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9/5/2024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2803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3132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03601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84361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88189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30508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0739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49872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25463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840696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11344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87695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456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8925635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715798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226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6"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34"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7573542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7147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0811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7259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03786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7215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1275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05029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89564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9/5/2024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4001582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LK COMPANY </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0">
            <a:off x="1219200" y="2667000"/>
            <a:ext cx="7239000" cy="3048000"/>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FARZANA FAREEN.E</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 312205</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665</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CA)</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ARTS 		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6223762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0000880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8540936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96918885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8072894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5954964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7523362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0847283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419574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8075326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5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8002087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a:rPr>
              <a:t>offeres</a:t>
            </a:r>
            <a:r>
              <a:rPr lang="en-US" altLang="zh-CN" sz="2400" b="0" i="0" u="none" strike="noStrike" kern="1200" cap="none" spc="0" baseline="0">
                <a:solidFill>
                  <a:schemeClr val="tx1"/>
                </a:solidFill>
                <a:latin typeface="Lucida Sans Unicode" pitchFamily="0" charset="0"/>
                <a:ea typeface="黑体" pitchFamily="0" charset="0"/>
                <a:cs typeface="Lucida Sans"/>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a:rPr>
              <a:t>india</a:t>
            </a:r>
            <a:r>
              <a:rPr lang="en-US" altLang="zh-CN" sz="2400" b="0" i="0" u="none" strike="noStrike" kern="1200" cap="none" spc="0" baseline="0">
                <a:solidFill>
                  <a:schemeClr val="tx1"/>
                </a:solidFill>
                <a:latin typeface="Lucida Sans Unicode" pitchFamily="0" charset="0"/>
                <a:ea typeface="黑体" pitchFamily="0" charset="0"/>
                <a:cs typeface="Lucida Sans"/>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541515223"/>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2024-09-05T07:04:18Z</dcterms:modified>
</cp:coreProperties>
</file>