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3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6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14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98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61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9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B895-A3A1-4E4E-807D-03507D98A0C4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40A31-8164-44F7-8041-40B0662EFC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2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693244" y="1016020"/>
            <a:ext cx="592809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78706" y="1016020"/>
            <a:ext cx="592809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07255" y="1736100"/>
            <a:ext cx="414987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00435" y="1376060"/>
            <a:ext cx="296388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3175750" y="1016020"/>
            <a:ext cx="5924" cy="720080"/>
          </a:xfrm>
          <a:prstGeom prst="line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989908" y="1021378"/>
            <a:ext cx="5924" cy="360040"/>
          </a:xfrm>
          <a:prstGeom prst="line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85975" y="1376060"/>
            <a:ext cx="592809" cy="72008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471515" y="1381418"/>
            <a:ext cx="592809" cy="72008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100435" y="1382013"/>
            <a:ext cx="592809" cy="72008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064324" y="1736099"/>
            <a:ext cx="592809" cy="3659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07255" y="1736099"/>
            <a:ext cx="592809" cy="3659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693244" y="1016020"/>
            <a:ext cx="592809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878706" y="1016020"/>
            <a:ext cx="592809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1686894" y="3413248"/>
            <a:ext cx="592809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872356" y="3413248"/>
            <a:ext cx="592809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00905" y="4133328"/>
            <a:ext cx="414987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094085" y="3773288"/>
            <a:ext cx="2963889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>
            <a:stCxn id="26" idx="2"/>
          </p:cNvCxnSpPr>
          <p:nvPr/>
        </p:nvCxnSpPr>
        <p:spPr>
          <a:xfrm>
            <a:off x="3168761" y="3773288"/>
            <a:ext cx="6563" cy="360040"/>
          </a:xfrm>
          <a:prstGeom prst="line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983298" y="3418606"/>
            <a:ext cx="260" cy="720080"/>
          </a:xfrm>
          <a:prstGeom prst="line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279625" y="3773288"/>
            <a:ext cx="592809" cy="72008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465165" y="3778646"/>
            <a:ext cx="592809" cy="72008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094085" y="3779241"/>
            <a:ext cx="592809" cy="720080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057974" y="4133327"/>
            <a:ext cx="592809" cy="3659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500905" y="4133327"/>
            <a:ext cx="592809" cy="3659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86894" y="3413248"/>
            <a:ext cx="592809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872356" y="3413248"/>
            <a:ext cx="592809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>
              <a:xfrm>
                <a:off x="5511745" y="1557516"/>
                <a:ext cx="2718885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𝐵𝑎𝑖𝑡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𝑃𝑎𝑡𝑡𝑒𝑟𝑛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𝐶𝑒𝑙𝑙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𝑃𝑎𝑡𝑡𝑒𝑟𝑛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de-DE" i="1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  <m:t>𝐵𝐺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45" y="1557516"/>
                <a:ext cx="2718885" cy="6765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 44"/>
              <p:cNvSpPr/>
              <p:nvPr/>
            </p:nvSpPr>
            <p:spPr>
              <a:xfrm>
                <a:off x="5541297" y="3946070"/>
                <a:ext cx="2592184" cy="717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𝑃𝑟𝑒𝑦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𝑃𝑟𝑒𝑦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𝐵𝐺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de-DE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𝐶𝑒𝑙𝑙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solidFill>
                                    <a:srgbClr val="FFC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de-DE" i="1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  <m:t>𝐵𝐺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297" y="3946070"/>
                <a:ext cx="2592184" cy="7170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5616340" y="5375545"/>
                <a:ext cx="1186479" cy="670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𝐶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𝑃𝑟𝑒𝑦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𝐵𝑎𝑖𝑡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40" y="5375545"/>
                <a:ext cx="1186479" cy="6703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5515659" y="2355405"/>
                <a:ext cx="3440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𝐵𝑎𝑖𝑡</m:t>
                          </m:r>
                        </m:sub>
                      </m:sSub>
                      <m:r>
                        <a:rPr lang="de-DE" i="1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0→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h𝑖𝑔h𝑙𝑦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𝑛𝑜𝑛𝑠𝑝𝑒𝑐𝑖𝑓𝑖𝑐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659" y="2355405"/>
                <a:ext cx="344094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5514231" y="2704363"/>
                <a:ext cx="3051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𝐵𝑎𝑖𝑡</m:t>
                          </m:r>
                        </m:sub>
                      </m:sSub>
                      <m:r>
                        <a:rPr lang="de-DE" i="1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1→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h𝑖𝑔h𝑙𝑦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𝑠𝑝𝑒𝑐𝑖𝑓𝑖𝑐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231" y="2704363"/>
                <a:ext cx="305141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4100984" y="5526067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Final </a:t>
            </a:r>
            <a:r>
              <a:rPr lang="de-DE" dirty="0" err="1" smtClean="0"/>
              <a:t>Contrast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336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Christian</dc:creator>
  <cp:lastModifiedBy>Richter, Christian</cp:lastModifiedBy>
  <cp:revision>5</cp:revision>
  <dcterms:created xsi:type="dcterms:W3CDTF">2016-11-25T14:12:42Z</dcterms:created>
  <dcterms:modified xsi:type="dcterms:W3CDTF">2017-03-10T14:14:43Z</dcterms:modified>
</cp:coreProperties>
</file>