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4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C820-4036-4438-94E7-4299F015D70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8278-36AB-4B3D-A124-F81F76ED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5100"/>
            <a:ext cx="736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Import images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Compute the image derivatives Ix and </a:t>
            </a:r>
            <a:r>
              <a:rPr lang="en-US" dirty="0" err="1" smtClean="0"/>
              <a:t>Iy</a:t>
            </a:r>
            <a:endParaRPr lang="en-US" dirty="0" smtClean="0"/>
          </a:p>
          <a:p>
            <a:r>
              <a:rPr lang="en-US" dirty="0" smtClean="0"/>
              <a:t>	-Using dx and </a:t>
            </a:r>
            <a:r>
              <a:rPr lang="en-US" dirty="0" err="1" smtClean="0"/>
              <a:t>dy</a:t>
            </a:r>
            <a:r>
              <a:rPr lang="en-US" dirty="0" smtClean="0"/>
              <a:t> filter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 Smooth square image derivatives by using Gaussian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4. Compute score R by using </a:t>
            </a:r>
            <a:r>
              <a:rPr lang="en-US" dirty="0" err="1" smtClean="0"/>
              <a:t>formular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43188"/>
            <a:ext cx="626745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3062307"/>
            <a:ext cx="76962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51" y="4196634"/>
            <a:ext cx="6567924" cy="24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9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acm528</dc:creator>
  <cp:lastModifiedBy>acm528</cp:lastModifiedBy>
  <cp:revision>2</cp:revision>
  <dcterms:created xsi:type="dcterms:W3CDTF">2018-06-20T05:04:29Z</dcterms:created>
  <dcterms:modified xsi:type="dcterms:W3CDTF">2019-07-12T15:22:39Z</dcterms:modified>
</cp:coreProperties>
</file>