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</p:sldIdLst>
  <p:sldSz cx="9144000" cy="6858000" type="screen4x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41" autoAdjust="0"/>
    <p:restoredTop sz="94600"/>
  </p:normalViewPr>
  <p:slideViewPr>
    <p:cSldViewPr snapToObjects="1">
      <p:cViewPr>
        <p:scale>
          <a:sx n="100" d="100"/>
          <a:sy n="100" d="100"/>
        </p:scale>
        <p:origin x="-4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15.07.2013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/>
              <a:t> </a:t>
            </a:r>
            <a:r>
              <a:rPr lang="de-DE" dirty="0" smtClean="0"/>
              <a:t>  Semi-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  <a:endParaRPr lang="de-DE" dirty="0" smtClean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5"/>
          <a:stretch/>
        </p:blipFill>
        <p:spPr>
          <a:xfrm>
            <a:off x="806450" y="1944588"/>
            <a:ext cx="2895600" cy="3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15.07.2013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  <a:endParaRPr lang="de-DE" dirty="0" smtClean="0">
              <a:solidFill>
                <a:srgbClr val="898989"/>
              </a:solidFill>
            </a:endParaRP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Selected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Experiments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Complete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CM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Random </a:t>
            </a:r>
            <a:r>
              <a:rPr lang="de-DE" dirty="0" err="1" smtClean="0"/>
              <a:t>Forest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6361"/>
          <a:stretch/>
        </p:blipFill>
        <p:spPr>
          <a:xfrm>
            <a:off x="806450" y="1944588"/>
            <a:ext cx="2895600" cy="9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865"/>
          <a:stretch/>
        </p:blipFill>
        <p:spPr>
          <a:xfrm>
            <a:off x="806450" y="1944589"/>
            <a:ext cx="2895600" cy="18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806450" y="1944588"/>
            <a:ext cx="2895600" cy="27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gdgfd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15.07.2013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4"/>
          <a:stretch/>
        </p:blipFill>
        <p:spPr>
          <a:xfrm>
            <a:off x="806450" y="1944588"/>
            <a:ext cx="2895600" cy="3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131</Words>
  <Application>Microsoft Office PowerPoint</Application>
  <PresentationFormat>Bildschirmpräsentation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Geneva</vt:lpstr>
      <vt:lpstr>Times New Roman</vt:lpstr>
      <vt:lpstr>Wingdings</vt:lpstr>
      <vt:lpstr>Uni_Praesentation_E1_RGB</vt:lpstr>
      <vt:lpstr>   Semi-Supervised Methods in Condition Monitoring </vt:lpstr>
      <vt:lpstr>Overview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Data Analysis / Feature 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16</cp:revision>
  <cp:lastPrinted>2009-07-21T13:24:06Z</cp:lastPrinted>
  <dcterms:created xsi:type="dcterms:W3CDTF">2013-07-15T17:00:34Z</dcterms:created>
  <dcterms:modified xsi:type="dcterms:W3CDTF">2013-07-15T18:22:22Z</dcterms:modified>
</cp:coreProperties>
</file>