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9" r:id="rId13"/>
    <p:sldId id="270" r:id="rId14"/>
    <p:sldId id="271" r:id="rId15"/>
    <p:sldId id="272" r:id="rId16"/>
    <p:sldId id="274" r:id="rId17"/>
    <p:sldId id="275" r:id="rId18"/>
    <p:sldId id="282" r:id="rId19"/>
    <p:sldId id="278" r:id="rId20"/>
    <p:sldId id="287" r:id="rId21"/>
    <p:sldId id="299" r:id="rId22"/>
    <p:sldId id="294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</p:sldIdLst>
  <p:sldSz cx="9144000" cy="6858000" type="screen4x3"/>
  <p:notesSz cx="6858000" cy="9144000"/>
  <p:custDataLst>
    <p:tags r:id="rId4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502" autoAdjust="0"/>
    <p:restoredTop sz="94600"/>
  </p:normalViewPr>
  <p:slideViewPr>
    <p:cSldViewPr snapToObjects="1">
      <p:cViewPr varScale="1">
        <p:scale>
          <a:sx n="53" d="100"/>
          <a:sy n="53" d="100"/>
        </p:scale>
        <p:origin x="-90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19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BAA8257-9383-4363-9C79-3E8643B51DA6}" type="datetime1">
              <a:rPr lang="de-DE"/>
              <a:pPr/>
              <a:t>17.07.2013</a:t>
            </a:fld>
            <a:endParaRPr lang="de-DE"/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EA9976E-6D7A-4E18-9682-301D4BD728C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4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2B2690EF-7428-44E3-8C6D-0DF4E66EF3AB}" type="datetime1">
              <a:rPr lang="de-DE"/>
              <a:pPr/>
              <a:t>17.07.2013</a:t>
            </a:fld>
            <a:endParaRPr lang="de-DE"/>
          </a:p>
        </p:txBody>
      </p:sp>
      <p:sp>
        <p:nvSpPr>
          <p:cNvPr id="5124" name="Folienbildplatzhalter 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3570BF62-E2CA-4A99-A520-F38DC1B6FE5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54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1113" y="4872038"/>
            <a:ext cx="8069262" cy="199707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381000" y="4564063"/>
            <a:ext cx="2808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2060575"/>
            <a:ext cx="7058025" cy="21605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304800"/>
            <a:ext cx="7418388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96036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9CFB2-C2A2-466F-9A9D-55207007DCAA}" type="datetime1">
              <a:rPr lang="de-DE"/>
              <a:pPr/>
              <a:t>17.07.2013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A0AB8-DCF2-499C-B14E-38C67DDB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46813" y="304800"/>
            <a:ext cx="192563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62610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43FFB-B759-40E5-BDA0-DA7E379EA0FE}" type="datetime1">
              <a:rPr lang="de-DE"/>
              <a:pPr/>
              <a:t>17.07.2013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D74B9-99EC-4E72-B211-1C3CABB44F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6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44CDA-7D88-4264-B0E0-D9AD28CBE73B}" type="datetime1">
              <a:rPr lang="de-DE"/>
              <a:pPr/>
              <a:t>17.07.2013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DBF7D-AB53-4FC1-97D1-361B45D487E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0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E0E69-EC8C-4B55-B000-A21B4F200C17}" type="datetime1">
              <a:rPr lang="de-DE"/>
              <a:pPr/>
              <a:t>17.07.2013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045DF-F79B-4308-A575-86204297692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37750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484313"/>
            <a:ext cx="37766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5AF6D-F46D-415C-AD3E-77E0038AE70E}" type="datetime1">
              <a:rPr lang="de-DE"/>
              <a:pPr/>
              <a:t>17.07.2013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299EF-AC70-49B0-AC02-B1CDF7ABB08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FD57-F3EC-46D7-99C5-D27763E7C6E7}" type="datetime1">
              <a:rPr lang="de-DE"/>
              <a:pPr/>
              <a:t>17.07.2013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A8F2-9102-4B77-BBB2-02CA13120E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A3354-FE10-4AE5-BC69-7D7B7DD72453}" type="datetime1">
              <a:rPr lang="de-DE"/>
              <a:pPr/>
              <a:t>17.07.2013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F754C-D6D2-404C-B142-61B140D9D2F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41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A6C8F-EBA3-4DD5-BD96-4D9492A5DAA3}" type="datetime1">
              <a:rPr lang="de-DE"/>
              <a:pPr/>
              <a:t>17.07.2013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A52CD-E39F-482C-BEE5-136BACDC126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4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EE9D6-2597-4638-9A15-688030BA3E82}" type="datetime1">
              <a:rPr lang="de-DE"/>
              <a:pPr/>
              <a:t>17.07.2013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575F3-2272-4F2A-BC57-BCF481EB56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3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51BDD-97EF-496F-A69C-E8C566C1C58A}" type="datetime1">
              <a:rPr lang="de-DE"/>
              <a:pPr/>
              <a:t>17.07.2013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B85BB-5145-4D6E-A569-9702D6D1410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453188"/>
            <a:ext cx="8077200" cy="40322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7838" y="1484313"/>
            <a:ext cx="75914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48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68313" y="6551613"/>
            <a:ext cx="7905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7FDAFA23-E311-4378-990F-5FCA161EBB96}" type="datetime1">
              <a:rPr lang="de-DE"/>
              <a:pPr/>
              <a:t>17.07.2013</a:t>
            </a:fld>
            <a:endParaRPr lang="de-DE"/>
          </a:p>
        </p:txBody>
      </p:sp>
      <p:sp>
        <p:nvSpPr>
          <p:cNvPr id="2048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403350" y="6551613"/>
            <a:ext cx="59769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2049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524750" y="6551613"/>
            <a:ext cx="420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03C2C740-8E03-4449-921A-00FA7016B82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705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smtClean="0"/>
              <a:t>Monitoring 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de-DE" dirty="0" smtClean="0"/>
              <a:t>Master Thesis</a:t>
            </a:r>
          </a:p>
          <a:p>
            <a:pPr algn="ctr" eaLnBrk="1" hangingPunct="1"/>
            <a:r>
              <a:rPr lang="de-DE" dirty="0" smtClean="0"/>
              <a:t>Ralph Fehrer</a:t>
            </a:r>
          </a:p>
          <a:p>
            <a:pPr algn="ctr" eaLnBrk="1" hangingPunct="1"/>
            <a:r>
              <a:rPr lang="de-DE" dirty="0" smtClean="0"/>
              <a:t>„Intelligente Eingebettete Mikrosysteme“</a:t>
            </a:r>
          </a:p>
          <a:p>
            <a:pPr algn="ctr"/>
            <a:r>
              <a:rPr lang="de-DE" dirty="0"/>
              <a:t>2012-2013</a:t>
            </a:r>
          </a:p>
          <a:p>
            <a:pPr algn="ctr" eaLnBrk="1" hangingPunct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5"/>
          <a:stretch/>
        </p:blipFill>
        <p:spPr>
          <a:xfrm>
            <a:off x="806450" y="1944588"/>
            <a:ext cx="2895600" cy="36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 / 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63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4047" y="1988840"/>
            <a:ext cx="3066199" cy="424686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Multi-</a:t>
            </a:r>
            <a:r>
              <a:rPr lang="de-DE" sz="2800" dirty="0" err="1" smtClean="0"/>
              <a:t>class</a:t>
            </a:r>
            <a:r>
              <a:rPr lang="de-DE" sz="2800" dirty="0" smtClean="0"/>
              <a:t>-training</a:t>
            </a:r>
            <a:endParaRPr lang="de-DE" sz="2800" dirty="0"/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988840"/>
            <a:ext cx="4563740" cy="4246860"/>
          </a:xfrm>
        </p:spPr>
      </p:pic>
    </p:spTree>
    <p:extLst>
      <p:ext uri="{BB962C8B-B14F-4D97-AF65-F5344CB8AC3E}">
        <p14:creationId xmlns:p14="http://schemas.microsoft.com/office/powerpoint/2010/main" val="1833446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4047" y="1988840"/>
            <a:ext cx="3066199" cy="424686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Multi-</a:t>
            </a:r>
            <a:r>
              <a:rPr lang="de-DE" sz="2800" dirty="0" err="1" smtClean="0"/>
              <a:t>class</a:t>
            </a:r>
            <a:r>
              <a:rPr lang="de-DE" sz="2800" dirty="0" smtClean="0"/>
              <a:t>-training</a:t>
            </a:r>
            <a:endParaRPr lang="de-DE" sz="28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0" y="1988841"/>
            <a:ext cx="4565930" cy="4246860"/>
          </a:xfrm>
        </p:spPr>
      </p:pic>
    </p:spTree>
    <p:extLst>
      <p:ext uri="{BB962C8B-B14F-4D97-AF65-F5344CB8AC3E}">
        <p14:creationId xmlns:p14="http://schemas.microsoft.com/office/powerpoint/2010/main" val="366950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4047" y="1988840"/>
            <a:ext cx="3066199" cy="424686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One</a:t>
            </a:r>
            <a:r>
              <a:rPr lang="de-DE" sz="2800" dirty="0" smtClean="0"/>
              <a:t>-</a:t>
            </a:r>
            <a:r>
              <a:rPr lang="de-DE" sz="2800" dirty="0" err="1" smtClean="0"/>
              <a:t>class</a:t>
            </a:r>
            <a:r>
              <a:rPr lang="de-DE" sz="2800" dirty="0" smtClean="0"/>
              <a:t>-training</a:t>
            </a:r>
            <a:endParaRPr lang="de-DE" sz="28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420888"/>
            <a:ext cx="4103687" cy="3888432"/>
          </a:xfrm>
        </p:spPr>
      </p:pic>
    </p:spTree>
    <p:extLst>
      <p:ext uri="{BB962C8B-B14F-4D97-AF65-F5344CB8AC3E}">
        <p14:creationId xmlns:p14="http://schemas.microsoft.com/office/powerpoint/2010/main" val="193137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4047" y="1988840"/>
            <a:ext cx="3066199" cy="424686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One</a:t>
            </a:r>
            <a:r>
              <a:rPr lang="de-DE" sz="2800" dirty="0" smtClean="0"/>
              <a:t>-</a:t>
            </a:r>
            <a:r>
              <a:rPr lang="de-DE" sz="2800" dirty="0" err="1" smtClean="0"/>
              <a:t>class</a:t>
            </a:r>
            <a:r>
              <a:rPr lang="de-DE" sz="2800" dirty="0" smtClean="0"/>
              <a:t>-training</a:t>
            </a:r>
            <a:endParaRPr lang="de-DE" sz="28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420888"/>
            <a:ext cx="4103687" cy="3888431"/>
          </a:xfrm>
        </p:spPr>
      </p:pic>
    </p:spTree>
    <p:extLst>
      <p:ext uri="{BB962C8B-B14F-4D97-AF65-F5344CB8AC3E}">
        <p14:creationId xmlns:p14="http://schemas.microsoft.com/office/powerpoint/2010/main" val="244765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</a:t>
            </a:r>
            <a:r>
              <a:rPr lang="de-DE" dirty="0" smtClean="0"/>
              <a:t>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1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0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9A1534E9-6A3B-4287-9034-02C82E175FF1}" type="datetime1">
              <a:rPr lang="de-DE">
                <a:solidFill>
                  <a:srgbClr val="898989"/>
                </a:solidFill>
              </a:rPr>
              <a:pPr eaLnBrk="1" hangingPunct="1"/>
              <a:t>17.07.2013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09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28502" y="6551613"/>
            <a:ext cx="5976938" cy="2349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r>
              <a:rPr lang="de-DE" dirty="0" smtClean="0">
                <a:solidFill>
                  <a:srgbClr val="898989"/>
                </a:solidFill>
              </a:rPr>
              <a:t>Semi-</a:t>
            </a:r>
            <a:r>
              <a:rPr lang="de-DE" dirty="0" err="1" smtClean="0">
                <a:solidFill>
                  <a:srgbClr val="898989"/>
                </a:solidFill>
              </a:rPr>
              <a:t>Supervised</a:t>
            </a:r>
            <a:r>
              <a:rPr lang="de-DE" dirty="0" smtClean="0">
                <a:solidFill>
                  <a:srgbClr val="898989"/>
                </a:solidFill>
              </a:rPr>
              <a:t> </a:t>
            </a:r>
            <a:r>
              <a:rPr lang="de-DE" dirty="0" err="1" smtClean="0">
                <a:solidFill>
                  <a:srgbClr val="898989"/>
                </a:solidFill>
              </a:rPr>
              <a:t>Methods</a:t>
            </a:r>
            <a:r>
              <a:rPr lang="de-DE" dirty="0" smtClean="0">
                <a:solidFill>
                  <a:srgbClr val="898989"/>
                </a:solidFill>
              </a:rPr>
              <a:t> in </a:t>
            </a:r>
            <a:r>
              <a:rPr lang="de-DE" dirty="0" err="1" smtClean="0">
                <a:solidFill>
                  <a:srgbClr val="898989"/>
                </a:solidFill>
              </a:rPr>
              <a:t>Condition</a:t>
            </a:r>
            <a:r>
              <a:rPr lang="de-DE" dirty="0" smtClean="0">
                <a:solidFill>
                  <a:srgbClr val="898989"/>
                </a:solidFill>
              </a:rPr>
              <a:t> Monitoring</a:t>
            </a:r>
          </a:p>
        </p:txBody>
      </p:sp>
      <p:sp>
        <p:nvSpPr>
          <p:cNvPr id="410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56EC6254-C2A8-4212-8129-908366349016}" type="slidenum">
              <a:rPr lang="de-DE">
                <a:solidFill>
                  <a:srgbClr val="898989"/>
                </a:solidFill>
              </a:rPr>
              <a:pPr eaLnBrk="1" hangingPunct="1"/>
              <a:t>2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41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(HFD)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Kurtosis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Selected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Experiments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Complete</a:t>
            </a:r>
            <a:r>
              <a:rPr lang="de-DE" dirty="0" smtClean="0"/>
              <a:t> Semi-</a:t>
            </a:r>
            <a:r>
              <a:rPr lang="de-DE" dirty="0" err="1" smtClean="0"/>
              <a:t>Supervised</a:t>
            </a:r>
            <a:r>
              <a:rPr lang="de-DE" dirty="0" smtClean="0"/>
              <a:t> CM </a:t>
            </a:r>
            <a:r>
              <a:rPr lang="de-DE" dirty="0" err="1" smtClean="0"/>
              <a:t>framework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Random </a:t>
            </a:r>
            <a:r>
              <a:rPr lang="de-DE" dirty="0" err="1" smtClean="0"/>
              <a:t>Forest</a:t>
            </a:r>
            <a:endParaRPr lang="de-DE" dirty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16838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/>
          <a:stretch/>
        </p:blipFill>
        <p:spPr>
          <a:xfrm>
            <a:off x="1673597" y="4030132"/>
            <a:ext cx="5058643" cy="2205567"/>
          </a:xfrm>
        </p:spPr>
      </p:pic>
    </p:spTree>
    <p:extLst>
      <p:ext uri="{BB962C8B-B14F-4D97-AF65-F5344CB8AC3E}">
        <p14:creationId xmlns:p14="http://schemas.microsoft.com/office/powerpoint/2010/main" val="279421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3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K-Center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1385281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</a:t>
            </a:r>
            <a:r>
              <a:rPr lang="de-DE" dirty="0"/>
              <a:t>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3607658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Means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0182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275956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588496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279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9270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88"/>
          <a:stretch/>
        </p:blipFill>
        <p:spPr>
          <a:xfrm>
            <a:off x="806450" y="1944588"/>
            <a:ext cx="2895600" cy="4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Parzen </a:t>
            </a:r>
            <a:r>
              <a:rPr lang="de-DE" dirty="0" err="1" smtClean="0"/>
              <a:t>Window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279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Parzen </a:t>
            </a:r>
            <a:r>
              <a:rPr lang="de-DE" dirty="0" err="1"/>
              <a:t>Window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92709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Parzen </a:t>
            </a:r>
            <a:r>
              <a:rPr lang="de-DE" dirty="0" err="1"/>
              <a:t>Window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SOM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279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92709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6361"/>
          <a:stretch/>
        </p:blipFill>
        <p:spPr>
          <a:xfrm>
            <a:off x="806450" y="1944588"/>
            <a:ext cx="2895600" cy="9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76"/>
          <a:stretch/>
        </p:blipFill>
        <p:spPr>
          <a:xfrm>
            <a:off x="806450" y="1944588"/>
            <a:ext cx="2895600" cy="13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4865"/>
          <a:stretch/>
        </p:blipFill>
        <p:spPr>
          <a:xfrm>
            <a:off x="806450" y="1944589"/>
            <a:ext cx="2895600" cy="18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58"/>
          <a:stretch/>
        </p:blipFill>
        <p:spPr>
          <a:xfrm>
            <a:off x="806450" y="1944588"/>
            <a:ext cx="2895600" cy="22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18"/>
          <a:stretch/>
        </p:blipFill>
        <p:spPr>
          <a:xfrm>
            <a:off x="806450" y="1944588"/>
            <a:ext cx="2895600" cy="27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24"/>
          <a:stretch/>
        </p:blipFill>
        <p:spPr>
          <a:xfrm>
            <a:off x="806450" y="1944588"/>
            <a:ext cx="2895600" cy="30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Testfolie&amp;quot;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Uni_Praesentation_E1_RGB</Template>
  <TotalTime>0</TotalTime>
  <Words>281</Words>
  <Application>Microsoft Office PowerPoint</Application>
  <PresentationFormat>Bildschirmpräsentation (4:3)</PresentationFormat>
  <Paragraphs>179</Paragraphs>
  <Slides>36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Uni_Praesentation_E1_RGB</vt:lpstr>
      <vt:lpstr>Outlier Detection in  Condition Monitoring </vt:lpstr>
      <vt:lpstr>Overview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Data Analysis / Feature Extraction</vt:lpstr>
      <vt:lpstr>One-Class-Classification </vt:lpstr>
      <vt:lpstr>Supervised Classification</vt:lpstr>
      <vt:lpstr>Supervised Classification</vt:lpstr>
      <vt:lpstr>Classification</vt:lpstr>
      <vt:lpstr>Classification</vt:lpstr>
      <vt:lpstr>One Class Classification</vt:lpstr>
      <vt:lpstr>Support Vector Data Description</vt:lpstr>
      <vt:lpstr>Support Vector Data Description</vt:lpstr>
      <vt:lpstr>Support Vector Data Description</vt:lpstr>
      <vt:lpstr>K-Center Data Description</vt:lpstr>
      <vt:lpstr>K-Center Data Description</vt:lpstr>
      <vt:lpstr>K-Center Data Description</vt:lpstr>
      <vt:lpstr>K-Means Data Description</vt:lpstr>
      <vt:lpstr>K-Means Data Description</vt:lpstr>
      <vt:lpstr>K-Means Data Description</vt:lpstr>
      <vt:lpstr>Nearest Neighbor Data Description</vt:lpstr>
      <vt:lpstr>Nearest Neighbor Data Description</vt:lpstr>
      <vt:lpstr>Nearest Neighbor Data Description</vt:lpstr>
      <vt:lpstr>Parzen Window Data Description</vt:lpstr>
      <vt:lpstr>Parzen Window Data Description</vt:lpstr>
      <vt:lpstr>Parzen Window Data Description</vt:lpstr>
      <vt:lpstr>SOM Data Description</vt:lpstr>
      <vt:lpstr>SOM Data Description</vt:lpstr>
      <vt:lpstr>SOM Data Description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RalphFehrer</dc:creator>
  <cp:lastModifiedBy>RalphFehrer</cp:lastModifiedBy>
  <cp:revision>42</cp:revision>
  <cp:lastPrinted>2009-07-21T13:24:06Z</cp:lastPrinted>
  <dcterms:created xsi:type="dcterms:W3CDTF">2013-07-15T17:00:34Z</dcterms:created>
  <dcterms:modified xsi:type="dcterms:W3CDTF">2013-07-17T18:31:05Z</dcterms:modified>
</cp:coreProperties>
</file>