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114"/>
  </p:notesMasterIdLst>
  <p:handoutMasterIdLst>
    <p:handoutMasterId r:id="rId115"/>
  </p:handoutMasterIdLst>
  <p:sldIdLst>
    <p:sldId id="256" r:id="rId2"/>
    <p:sldId id="257" r:id="rId3"/>
    <p:sldId id="330" r:id="rId4"/>
    <p:sldId id="327" r:id="rId5"/>
    <p:sldId id="331" r:id="rId6"/>
    <p:sldId id="332" r:id="rId7"/>
    <p:sldId id="258" r:id="rId8"/>
    <p:sldId id="335" r:id="rId9"/>
    <p:sldId id="259" r:id="rId10"/>
    <p:sldId id="260" r:id="rId11"/>
    <p:sldId id="336" r:id="rId12"/>
    <p:sldId id="264" r:id="rId13"/>
    <p:sldId id="265" r:id="rId14"/>
    <p:sldId id="337" r:id="rId15"/>
    <p:sldId id="266" r:id="rId16"/>
    <p:sldId id="267" r:id="rId17"/>
    <p:sldId id="261" r:id="rId18"/>
    <p:sldId id="338" r:id="rId19"/>
    <p:sldId id="339" r:id="rId20"/>
    <p:sldId id="340" r:id="rId21"/>
    <p:sldId id="269" r:id="rId22"/>
    <p:sldId id="341" r:id="rId23"/>
    <p:sldId id="342" r:id="rId24"/>
    <p:sldId id="343" r:id="rId25"/>
    <p:sldId id="344" r:id="rId26"/>
    <p:sldId id="271" r:id="rId27"/>
    <p:sldId id="349" r:id="rId28"/>
    <p:sldId id="350" r:id="rId29"/>
    <p:sldId id="348" r:id="rId30"/>
    <p:sldId id="347" r:id="rId31"/>
    <p:sldId id="272" r:id="rId32"/>
    <p:sldId id="274" r:id="rId33"/>
    <p:sldId id="351" r:id="rId34"/>
    <p:sldId id="352" r:id="rId35"/>
    <p:sldId id="275" r:id="rId36"/>
    <p:sldId id="353" r:id="rId37"/>
    <p:sldId id="355" r:id="rId38"/>
    <p:sldId id="356" r:id="rId39"/>
    <p:sldId id="282" r:id="rId40"/>
    <p:sldId id="357" r:id="rId41"/>
    <p:sldId id="358" r:id="rId42"/>
    <p:sldId id="360" r:id="rId43"/>
    <p:sldId id="359" r:id="rId44"/>
    <p:sldId id="361" r:id="rId45"/>
    <p:sldId id="362" r:id="rId46"/>
    <p:sldId id="364" r:id="rId47"/>
    <p:sldId id="365" r:id="rId48"/>
    <p:sldId id="366" r:id="rId49"/>
    <p:sldId id="368" r:id="rId50"/>
    <p:sldId id="367" r:id="rId51"/>
    <p:sldId id="278" r:id="rId52"/>
    <p:sldId id="369" r:id="rId53"/>
    <p:sldId id="370" r:id="rId54"/>
    <p:sldId id="371" r:id="rId55"/>
    <p:sldId id="287" r:id="rId56"/>
    <p:sldId id="299" r:id="rId57"/>
    <p:sldId id="294" r:id="rId58"/>
    <p:sldId id="372" r:id="rId59"/>
    <p:sldId id="373" r:id="rId60"/>
    <p:sldId id="375" r:id="rId61"/>
    <p:sldId id="301" r:id="rId62"/>
    <p:sldId id="302" r:id="rId63"/>
    <p:sldId id="303" r:id="rId64"/>
    <p:sldId id="377" r:id="rId65"/>
    <p:sldId id="378" r:id="rId66"/>
    <p:sldId id="379" r:id="rId67"/>
    <p:sldId id="304" r:id="rId68"/>
    <p:sldId id="305" r:id="rId69"/>
    <p:sldId id="306" r:id="rId70"/>
    <p:sldId id="380" r:id="rId71"/>
    <p:sldId id="383" r:id="rId72"/>
    <p:sldId id="384" r:id="rId73"/>
    <p:sldId id="307" r:id="rId74"/>
    <p:sldId id="308" r:id="rId75"/>
    <p:sldId id="309" r:id="rId76"/>
    <p:sldId id="385" r:id="rId77"/>
    <p:sldId id="386" r:id="rId78"/>
    <p:sldId id="387" r:id="rId79"/>
    <p:sldId id="310" r:id="rId80"/>
    <p:sldId id="311" r:id="rId81"/>
    <p:sldId id="312" r:id="rId82"/>
    <p:sldId id="388" r:id="rId83"/>
    <p:sldId id="389" r:id="rId84"/>
    <p:sldId id="391" r:id="rId85"/>
    <p:sldId id="313" r:id="rId86"/>
    <p:sldId id="314" r:id="rId87"/>
    <p:sldId id="328" r:id="rId88"/>
    <p:sldId id="392" r:id="rId89"/>
    <p:sldId id="394" r:id="rId90"/>
    <p:sldId id="395" r:id="rId91"/>
    <p:sldId id="396" r:id="rId92"/>
    <p:sldId id="401" r:id="rId93"/>
    <p:sldId id="402" r:id="rId94"/>
    <p:sldId id="403" r:id="rId95"/>
    <p:sldId id="404" r:id="rId96"/>
    <p:sldId id="405" r:id="rId97"/>
    <p:sldId id="406" r:id="rId98"/>
    <p:sldId id="407" r:id="rId99"/>
    <p:sldId id="408" r:id="rId100"/>
    <p:sldId id="409" r:id="rId101"/>
    <p:sldId id="410" r:id="rId102"/>
    <p:sldId id="317" r:id="rId103"/>
    <p:sldId id="318" r:id="rId104"/>
    <p:sldId id="319" r:id="rId105"/>
    <p:sldId id="320" r:id="rId106"/>
    <p:sldId id="321" r:id="rId107"/>
    <p:sldId id="322" r:id="rId108"/>
    <p:sldId id="323" r:id="rId109"/>
    <p:sldId id="324" r:id="rId110"/>
    <p:sldId id="326" r:id="rId111"/>
    <p:sldId id="329" r:id="rId112"/>
    <p:sldId id="325" r:id="rId113"/>
  </p:sldIdLst>
  <p:sldSz cx="9144000" cy="6858000" type="screen4x3"/>
  <p:notesSz cx="6858000" cy="9144000"/>
  <p:custDataLst>
    <p:tags r:id="rId1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 autoAdjust="0"/>
    <p:restoredTop sz="94600"/>
  </p:normalViewPr>
  <p:slideViewPr>
    <p:cSldViewPr snapToObjects="1">
      <p:cViewPr>
        <p:scale>
          <a:sx n="66" d="100"/>
          <a:sy n="66" d="100"/>
        </p:scale>
        <p:origin x="-70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64F19-6B38-43DC-BFEA-D2A54BC581C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65CE03A-AA95-42B3-A647-03EDB1F08EF9}">
      <dgm:prSet phldrT="[Text]"/>
      <dgm:spPr/>
      <dgm:t>
        <a:bodyPr/>
        <a:lstStyle/>
        <a:p>
          <a:r>
            <a:rPr lang="de-DE" dirty="0" smtClean="0"/>
            <a:t>Roller </a:t>
          </a:r>
          <a:r>
            <a:rPr lang="de-DE" dirty="0" err="1" smtClean="0"/>
            <a:t>Bearing</a:t>
          </a:r>
          <a:r>
            <a:rPr lang="de-DE" dirty="0" smtClean="0"/>
            <a:t> Data</a:t>
          </a:r>
          <a:endParaRPr lang="de-DE" dirty="0"/>
        </a:p>
      </dgm:t>
    </dgm:pt>
    <dgm:pt modelId="{D19D3FCF-AAA0-4A64-B7A1-10E255ABDE79}" type="parTrans" cxnId="{7820B932-CE18-4381-92F1-1347F8958D90}">
      <dgm:prSet/>
      <dgm:spPr/>
      <dgm:t>
        <a:bodyPr/>
        <a:lstStyle/>
        <a:p>
          <a:endParaRPr lang="de-DE"/>
        </a:p>
      </dgm:t>
    </dgm:pt>
    <dgm:pt modelId="{7AF26675-BBB3-4C33-903E-799BA864AE20}" type="sibTrans" cxnId="{7820B932-CE18-4381-92F1-1347F8958D90}">
      <dgm:prSet/>
      <dgm:spPr/>
      <dgm:t>
        <a:bodyPr/>
        <a:lstStyle/>
        <a:p>
          <a:endParaRPr lang="de-DE"/>
        </a:p>
      </dgm:t>
    </dgm:pt>
    <dgm:pt modelId="{4197ECA2-A86B-4552-82BF-24F8EEB539C9}">
      <dgm:prSet phldrT="[Text]"/>
      <dgm:spPr/>
      <dgm:t>
        <a:bodyPr/>
        <a:lstStyle/>
        <a:p>
          <a:r>
            <a:rPr lang="de-DE" dirty="0" err="1" smtClean="0"/>
            <a:t>Preprocessing</a:t>
          </a:r>
          <a:endParaRPr lang="de-DE" dirty="0" smtClean="0"/>
        </a:p>
        <a:p>
          <a:r>
            <a:rPr lang="de-DE" dirty="0" smtClean="0"/>
            <a:t> Split </a:t>
          </a:r>
          <a:r>
            <a:rPr lang="de-DE" dirty="0" err="1" smtClean="0"/>
            <a:t>into</a:t>
          </a:r>
          <a:r>
            <a:rPr lang="de-DE" dirty="0" smtClean="0"/>
            <a:t> </a:t>
          </a:r>
          <a:r>
            <a:rPr lang="de-DE" dirty="0" err="1" smtClean="0"/>
            <a:t>segments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5 Roller </a:t>
          </a:r>
          <a:r>
            <a:rPr lang="de-DE" dirty="0" err="1" smtClean="0"/>
            <a:t>Bearing</a:t>
          </a:r>
          <a:r>
            <a:rPr lang="de-DE" dirty="0" smtClean="0"/>
            <a:t> </a:t>
          </a:r>
          <a:r>
            <a:rPr lang="de-DE" dirty="0" err="1" smtClean="0"/>
            <a:t>revolutions</a:t>
          </a:r>
          <a:endParaRPr lang="de-DE" dirty="0"/>
        </a:p>
      </dgm:t>
    </dgm:pt>
    <dgm:pt modelId="{C8D66B7B-B6CE-47E9-A09C-9C66E3D35F53}" type="parTrans" cxnId="{06424A58-AA03-47D6-B16C-BB7886EE2AA9}">
      <dgm:prSet/>
      <dgm:spPr/>
      <dgm:t>
        <a:bodyPr/>
        <a:lstStyle/>
        <a:p>
          <a:endParaRPr lang="de-DE"/>
        </a:p>
      </dgm:t>
    </dgm:pt>
    <dgm:pt modelId="{F440AA0C-D924-478A-B99F-5FEFBB0CBC8E}" type="sibTrans" cxnId="{06424A58-AA03-47D6-B16C-BB7886EE2AA9}">
      <dgm:prSet/>
      <dgm:spPr/>
      <dgm:t>
        <a:bodyPr/>
        <a:lstStyle/>
        <a:p>
          <a:endParaRPr lang="de-DE"/>
        </a:p>
      </dgm:t>
    </dgm:pt>
    <dgm:pt modelId="{210D37CE-7B65-4025-964B-B3D6C2B8DB39}">
      <dgm:prSet phldrT="[Text]"/>
      <dgm:spPr/>
      <dgm:t>
        <a:bodyPr/>
        <a:lstStyle/>
        <a:p>
          <a:r>
            <a:rPr lang="de-DE" dirty="0" smtClean="0"/>
            <a:t>Feature </a:t>
          </a:r>
          <a:r>
            <a:rPr lang="de-DE" dirty="0" err="1" smtClean="0"/>
            <a:t>Extraction</a:t>
          </a:r>
          <a:endParaRPr lang="de-DE" dirty="0"/>
        </a:p>
      </dgm:t>
    </dgm:pt>
    <dgm:pt modelId="{EC7391FA-121E-4F02-90CA-999533682CC6}" type="parTrans" cxnId="{65A007E2-B857-45F1-BA46-1EF8E20DFBFB}">
      <dgm:prSet/>
      <dgm:spPr/>
      <dgm:t>
        <a:bodyPr/>
        <a:lstStyle/>
        <a:p>
          <a:endParaRPr lang="de-DE"/>
        </a:p>
      </dgm:t>
    </dgm:pt>
    <dgm:pt modelId="{CDA51409-2958-4B3C-8E4E-52DE29B7E6DA}" type="sibTrans" cxnId="{65A007E2-B857-45F1-BA46-1EF8E20DFBFB}">
      <dgm:prSet/>
      <dgm:spPr/>
      <dgm:t>
        <a:bodyPr/>
        <a:lstStyle/>
        <a:p>
          <a:endParaRPr lang="de-DE"/>
        </a:p>
      </dgm:t>
    </dgm:pt>
    <dgm:pt modelId="{9A2667F0-AEEE-47CF-BF91-CBD05C6C1787}">
      <dgm:prSet phldrT="[Text]"/>
      <dgm:spPr/>
      <dgm:t>
        <a:bodyPr/>
        <a:lstStyle/>
        <a:p>
          <a:r>
            <a:rPr lang="de-DE" dirty="0" err="1" smtClean="0"/>
            <a:t>One</a:t>
          </a:r>
          <a:r>
            <a:rPr lang="de-DE" dirty="0" smtClean="0"/>
            <a:t> Class </a:t>
          </a:r>
          <a:r>
            <a:rPr lang="de-DE" dirty="0" err="1" smtClean="0"/>
            <a:t>Classification</a:t>
          </a:r>
          <a:r>
            <a:rPr lang="de-DE" dirty="0" smtClean="0"/>
            <a:t> / </a:t>
          </a:r>
          <a:r>
            <a:rPr lang="de-DE" dirty="0" err="1" smtClean="0"/>
            <a:t>Outlier</a:t>
          </a:r>
          <a:r>
            <a:rPr lang="de-DE" dirty="0" smtClean="0"/>
            <a:t> </a:t>
          </a:r>
          <a:r>
            <a:rPr lang="de-DE" dirty="0" err="1" smtClean="0"/>
            <a:t>Detection</a:t>
          </a:r>
          <a:endParaRPr lang="de-DE" dirty="0"/>
        </a:p>
      </dgm:t>
    </dgm:pt>
    <dgm:pt modelId="{8FF63FE3-85B0-4CD1-8258-38CA48AFBC63}" type="parTrans" cxnId="{72AC707D-88DF-4659-9032-0322637908B0}">
      <dgm:prSet/>
      <dgm:spPr/>
      <dgm:t>
        <a:bodyPr/>
        <a:lstStyle/>
        <a:p>
          <a:endParaRPr lang="de-DE"/>
        </a:p>
      </dgm:t>
    </dgm:pt>
    <dgm:pt modelId="{FB11DDAD-1147-425C-84CE-78C8F84049B7}" type="sibTrans" cxnId="{72AC707D-88DF-4659-9032-0322637908B0}">
      <dgm:prSet/>
      <dgm:spPr/>
      <dgm:t>
        <a:bodyPr/>
        <a:lstStyle/>
        <a:p>
          <a:endParaRPr lang="de-DE"/>
        </a:p>
      </dgm:t>
    </dgm:pt>
    <dgm:pt modelId="{D5EBB4C9-25C7-41E1-B909-AFB7C0B17931}">
      <dgm:prSet phldrT="[Text]"/>
      <dgm:spPr/>
      <dgm:t>
        <a:bodyPr/>
        <a:lstStyle/>
        <a:p>
          <a:r>
            <a:rPr lang="de-DE" dirty="0" smtClean="0"/>
            <a:t>Evaluation</a:t>
          </a:r>
        </a:p>
        <a:p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Rejected</a:t>
          </a:r>
          <a:r>
            <a:rPr lang="de-DE" dirty="0" smtClean="0"/>
            <a:t> </a:t>
          </a:r>
          <a:r>
            <a:rPr lang="de-DE" dirty="0" err="1" smtClean="0"/>
            <a:t>Normalls</a:t>
          </a:r>
          <a:r>
            <a:rPr lang="de-DE" dirty="0" smtClean="0"/>
            <a:t>/</a:t>
          </a:r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Accepted</a:t>
          </a:r>
          <a:r>
            <a:rPr lang="de-DE" dirty="0" smtClean="0"/>
            <a:t> </a:t>
          </a:r>
          <a:r>
            <a:rPr lang="de-DE" dirty="0" err="1" smtClean="0"/>
            <a:t>Outliers</a:t>
          </a:r>
          <a:r>
            <a:rPr lang="de-DE" dirty="0" smtClean="0"/>
            <a:t>/ </a:t>
          </a:r>
          <a:r>
            <a:rPr lang="de-DE" dirty="0" err="1" smtClean="0"/>
            <a:t>Accuracy</a:t>
          </a:r>
          <a:r>
            <a:rPr lang="de-DE" dirty="0" smtClean="0"/>
            <a:t> / Time </a:t>
          </a:r>
          <a:endParaRPr lang="de-DE" dirty="0"/>
        </a:p>
      </dgm:t>
    </dgm:pt>
    <dgm:pt modelId="{8769127B-D1C8-47FD-ADD4-CF5B21DA1BA7}" type="parTrans" cxnId="{80BDACD8-8BA0-432E-9109-99DA08D9F250}">
      <dgm:prSet/>
      <dgm:spPr/>
      <dgm:t>
        <a:bodyPr/>
        <a:lstStyle/>
        <a:p>
          <a:endParaRPr lang="de-DE"/>
        </a:p>
      </dgm:t>
    </dgm:pt>
    <dgm:pt modelId="{82956475-F576-41DF-A8AC-AC1F62A164E9}" type="sibTrans" cxnId="{80BDACD8-8BA0-432E-9109-99DA08D9F250}">
      <dgm:prSet/>
      <dgm:spPr/>
      <dgm:t>
        <a:bodyPr/>
        <a:lstStyle/>
        <a:p>
          <a:endParaRPr lang="de-DE"/>
        </a:p>
      </dgm:t>
    </dgm:pt>
    <dgm:pt modelId="{60ED7D87-D37F-4C97-862C-98DCFC8D379A}" type="pres">
      <dgm:prSet presAssocID="{5FF64F19-6B38-43DC-BFEA-D2A54BC581CF}" presName="linearFlow" presStyleCnt="0">
        <dgm:presLayoutVars>
          <dgm:resizeHandles val="exact"/>
        </dgm:presLayoutVars>
      </dgm:prSet>
      <dgm:spPr/>
    </dgm:pt>
    <dgm:pt modelId="{949F7B82-2648-4F48-9860-4477C741C852}" type="pres">
      <dgm:prSet presAssocID="{165CE03A-AA95-42B3-A647-03EDB1F08EF9}" presName="node" presStyleLbl="node1" presStyleIdx="0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B26BE9-1388-421A-BA93-3E91CEDCB869}" type="pres">
      <dgm:prSet presAssocID="{7AF26675-BBB3-4C33-903E-799BA864AE20}" presName="sibTrans" presStyleLbl="sibTrans2D1" presStyleIdx="0" presStyleCnt="4" custLinFactNeighborX="7500" custLinFactNeighborY="-342"/>
      <dgm:spPr/>
      <dgm:t>
        <a:bodyPr/>
        <a:lstStyle/>
        <a:p>
          <a:endParaRPr lang="de-DE"/>
        </a:p>
      </dgm:t>
    </dgm:pt>
    <dgm:pt modelId="{4C10F410-97CC-4092-A337-97980E66408B}" type="pres">
      <dgm:prSet presAssocID="{7AF26675-BBB3-4C33-903E-799BA864AE20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3B86075-3DCC-4763-97CD-FB427A630DF1}" type="pres">
      <dgm:prSet presAssocID="{4197ECA2-A86B-4552-82BF-24F8EEB539C9}" presName="node" presStyleLbl="node1" presStyleIdx="1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3BA597-3F04-4DBC-A0CC-AB45787FBF1C}" type="pres">
      <dgm:prSet presAssocID="{F440AA0C-D924-478A-B99F-5FEFBB0CBC8E}" presName="sibTrans" presStyleLbl="sibTrans2D1" presStyleIdx="1" presStyleCnt="4"/>
      <dgm:spPr/>
      <dgm:t>
        <a:bodyPr/>
        <a:lstStyle/>
        <a:p>
          <a:endParaRPr lang="de-DE"/>
        </a:p>
      </dgm:t>
    </dgm:pt>
    <dgm:pt modelId="{C490B057-2195-4635-A673-ABE15B010CC0}" type="pres">
      <dgm:prSet presAssocID="{F440AA0C-D924-478A-B99F-5FEFBB0CBC8E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FF0484B-0FF7-4572-AE19-23BA4314B8B4}" type="pres">
      <dgm:prSet presAssocID="{210D37CE-7B65-4025-964B-B3D6C2B8DB39}" presName="node" presStyleLbl="node1" presStyleIdx="2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F65401-9BDD-44E8-AD74-B74C0CC9FE82}" type="pres">
      <dgm:prSet presAssocID="{CDA51409-2958-4B3C-8E4E-52DE29B7E6D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C7070AF4-DF69-49B3-B614-28DB467B540B}" type="pres">
      <dgm:prSet presAssocID="{CDA51409-2958-4B3C-8E4E-52DE29B7E6D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360E2D20-AEC8-4E2C-8643-C222F04AF690}" type="pres">
      <dgm:prSet presAssocID="{9A2667F0-AEEE-47CF-BF91-CBD05C6C1787}" presName="node" presStyleLbl="node1" presStyleIdx="3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54ACF5-A4C1-4496-8C51-BE14F4151E09}" type="pres">
      <dgm:prSet presAssocID="{FB11DDAD-1147-425C-84CE-78C8F84049B7}" presName="sibTrans" presStyleLbl="sibTrans2D1" presStyleIdx="3" presStyleCnt="4"/>
      <dgm:spPr/>
      <dgm:t>
        <a:bodyPr/>
        <a:lstStyle/>
        <a:p>
          <a:endParaRPr lang="de-DE"/>
        </a:p>
      </dgm:t>
    </dgm:pt>
    <dgm:pt modelId="{2C442582-1FA0-4E85-B359-761C7F9863B7}" type="pres">
      <dgm:prSet presAssocID="{FB11DDAD-1147-425C-84CE-78C8F84049B7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079D560E-BC1E-4312-8116-2A5C5B2E0359}" type="pres">
      <dgm:prSet presAssocID="{D5EBB4C9-25C7-41E1-B909-AFB7C0B17931}" presName="node" presStyleLbl="node1" presStyleIdx="4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61875D-9648-412C-ADAE-46581A51DAF1}" type="presOf" srcId="{9A2667F0-AEEE-47CF-BF91-CBD05C6C1787}" destId="{360E2D20-AEC8-4E2C-8643-C222F04AF690}" srcOrd="0" destOrd="0" presId="urn:microsoft.com/office/officeart/2005/8/layout/process2"/>
    <dgm:cxn modelId="{65A007E2-B857-45F1-BA46-1EF8E20DFBFB}" srcId="{5FF64F19-6B38-43DC-BFEA-D2A54BC581CF}" destId="{210D37CE-7B65-4025-964B-B3D6C2B8DB39}" srcOrd="2" destOrd="0" parTransId="{EC7391FA-121E-4F02-90CA-999533682CC6}" sibTransId="{CDA51409-2958-4B3C-8E4E-52DE29B7E6DA}"/>
    <dgm:cxn modelId="{82967723-E757-4C0E-A12C-4C430B67F926}" type="presOf" srcId="{D5EBB4C9-25C7-41E1-B909-AFB7C0B17931}" destId="{079D560E-BC1E-4312-8116-2A5C5B2E0359}" srcOrd="0" destOrd="0" presId="urn:microsoft.com/office/officeart/2005/8/layout/process2"/>
    <dgm:cxn modelId="{5329D822-0DA7-44FE-A100-D1A0606DC0A6}" type="presOf" srcId="{F440AA0C-D924-478A-B99F-5FEFBB0CBC8E}" destId="{C490B057-2195-4635-A673-ABE15B010CC0}" srcOrd="1" destOrd="0" presId="urn:microsoft.com/office/officeart/2005/8/layout/process2"/>
    <dgm:cxn modelId="{7820B932-CE18-4381-92F1-1347F8958D90}" srcId="{5FF64F19-6B38-43DC-BFEA-D2A54BC581CF}" destId="{165CE03A-AA95-42B3-A647-03EDB1F08EF9}" srcOrd="0" destOrd="0" parTransId="{D19D3FCF-AAA0-4A64-B7A1-10E255ABDE79}" sibTransId="{7AF26675-BBB3-4C33-903E-799BA864AE20}"/>
    <dgm:cxn modelId="{375CE3EE-2896-4E35-9ED0-E39F85C71331}" type="presOf" srcId="{165CE03A-AA95-42B3-A647-03EDB1F08EF9}" destId="{949F7B82-2648-4F48-9860-4477C741C852}" srcOrd="0" destOrd="0" presId="urn:microsoft.com/office/officeart/2005/8/layout/process2"/>
    <dgm:cxn modelId="{B1E03CB5-71E7-4345-A1F5-9926A27E7158}" type="presOf" srcId="{CDA51409-2958-4B3C-8E4E-52DE29B7E6DA}" destId="{C7070AF4-DF69-49B3-B614-28DB467B540B}" srcOrd="1" destOrd="0" presId="urn:microsoft.com/office/officeart/2005/8/layout/process2"/>
    <dgm:cxn modelId="{648BBF28-747B-44B6-B8E9-77D27A8A9D4E}" type="presOf" srcId="{7AF26675-BBB3-4C33-903E-799BA864AE20}" destId="{4C10F410-97CC-4092-A337-97980E66408B}" srcOrd="1" destOrd="0" presId="urn:microsoft.com/office/officeart/2005/8/layout/process2"/>
    <dgm:cxn modelId="{72AC707D-88DF-4659-9032-0322637908B0}" srcId="{5FF64F19-6B38-43DC-BFEA-D2A54BC581CF}" destId="{9A2667F0-AEEE-47CF-BF91-CBD05C6C1787}" srcOrd="3" destOrd="0" parTransId="{8FF63FE3-85B0-4CD1-8258-38CA48AFBC63}" sibTransId="{FB11DDAD-1147-425C-84CE-78C8F84049B7}"/>
    <dgm:cxn modelId="{86CC7553-184F-4CFA-8747-7688139952F5}" type="presOf" srcId="{F440AA0C-D924-478A-B99F-5FEFBB0CBC8E}" destId="{633BA597-3F04-4DBC-A0CC-AB45787FBF1C}" srcOrd="0" destOrd="0" presId="urn:microsoft.com/office/officeart/2005/8/layout/process2"/>
    <dgm:cxn modelId="{06424A58-AA03-47D6-B16C-BB7886EE2AA9}" srcId="{5FF64F19-6B38-43DC-BFEA-D2A54BC581CF}" destId="{4197ECA2-A86B-4552-82BF-24F8EEB539C9}" srcOrd="1" destOrd="0" parTransId="{C8D66B7B-B6CE-47E9-A09C-9C66E3D35F53}" sibTransId="{F440AA0C-D924-478A-B99F-5FEFBB0CBC8E}"/>
    <dgm:cxn modelId="{4717495C-0381-4681-B470-5CE10C773379}" type="presOf" srcId="{5FF64F19-6B38-43DC-BFEA-D2A54BC581CF}" destId="{60ED7D87-D37F-4C97-862C-98DCFC8D379A}" srcOrd="0" destOrd="0" presId="urn:microsoft.com/office/officeart/2005/8/layout/process2"/>
    <dgm:cxn modelId="{96D5E2E4-8618-4957-A468-705F674570CA}" type="presOf" srcId="{7AF26675-BBB3-4C33-903E-799BA864AE20}" destId="{62B26BE9-1388-421A-BA93-3E91CEDCB869}" srcOrd="0" destOrd="0" presId="urn:microsoft.com/office/officeart/2005/8/layout/process2"/>
    <dgm:cxn modelId="{87F1F4A3-70FD-4841-8732-161285AE1F1B}" type="presOf" srcId="{CDA51409-2958-4B3C-8E4E-52DE29B7E6DA}" destId="{08F65401-9BDD-44E8-AD74-B74C0CC9FE82}" srcOrd="0" destOrd="0" presId="urn:microsoft.com/office/officeart/2005/8/layout/process2"/>
    <dgm:cxn modelId="{80BDACD8-8BA0-432E-9109-99DA08D9F250}" srcId="{5FF64F19-6B38-43DC-BFEA-D2A54BC581CF}" destId="{D5EBB4C9-25C7-41E1-B909-AFB7C0B17931}" srcOrd="4" destOrd="0" parTransId="{8769127B-D1C8-47FD-ADD4-CF5B21DA1BA7}" sibTransId="{82956475-F576-41DF-A8AC-AC1F62A164E9}"/>
    <dgm:cxn modelId="{512B4E17-DDE2-44B6-ACF1-7B44199D9902}" type="presOf" srcId="{4197ECA2-A86B-4552-82BF-24F8EEB539C9}" destId="{93B86075-3DCC-4763-97CD-FB427A630DF1}" srcOrd="0" destOrd="0" presId="urn:microsoft.com/office/officeart/2005/8/layout/process2"/>
    <dgm:cxn modelId="{C267958F-C623-419C-B011-3B090E9E4CA3}" type="presOf" srcId="{210D37CE-7B65-4025-964B-B3D6C2B8DB39}" destId="{4FF0484B-0FF7-4572-AE19-23BA4314B8B4}" srcOrd="0" destOrd="0" presId="urn:microsoft.com/office/officeart/2005/8/layout/process2"/>
    <dgm:cxn modelId="{1900ABEE-EC58-4F63-A57C-D3AF036E74ED}" type="presOf" srcId="{FB11DDAD-1147-425C-84CE-78C8F84049B7}" destId="{2C442582-1FA0-4E85-B359-761C7F9863B7}" srcOrd="1" destOrd="0" presId="urn:microsoft.com/office/officeart/2005/8/layout/process2"/>
    <dgm:cxn modelId="{12FB478C-40D9-44B6-9546-960123DFDB9B}" type="presOf" srcId="{FB11DDAD-1147-425C-84CE-78C8F84049B7}" destId="{2E54ACF5-A4C1-4496-8C51-BE14F4151E09}" srcOrd="0" destOrd="0" presId="urn:microsoft.com/office/officeart/2005/8/layout/process2"/>
    <dgm:cxn modelId="{DBF7B192-19A0-4815-B5DC-B36AC2E210A0}" type="presParOf" srcId="{60ED7D87-D37F-4C97-862C-98DCFC8D379A}" destId="{949F7B82-2648-4F48-9860-4477C741C852}" srcOrd="0" destOrd="0" presId="urn:microsoft.com/office/officeart/2005/8/layout/process2"/>
    <dgm:cxn modelId="{B65EE755-F07D-4008-8286-94D5486768A7}" type="presParOf" srcId="{60ED7D87-D37F-4C97-862C-98DCFC8D379A}" destId="{62B26BE9-1388-421A-BA93-3E91CEDCB869}" srcOrd="1" destOrd="0" presId="urn:microsoft.com/office/officeart/2005/8/layout/process2"/>
    <dgm:cxn modelId="{DBAC39C0-5B64-4C6F-961E-ADB5DBA7000E}" type="presParOf" srcId="{62B26BE9-1388-421A-BA93-3E91CEDCB869}" destId="{4C10F410-97CC-4092-A337-97980E66408B}" srcOrd="0" destOrd="0" presId="urn:microsoft.com/office/officeart/2005/8/layout/process2"/>
    <dgm:cxn modelId="{83617E25-4344-4637-801F-0F7F919F26DC}" type="presParOf" srcId="{60ED7D87-D37F-4C97-862C-98DCFC8D379A}" destId="{93B86075-3DCC-4763-97CD-FB427A630DF1}" srcOrd="2" destOrd="0" presId="urn:microsoft.com/office/officeart/2005/8/layout/process2"/>
    <dgm:cxn modelId="{6D20839C-3F78-4579-B9D8-BB567E2E0695}" type="presParOf" srcId="{60ED7D87-D37F-4C97-862C-98DCFC8D379A}" destId="{633BA597-3F04-4DBC-A0CC-AB45787FBF1C}" srcOrd="3" destOrd="0" presId="urn:microsoft.com/office/officeart/2005/8/layout/process2"/>
    <dgm:cxn modelId="{2B15749C-BAE5-4B35-91CD-D388A0800B69}" type="presParOf" srcId="{633BA597-3F04-4DBC-A0CC-AB45787FBF1C}" destId="{C490B057-2195-4635-A673-ABE15B010CC0}" srcOrd="0" destOrd="0" presId="urn:microsoft.com/office/officeart/2005/8/layout/process2"/>
    <dgm:cxn modelId="{71269CC8-48CE-40E1-9669-72FF3C5E7C62}" type="presParOf" srcId="{60ED7D87-D37F-4C97-862C-98DCFC8D379A}" destId="{4FF0484B-0FF7-4572-AE19-23BA4314B8B4}" srcOrd="4" destOrd="0" presId="urn:microsoft.com/office/officeart/2005/8/layout/process2"/>
    <dgm:cxn modelId="{72C60A78-B2AE-4939-A5B2-BE248A6C4AD1}" type="presParOf" srcId="{60ED7D87-D37F-4C97-862C-98DCFC8D379A}" destId="{08F65401-9BDD-44E8-AD74-B74C0CC9FE82}" srcOrd="5" destOrd="0" presId="urn:microsoft.com/office/officeart/2005/8/layout/process2"/>
    <dgm:cxn modelId="{337BD7E5-5E31-41A6-B39B-027B2FE6359B}" type="presParOf" srcId="{08F65401-9BDD-44E8-AD74-B74C0CC9FE82}" destId="{C7070AF4-DF69-49B3-B614-28DB467B540B}" srcOrd="0" destOrd="0" presId="urn:microsoft.com/office/officeart/2005/8/layout/process2"/>
    <dgm:cxn modelId="{B2DE0462-1A83-4C19-99E1-D114AE2B6324}" type="presParOf" srcId="{60ED7D87-D37F-4C97-862C-98DCFC8D379A}" destId="{360E2D20-AEC8-4E2C-8643-C222F04AF690}" srcOrd="6" destOrd="0" presId="urn:microsoft.com/office/officeart/2005/8/layout/process2"/>
    <dgm:cxn modelId="{EAB9B869-B350-4720-A79D-D007A44D85B9}" type="presParOf" srcId="{60ED7D87-D37F-4C97-862C-98DCFC8D379A}" destId="{2E54ACF5-A4C1-4496-8C51-BE14F4151E09}" srcOrd="7" destOrd="0" presId="urn:microsoft.com/office/officeart/2005/8/layout/process2"/>
    <dgm:cxn modelId="{0EFB9484-EDC3-4F7B-96E0-6D5FADC3CD5A}" type="presParOf" srcId="{2E54ACF5-A4C1-4496-8C51-BE14F4151E09}" destId="{2C442582-1FA0-4E85-B359-761C7F9863B7}" srcOrd="0" destOrd="0" presId="urn:microsoft.com/office/officeart/2005/8/layout/process2"/>
    <dgm:cxn modelId="{1F6D4182-C07C-4699-8AB1-EB07B9CF24FC}" type="presParOf" srcId="{60ED7D87-D37F-4C97-862C-98DCFC8D379A}" destId="{079D560E-BC1E-4312-8116-2A5C5B2E035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F64F19-6B38-43DC-BFEA-D2A54BC581C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65CE03A-AA95-42B3-A647-03EDB1F08EF9}">
      <dgm:prSet phldrT="[Text]"/>
      <dgm:spPr/>
      <dgm:t>
        <a:bodyPr/>
        <a:lstStyle/>
        <a:p>
          <a:r>
            <a:rPr lang="de-DE" dirty="0" smtClean="0"/>
            <a:t>Roller </a:t>
          </a:r>
          <a:r>
            <a:rPr lang="de-DE" dirty="0" err="1" smtClean="0"/>
            <a:t>Bearing</a:t>
          </a:r>
          <a:r>
            <a:rPr lang="de-DE" dirty="0" smtClean="0"/>
            <a:t> Data</a:t>
          </a:r>
          <a:endParaRPr lang="de-DE" dirty="0"/>
        </a:p>
      </dgm:t>
    </dgm:pt>
    <dgm:pt modelId="{D19D3FCF-AAA0-4A64-B7A1-10E255ABDE79}" type="parTrans" cxnId="{7820B932-CE18-4381-92F1-1347F8958D90}">
      <dgm:prSet/>
      <dgm:spPr/>
      <dgm:t>
        <a:bodyPr/>
        <a:lstStyle/>
        <a:p>
          <a:endParaRPr lang="de-DE"/>
        </a:p>
      </dgm:t>
    </dgm:pt>
    <dgm:pt modelId="{7AF26675-BBB3-4C33-903E-799BA864AE20}" type="sibTrans" cxnId="{7820B932-CE18-4381-92F1-1347F8958D90}">
      <dgm:prSet/>
      <dgm:spPr/>
      <dgm:t>
        <a:bodyPr/>
        <a:lstStyle/>
        <a:p>
          <a:endParaRPr lang="de-DE"/>
        </a:p>
      </dgm:t>
    </dgm:pt>
    <dgm:pt modelId="{4197ECA2-A86B-4552-82BF-24F8EEB539C9}">
      <dgm:prSet phldrT="[Text]"/>
      <dgm:spPr/>
      <dgm:t>
        <a:bodyPr/>
        <a:lstStyle/>
        <a:p>
          <a:r>
            <a:rPr lang="de-DE" dirty="0" err="1" smtClean="0"/>
            <a:t>Preprocessing</a:t>
          </a:r>
          <a:endParaRPr lang="de-DE" dirty="0" smtClean="0"/>
        </a:p>
        <a:p>
          <a:r>
            <a:rPr lang="de-DE" dirty="0" smtClean="0"/>
            <a:t> Split </a:t>
          </a:r>
          <a:r>
            <a:rPr lang="de-DE" dirty="0" err="1" smtClean="0"/>
            <a:t>into</a:t>
          </a:r>
          <a:r>
            <a:rPr lang="de-DE" dirty="0" smtClean="0"/>
            <a:t> </a:t>
          </a:r>
          <a:r>
            <a:rPr lang="de-DE" dirty="0" err="1" smtClean="0"/>
            <a:t>segments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5 Roller </a:t>
          </a:r>
          <a:r>
            <a:rPr lang="de-DE" dirty="0" err="1" smtClean="0"/>
            <a:t>Bearing</a:t>
          </a:r>
          <a:r>
            <a:rPr lang="de-DE" dirty="0" smtClean="0"/>
            <a:t> </a:t>
          </a:r>
          <a:r>
            <a:rPr lang="de-DE" dirty="0" err="1" smtClean="0"/>
            <a:t>revolutions</a:t>
          </a:r>
          <a:endParaRPr lang="de-DE" dirty="0"/>
        </a:p>
      </dgm:t>
    </dgm:pt>
    <dgm:pt modelId="{C8D66B7B-B6CE-47E9-A09C-9C66E3D35F53}" type="parTrans" cxnId="{06424A58-AA03-47D6-B16C-BB7886EE2AA9}">
      <dgm:prSet/>
      <dgm:spPr/>
      <dgm:t>
        <a:bodyPr/>
        <a:lstStyle/>
        <a:p>
          <a:endParaRPr lang="de-DE"/>
        </a:p>
      </dgm:t>
    </dgm:pt>
    <dgm:pt modelId="{F440AA0C-D924-478A-B99F-5FEFBB0CBC8E}" type="sibTrans" cxnId="{06424A58-AA03-47D6-B16C-BB7886EE2AA9}">
      <dgm:prSet/>
      <dgm:spPr/>
      <dgm:t>
        <a:bodyPr/>
        <a:lstStyle/>
        <a:p>
          <a:endParaRPr lang="de-DE"/>
        </a:p>
      </dgm:t>
    </dgm:pt>
    <dgm:pt modelId="{210D37CE-7B65-4025-964B-B3D6C2B8DB39}">
      <dgm:prSet phldrT="[Text]"/>
      <dgm:spPr/>
      <dgm:t>
        <a:bodyPr/>
        <a:lstStyle/>
        <a:p>
          <a:r>
            <a:rPr lang="de-DE" dirty="0" smtClean="0"/>
            <a:t>Feature </a:t>
          </a:r>
          <a:r>
            <a:rPr lang="de-DE" dirty="0" err="1" smtClean="0"/>
            <a:t>Extraction</a:t>
          </a:r>
          <a:endParaRPr lang="de-DE" dirty="0"/>
        </a:p>
      </dgm:t>
    </dgm:pt>
    <dgm:pt modelId="{EC7391FA-121E-4F02-90CA-999533682CC6}" type="parTrans" cxnId="{65A007E2-B857-45F1-BA46-1EF8E20DFBFB}">
      <dgm:prSet/>
      <dgm:spPr/>
      <dgm:t>
        <a:bodyPr/>
        <a:lstStyle/>
        <a:p>
          <a:endParaRPr lang="de-DE"/>
        </a:p>
      </dgm:t>
    </dgm:pt>
    <dgm:pt modelId="{CDA51409-2958-4B3C-8E4E-52DE29B7E6DA}" type="sibTrans" cxnId="{65A007E2-B857-45F1-BA46-1EF8E20DFBFB}">
      <dgm:prSet/>
      <dgm:spPr/>
      <dgm:t>
        <a:bodyPr/>
        <a:lstStyle/>
        <a:p>
          <a:endParaRPr lang="de-DE"/>
        </a:p>
      </dgm:t>
    </dgm:pt>
    <dgm:pt modelId="{9A2667F0-AEEE-47CF-BF91-CBD05C6C1787}">
      <dgm:prSet phldrT="[Text]"/>
      <dgm:spPr/>
      <dgm:t>
        <a:bodyPr/>
        <a:lstStyle/>
        <a:p>
          <a:r>
            <a:rPr lang="de-DE" dirty="0" err="1" smtClean="0"/>
            <a:t>One</a:t>
          </a:r>
          <a:r>
            <a:rPr lang="de-DE" dirty="0" smtClean="0"/>
            <a:t> Class </a:t>
          </a:r>
          <a:r>
            <a:rPr lang="de-DE" dirty="0" err="1" smtClean="0"/>
            <a:t>Classification</a:t>
          </a:r>
          <a:r>
            <a:rPr lang="de-DE" dirty="0" smtClean="0"/>
            <a:t> / </a:t>
          </a:r>
          <a:r>
            <a:rPr lang="de-DE" dirty="0" err="1" smtClean="0"/>
            <a:t>Outlier</a:t>
          </a:r>
          <a:r>
            <a:rPr lang="de-DE" dirty="0" smtClean="0"/>
            <a:t> </a:t>
          </a:r>
          <a:r>
            <a:rPr lang="de-DE" dirty="0" err="1" smtClean="0"/>
            <a:t>Detection</a:t>
          </a:r>
          <a:endParaRPr lang="de-DE" dirty="0"/>
        </a:p>
      </dgm:t>
    </dgm:pt>
    <dgm:pt modelId="{8FF63FE3-85B0-4CD1-8258-38CA48AFBC63}" type="parTrans" cxnId="{72AC707D-88DF-4659-9032-0322637908B0}">
      <dgm:prSet/>
      <dgm:spPr/>
      <dgm:t>
        <a:bodyPr/>
        <a:lstStyle/>
        <a:p>
          <a:endParaRPr lang="de-DE"/>
        </a:p>
      </dgm:t>
    </dgm:pt>
    <dgm:pt modelId="{FB11DDAD-1147-425C-84CE-78C8F84049B7}" type="sibTrans" cxnId="{72AC707D-88DF-4659-9032-0322637908B0}">
      <dgm:prSet/>
      <dgm:spPr/>
      <dgm:t>
        <a:bodyPr/>
        <a:lstStyle/>
        <a:p>
          <a:endParaRPr lang="de-DE"/>
        </a:p>
      </dgm:t>
    </dgm:pt>
    <dgm:pt modelId="{D5EBB4C9-25C7-41E1-B909-AFB7C0B17931}">
      <dgm:prSet phldrT="[Text]"/>
      <dgm:spPr/>
      <dgm:t>
        <a:bodyPr/>
        <a:lstStyle/>
        <a:p>
          <a:r>
            <a:rPr lang="de-DE" dirty="0" smtClean="0"/>
            <a:t>Evaluation</a:t>
          </a:r>
        </a:p>
        <a:p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Rejected</a:t>
          </a:r>
          <a:r>
            <a:rPr lang="de-DE" dirty="0" smtClean="0"/>
            <a:t> </a:t>
          </a:r>
          <a:r>
            <a:rPr lang="de-DE" dirty="0" err="1" smtClean="0"/>
            <a:t>Normalls</a:t>
          </a:r>
          <a:r>
            <a:rPr lang="de-DE" dirty="0" smtClean="0"/>
            <a:t>/</a:t>
          </a:r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Accepted</a:t>
          </a:r>
          <a:r>
            <a:rPr lang="de-DE" dirty="0" smtClean="0"/>
            <a:t> </a:t>
          </a:r>
          <a:r>
            <a:rPr lang="de-DE" dirty="0" err="1" smtClean="0"/>
            <a:t>Outliers</a:t>
          </a:r>
          <a:r>
            <a:rPr lang="de-DE" dirty="0" smtClean="0"/>
            <a:t>/ </a:t>
          </a:r>
          <a:r>
            <a:rPr lang="de-DE" dirty="0" err="1" smtClean="0"/>
            <a:t>Accuracy</a:t>
          </a:r>
          <a:r>
            <a:rPr lang="de-DE" dirty="0" smtClean="0"/>
            <a:t> / Time </a:t>
          </a:r>
          <a:endParaRPr lang="de-DE" dirty="0"/>
        </a:p>
      </dgm:t>
    </dgm:pt>
    <dgm:pt modelId="{8769127B-D1C8-47FD-ADD4-CF5B21DA1BA7}" type="parTrans" cxnId="{80BDACD8-8BA0-432E-9109-99DA08D9F250}">
      <dgm:prSet/>
      <dgm:spPr/>
      <dgm:t>
        <a:bodyPr/>
        <a:lstStyle/>
        <a:p>
          <a:endParaRPr lang="de-DE"/>
        </a:p>
      </dgm:t>
    </dgm:pt>
    <dgm:pt modelId="{82956475-F576-41DF-A8AC-AC1F62A164E9}" type="sibTrans" cxnId="{80BDACD8-8BA0-432E-9109-99DA08D9F250}">
      <dgm:prSet/>
      <dgm:spPr/>
      <dgm:t>
        <a:bodyPr/>
        <a:lstStyle/>
        <a:p>
          <a:endParaRPr lang="de-DE"/>
        </a:p>
      </dgm:t>
    </dgm:pt>
    <dgm:pt modelId="{60ED7D87-D37F-4C97-862C-98DCFC8D379A}" type="pres">
      <dgm:prSet presAssocID="{5FF64F19-6B38-43DC-BFEA-D2A54BC581CF}" presName="linearFlow" presStyleCnt="0">
        <dgm:presLayoutVars>
          <dgm:resizeHandles val="exact"/>
        </dgm:presLayoutVars>
      </dgm:prSet>
      <dgm:spPr/>
    </dgm:pt>
    <dgm:pt modelId="{949F7B82-2648-4F48-9860-4477C741C852}" type="pres">
      <dgm:prSet presAssocID="{165CE03A-AA95-42B3-A647-03EDB1F08EF9}" presName="node" presStyleLbl="node1" presStyleIdx="0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B26BE9-1388-421A-BA93-3E91CEDCB869}" type="pres">
      <dgm:prSet presAssocID="{7AF26675-BBB3-4C33-903E-799BA864AE20}" presName="sibTrans" presStyleLbl="sibTrans2D1" presStyleIdx="0" presStyleCnt="4" custLinFactNeighborX="7500" custLinFactNeighborY="-342"/>
      <dgm:spPr/>
      <dgm:t>
        <a:bodyPr/>
        <a:lstStyle/>
        <a:p>
          <a:endParaRPr lang="de-DE"/>
        </a:p>
      </dgm:t>
    </dgm:pt>
    <dgm:pt modelId="{4C10F410-97CC-4092-A337-97980E66408B}" type="pres">
      <dgm:prSet presAssocID="{7AF26675-BBB3-4C33-903E-799BA864AE20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3B86075-3DCC-4763-97CD-FB427A630DF1}" type="pres">
      <dgm:prSet presAssocID="{4197ECA2-A86B-4552-82BF-24F8EEB539C9}" presName="node" presStyleLbl="node1" presStyleIdx="1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3BA597-3F04-4DBC-A0CC-AB45787FBF1C}" type="pres">
      <dgm:prSet presAssocID="{F440AA0C-D924-478A-B99F-5FEFBB0CBC8E}" presName="sibTrans" presStyleLbl="sibTrans2D1" presStyleIdx="1" presStyleCnt="4"/>
      <dgm:spPr/>
      <dgm:t>
        <a:bodyPr/>
        <a:lstStyle/>
        <a:p>
          <a:endParaRPr lang="de-DE"/>
        </a:p>
      </dgm:t>
    </dgm:pt>
    <dgm:pt modelId="{C490B057-2195-4635-A673-ABE15B010CC0}" type="pres">
      <dgm:prSet presAssocID="{F440AA0C-D924-478A-B99F-5FEFBB0CBC8E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FF0484B-0FF7-4572-AE19-23BA4314B8B4}" type="pres">
      <dgm:prSet presAssocID="{210D37CE-7B65-4025-964B-B3D6C2B8DB39}" presName="node" presStyleLbl="node1" presStyleIdx="2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F65401-9BDD-44E8-AD74-B74C0CC9FE82}" type="pres">
      <dgm:prSet presAssocID="{CDA51409-2958-4B3C-8E4E-52DE29B7E6D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C7070AF4-DF69-49B3-B614-28DB467B540B}" type="pres">
      <dgm:prSet presAssocID="{CDA51409-2958-4B3C-8E4E-52DE29B7E6D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360E2D20-AEC8-4E2C-8643-C222F04AF690}" type="pres">
      <dgm:prSet presAssocID="{9A2667F0-AEEE-47CF-BF91-CBD05C6C1787}" presName="node" presStyleLbl="node1" presStyleIdx="3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54ACF5-A4C1-4496-8C51-BE14F4151E09}" type="pres">
      <dgm:prSet presAssocID="{FB11DDAD-1147-425C-84CE-78C8F84049B7}" presName="sibTrans" presStyleLbl="sibTrans2D1" presStyleIdx="3" presStyleCnt="4"/>
      <dgm:spPr/>
      <dgm:t>
        <a:bodyPr/>
        <a:lstStyle/>
        <a:p>
          <a:endParaRPr lang="de-DE"/>
        </a:p>
      </dgm:t>
    </dgm:pt>
    <dgm:pt modelId="{2C442582-1FA0-4E85-B359-761C7F9863B7}" type="pres">
      <dgm:prSet presAssocID="{FB11DDAD-1147-425C-84CE-78C8F84049B7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079D560E-BC1E-4312-8116-2A5C5B2E0359}" type="pres">
      <dgm:prSet presAssocID="{D5EBB4C9-25C7-41E1-B909-AFB7C0B17931}" presName="node" presStyleLbl="node1" presStyleIdx="4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A007E2-B857-45F1-BA46-1EF8E20DFBFB}" srcId="{5FF64F19-6B38-43DC-BFEA-D2A54BC581CF}" destId="{210D37CE-7B65-4025-964B-B3D6C2B8DB39}" srcOrd="2" destOrd="0" parTransId="{EC7391FA-121E-4F02-90CA-999533682CC6}" sibTransId="{CDA51409-2958-4B3C-8E4E-52DE29B7E6DA}"/>
    <dgm:cxn modelId="{AE32B3B3-2301-46D6-8784-56A194F994B2}" type="presOf" srcId="{F440AA0C-D924-478A-B99F-5FEFBB0CBC8E}" destId="{633BA597-3F04-4DBC-A0CC-AB45787FBF1C}" srcOrd="0" destOrd="0" presId="urn:microsoft.com/office/officeart/2005/8/layout/process2"/>
    <dgm:cxn modelId="{0E1EDB88-502A-4D57-AD4B-8A70BA6D6852}" type="presOf" srcId="{FB11DDAD-1147-425C-84CE-78C8F84049B7}" destId="{2C442582-1FA0-4E85-B359-761C7F9863B7}" srcOrd="1" destOrd="0" presId="urn:microsoft.com/office/officeart/2005/8/layout/process2"/>
    <dgm:cxn modelId="{6E3711B9-AD6F-4341-94B6-DA5673221E75}" type="presOf" srcId="{9A2667F0-AEEE-47CF-BF91-CBD05C6C1787}" destId="{360E2D20-AEC8-4E2C-8643-C222F04AF690}" srcOrd="0" destOrd="0" presId="urn:microsoft.com/office/officeart/2005/8/layout/process2"/>
    <dgm:cxn modelId="{4EEC834F-A3D7-4F6D-AB64-F669DB95C39D}" type="presOf" srcId="{4197ECA2-A86B-4552-82BF-24F8EEB539C9}" destId="{93B86075-3DCC-4763-97CD-FB427A630DF1}" srcOrd="0" destOrd="0" presId="urn:microsoft.com/office/officeart/2005/8/layout/process2"/>
    <dgm:cxn modelId="{7820B932-CE18-4381-92F1-1347F8958D90}" srcId="{5FF64F19-6B38-43DC-BFEA-D2A54BC581CF}" destId="{165CE03A-AA95-42B3-A647-03EDB1F08EF9}" srcOrd="0" destOrd="0" parTransId="{D19D3FCF-AAA0-4A64-B7A1-10E255ABDE79}" sibTransId="{7AF26675-BBB3-4C33-903E-799BA864AE20}"/>
    <dgm:cxn modelId="{0C59D9E4-8C57-4144-AABD-1AE1CD96DE73}" type="presOf" srcId="{210D37CE-7B65-4025-964B-B3D6C2B8DB39}" destId="{4FF0484B-0FF7-4572-AE19-23BA4314B8B4}" srcOrd="0" destOrd="0" presId="urn:microsoft.com/office/officeart/2005/8/layout/process2"/>
    <dgm:cxn modelId="{88AD14EC-1B59-419C-8844-573DFB74CD3C}" type="presOf" srcId="{7AF26675-BBB3-4C33-903E-799BA864AE20}" destId="{4C10F410-97CC-4092-A337-97980E66408B}" srcOrd="1" destOrd="0" presId="urn:microsoft.com/office/officeart/2005/8/layout/process2"/>
    <dgm:cxn modelId="{2F85F22C-CE3B-4D7D-A1F8-47136219F39A}" type="presOf" srcId="{165CE03A-AA95-42B3-A647-03EDB1F08EF9}" destId="{949F7B82-2648-4F48-9860-4477C741C852}" srcOrd="0" destOrd="0" presId="urn:microsoft.com/office/officeart/2005/8/layout/process2"/>
    <dgm:cxn modelId="{12DBC9A1-10E4-4020-9F71-DBF7980D78F7}" type="presOf" srcId="{F440AA0C-D924-478A-B99F-5FEFBB0CBC8E}" destId="{C490B057-2195-4635-A673-ABE15B010CC0}" srcOrd="1" destOrd="0" presId="urn:microsoft.com/office/officeart/2005/8/layout/process2"/>
    <dgm:cxn modelId="{78FAA054-DC74-4B30-89A8-37823744A657}" type="presOf" srcId="{CDA51409-2958-4B3C-8E4E-52DE29B7E6DA}" destId="{08F65401-9BDD-44E8-AD74-B74C0CC9FE82}" srcOrd="0" destOrd="0" presId="urn:microsoft.com/office/officeart/2005/8/layout/process2"/>
    <dgm:cxn modelId="{B539B60D-296E-480A-ABE0-44D11FA9D21C}" type="presOf" srcId="{D5EBB4C9-25C7-41E1-B909-AFB7C0B17931}" destId="{079D560E-BC1E-4312-8116-2A5C5B2E0359}" srcOrd="0" destOrd="0" presId="urn:microsoft.com/office/officeart/2005/8/layout/process2"/>
    <dgm:cxn modelId="{72AC707D-88DF-4659-9032-0322637908B0}" srcId="{5FF64F19-6B38-43DC-BFEA-D2A54BC581CF}" destId="{9A2667F0-AEEE-47CF-BF91-CBD05C6C1787}" srcOrd="3" destOrd="0" parTransId="{8FF63FE3-85B0-4CD1-8258-38CA48AFBC63}" sibTransId="{FB11DDAD-1147-425C-84CE-78C8F84049B7}"/>
    <dgm:cxn modelId="{9F162928-C1B5-4E2A-A0C2-68B0B15EDDDC}" type="presOf" srcId="{7AF26675-BBB3-4C33-903E-799BA864AE20}" destId="{62B26BE9-1388-421A-BA93-3E91CEDCB869}" srcOrd="0" destOrd="0" presId="urn:microsoft.com/office/officeart/2005/8/layout/process2"/>
    <dgm:cxn modelId="{D5486E9B-2293-4F9A-8D34-A3EA10EB37FF}" type="presOf" srcId="{CDA51409-2958-4B3C-8E4E-52DE29B7E6DA}" destId="{C7070AF4-DF69-49B3-B614-28DB467B540B}" srcOrd="1" destOrd="0" presId="urn:microsoft.com/office/officeart/2005/8/layout/process2"/>
    <dgm:cxn modelId="{06424A58-AA03-47D6-B16C-BB7886EE2AA9}" srcId="{5FF64F19-6B38-43DC-BFEA-D2A54BC581CF}" destId="{4197ECA2-A86B-4552-82BF-24F8EEB539C9}" srcOrd="1" destOrd="0" parTransId="{C8D66B7B-B6CE-47E9-A09C-9C66E3D35F53}" sibTransId="{F440AA0C-D924-478A-B99F-5FEFBB0CBC8E}"/>
    <dgm:cxn modelId="{80BDACD8-8BA0-432E-9109-99DA08D9F250}" srcId="{5FF64F19-6B38-43DC-BFEA-D2A54BC581CF}" destId="{D5EBB4C9-25C7-41E1-B909-AFB7C0B17931}" srcOrd="4" destOrd="0" parTransId="{8769127B-D1C8-47FD-ADD4-CF5B21DA1BA7}" sibTransId="{82956475-F576-41DF-A8AC-AC1F62A164E9}"/>
    <dgm:cxn modelId="{203A9F21-0992-44FA-B0E6-04B8192F5374}" type="presOf" srcId="{FB11DDAD-1147-425C-84CE-78C8F84049B7}" destId="{2E54ACF5-A4C1-4496-8C51-BE14F4151E09}" srcOrd="0" destOrd="0" presId="urn:microsoft.com/office/officeart/2005/8/layout/process2"/>
    <dgm:cxn modelId="{D7E4F079-C9CF-417C-A7CE-C7F00DA40259}" type="presOf" srcId="{5FF64F19-6B38-43DC-BFEA-D2A54BC581CF}" destId="{60ED7D87-D37F-4C97-862C-98DCFC8D379A}" srcOrd="0" destOrd="0" presId="urn:microsoft.com/office/officeart/2005/8/layout/process2"/>
    <dgm:cxn modelId="{5F17516C-DB3D-4E33-B59A-62C206FA061A}" type="presParOf" srcId="{60ED7D87-D37F-4C97-862C-98DCFC8D379A}" destId="{949F7B82-2648-4F48-9860-4477C741C852}" srcOrd="0" destOrd="0" presId="urn:microsoft.com/office/officeart/2005/8/layout/process2"/>
    <dgm:cxn modelId="{E35C9F29-CE2E-4E55-9D03-AD7F4AA1D80A}" type="presParOf" srcId="{60ED7D87-D37F-4C97-862C-98DCFC8D379A}" destId="{62B26BE9-1388-421A-BA93-3E91CEDCB869}" srcOrd="1" destOrd="0" presId="urn:microsoft.com/office/officeart/2005/8/layout/process2"/>
    <dgm:cxn modelId="{519387DD-95A8-413C-BFAA-368EE0B5A730}" type="presParOf" srcId="{62B26BE9-1388-421A-BA93-3E91CEDCB869}" destId="{4C10F410-97CC-4092-A337-97980E66408B}" srcOrd="0" destOrd="0" presId="urn:microsoft.com/office/officeart/2005/8/layout/process2"/>
    <dgm:cxn modelId="{774642FD-4E3C-4E15-AFAD-FA1E07F8D696}" type="presParOf" srcId="{60ED7D87-D37F-4C97-862C-98DCFC8D379A}" destId="{93B86075-3DCC-4763-97CD-FB427A630DF1}" srcOrd="2" destOrd="0" presId="urn:microsoft.com/office/officeart/2005/8/layout/process2"/>
    <dgm:cxn modelId="{90A04FC0-7EAB-4A07-A344-73F819130B37}" type="presParOf" srcId="{60ED7D87-D37F-4C97-862C-98DCFC8D379A}" destId="{633BA597-3F04-4DBC-A0CC-AB45787FBF1C}" srcOrd="3" destOrd="0" presId="urn:microsoft.com/office/officeart/2005/8/layout/process2"/>
    <dgm:cxn modelId="{8A7870D8-B5D7-4802-8FBA-11C6D2F1C47E}" type="presParOf" srcId="{633BA597-3F04-4DBC-A0CC-AB45787FBF1C}" destId="{C490B057-2195-4635-A673-ABE15B010CC0}" srcOrd="0" destOrd="0" presId="urn:microsoft.com/office/officeart/2005/8/layout/process2"/>
    <dgm:cxn modelId="{FF52096F-1654-4E71-B16E-B70A3AB14F28}" type="presParOf" srcId="{60ED7D87-D37F-4C97-862C-98DCFC8D379A}" destId="{4FF0484B-0FF7-4572-AE19-23BA4314B8B4}" srcOrd="4" destOrd="0" presId="urn:microsoft.com/office/officeart/2005/8/layout/process2"/>
    <dgm:cxn modelId="{8B903791-E72B-4862-94FF-E8CDAF6C846C}" type="presParOf" srcId="{60ED7D87-D37F-4C97-862C-98DCFC8D379A}" destId="{08F65401-9BDD-44E8-AD74-B74C0CC9FE82}" srcOrd="5" destOrd="0" presId="urn:microsoft.com/office/officeart/2005/8/layout/process2"/>
    <dgm:cxn modelId="{6553D555-8559-467F-85B9-1BABE2B6CCC2}" type="presParOf" srcId="{08F65401-9BDD-44E8-AD74-B74C0CC9FE82}" destId="{C7070AF4-DF69-49B3-B614-28DB467B540B}" srcOrd="0" destOrd="0" presId="urn:microsoft.com/office/officeart/2005/8/layout/process2"/>
    <dgm:cxn modelId="{14DE4146-32A4-41D3-B83E-1FD3BACC24E9}" type="presParOf" srcId="{60ED7D87-D37F-4C97-862C-98DCFC8D379A}" destId="{360E2D20-AEC8-4E2C-8643-C222F04AF690}" srcOrd="6" destOrd="0" presId="urn:microsoft.com/office/officeart/2005/8/layout/process2"/>
    <dgm:cxn modelId="{17C8AE1C-368A-47A7-B78C-E61D6648FFFE}" type="presParOf" srcId="{60ED7D87-D37F-4C97-862C-98DCFC8D379A}" destId="{2E54ACF5-A4C1-4496-8C51-BE14F4151E09}" srcOrd="7" destOrd="0" presId="urn:microsoft.com/office/officeart/2005/8/layout/process2"/>
    <dgm:cxn modelId="{EEDA18AC-3C7E-41B9-A606-BF81AD4A0EB0}" type="presParOf" srcId="{2E54ACF5-A4C1-4496-8C51-BE14F4151E09}" destId="{2C442582-1FA0-4E85-B359-761C7F9863B7}" srcOrd="0" destOrd="0" presId="urn:microsoft.com/office/officeart/2005/8/layout/process2"/>
    <dgm:cxn modelId="{93DB3365-4C53-4D5A-82E0-875415696965}" type="presParOf" srcId="{60ED7D87-D37F-4C97-862C-98DCFC8D379A}" destId="{079D560E-BC1E-4312-8116-2A5C5B2E035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A30FD-565C-4CB6-AA76-239ACE0032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EB2E26-2A7D-45FA-9325-3FDADA0C252D}">
      <dgm:prSet phldrT="[Text]"/>
      <dgm:spPr/>
      <dgm:t>
        <a:bodyPr/>
        <a:lstStyle/>
        <a:p>
          <a:r>
            <a:rPr lang="de-DE" dirty="0" smtClean="0"/>
            <a:t>K-Center-</a:t>
          </a:r>
          <a:r>
            <a:rPr lang="de-DE" dirty="0" err="1" smtClean="0"/>
            <a:t>dd</a:t>
          </a:r>
          <a:endParaRPr lang="de-DE" dirty="0"/>
        </a:p>
      </dgm:t>
    </dgm:pt>
    <dgm:pt modelId="{2ED58595-A90F-43C4-8E95-4A161876F077}" type="parTrans" cxnId="{34AFF4A7-7B0B-4792-838B-90F28F9E46CA}">
      <dgm:prSet/>
      <dgm:spPr/>
      <dgm:t>
        <a:bodyPr/>
        <a:lstStyle/>
        <a:p>
          <a:endParaRPr lang="de-DE"/>
        </a:p>
      </dgm:t>
    </dgm:pt>
    <dgm:pt modelId="{813FBF93-826C-407B-A217-82AF96D59066}" type="sibTrans" cxnId="{34AFF4A7-7B0B-4792-838B-90F28F9E46CA}">
      <dgm:prSet/>
      <dgm:spPr/>
      <dgm:t>
        <a:bodyPr/>
        <a:lstStyle/>
        <a:p>
          <a:endParaRPr lang="de-DE"/>
        </a:p>
      </dgm:t>
    </dgm:pt>
    <dgm:pt modelId="{FA4AC7EC-3221-43CA-A19E-6AF925BC0313}">
      <dgm:prSet phldrT="[Text]"/>
      <dgm:spPr/>
      <dgm:t>
        <a:bodyPr/>
        <a:lstStyle/>
        <a:p>
          <a:r>
            <a:rPr lang="de-DE" dirty="0" smtClean="0"/>
            <a:t>K-</a:t>
          </a:r>
          <a:r>
            <a:rPr lang="de-DE" dirty="0" err="1" smtClean="0"/>
            <a:t>Means</a:t>
          </a:r>
          <a:r>
            <a:rPr lang="de-DE" dirty="0" smtClean="0"/>
            <a:t>-</a:t>
          </a:r>
          <a:r>
            <a:rPr lang="de-DE" dirty="0" err="1" smtClean="0"/>
            <a:t>dd</a:t>
          </a:r>
          <a:endParaRPr lang="de-DE" dirty="0"/>
        </a:p>
      </dgm:t>
    </dgm:pt>
    <dgm:pt modelId="{8814CC44-C0FB-409E-8DB1-58152BF063F0}" type="parTrans" cxnId="{BCEC3D1C-40C5-48EC-B145-414EECBC84E6}">
      <dgm:prSet/>
      <dgm:spPr/>
      <dgm:t>
        <a:bodyPr/>
        <a:lstStyle/>
        <a:p>
          <a:endParaRPr lang="de-DE"/>
        </a:p>
      </dgm:t>
    </dgm:pt>
    <dgm:pt modelId="{56586FB3-4675-4A67-AD9C-737413CA6EC5}" type="sibTrans" cxnId="{BCEC3D1C-40C5-48EC-B145-414EECBC84E6}">
      <dgm:prSet/>
      <dgm:spPr/>
      <dgm:t>
        <a:bodyPr/>
        <a:lstStyle/>
        <a:p>
          <a:endParaRPr lang="de-DE"/>
        </a:p>
      </dgm:t>
    </dgm:pt>
    <dgm:pt modelId="{8AE5234C-5A9B-4AFC-A88A-0293214E7C6A}">
      <dgm:prSet phldrT="[Text]"/>
      <dgm:spPr/>
      <dgm:t>
        <a:bodyPr/>
        <a:lstStyle/>
        <a:p>
          <a:r>
            <a:rPr lang="de-DE" dirty="0" smtClean="0"/>
            <a:t>NN-</a:t>
          </a:r>
          <a:r>
            <a:rPr lang="de-DE" dirty="0" err="1" smtClean="0"/>
            <a:t>dd</a:t>
          </a:r>
          <a:endParaRPr lang="de-DE" dirty="0"/>
        </a:p>
      </dgm:t>
    </dgm:pt>
    <dgm:pt modelId="{42C05486-45B2-40E4-9D20-98911314FE5E}" type="parTrans" cxnId="{DEBE6A06-1F16-441D-A368-B505E5E0D277}">
      <dgm:prSet/>
      <dgm:spPr/>
      <dgm:t>
        <a:bodyPr/>
        <a:lstStyle/>
        <a:p>
          <a:endParaRPr lang="de-DE"/>
        </a:p>
      </dgm:t>
    </dgm:pt>
    <dgm:pt modelId="{F8557D8D-3653-43F1-8443-9F32F38B4014}" type="sibTrans" cxnId="{DEBE6A06-1F16-441D-A368-B505E5E0D277}">
      <dgm:prSet/>
      <dgm:spPr/>
      <dgm:t>
        <a:bodyPr/>
        <a:lstStyle/>
        <a:p>
          <a:endParaRPr lang="de-DE"/>
        </a:p>
      </dgm:t>
    </dgm:pt>
    <dgm:pt modelId="{8A742939-4F9B-46E8-A546-0731F7D94CA0}">
      <dgm:prSet phldrT="[Text]"/>
      <dgm:spPr/>
      <dgm:t>
        <a:bodyPr/>
        <a:lstStyle/>
        <a:p>
          <a:r>
            <a:rPr lang="de-DE" dirty="0" smtClean="0"/>
            <a:t>SV-</a:t>
          </a:r>
          <a:r>
            <a:rPr lang="de-DE" dirty="0" err="1" smtClean="0"/>
            <a:t>dd</a:t>
          </a:r>
          <a:endParaRPr lang="de-DE" dirty="0"/>
        </a:p>
      </dgm:t>
    </dgm:pt>
    <dgm:pt modelId="{A4DD22C3-D8A8-451D-8D08-E91435A1603F}" type="parTrans" cxnId="{25ABCC25-D963-40F8-AC91-B0E419738198}">
      <dgm:prSet/>
      <dgm:spPr/>
      <dgm:t>
        <a:bodyPr/>
        <a:lstStyle/>
        <a:p>
          <a:endParaRPr lang="de-DE"/>
        </a:p>
      </dgm:t>
    </dgm:pt>
    <dgm:pt modelId="{55A56318-8C21-4854-8922-3DC89C99B7DB}" type="sibTrans" cxnId="{25ABCC25-D963-40F8-AC91-B0E419738198}">
      <dgm:prSet/>
      <dgm:spPr/>
      <dgm:t>
        <a:bodyPr/>
        <a:lstStyle/>
        <a:p>
          <a:endParaRPr lang="de-DE"/>
        </a:p>
      </dgm:t>
    </dgm:pt>
    <dgm:pt modelId="{36AE9431-8272-4A58-AC8D-58FF503FCEC0}">
      <dgm:prSet phldrT="[Text]"/>
      <dgm:spPr/>
      <dgm:t>
        <a:bodyPr/>
        <a:lstStyle/>
        <a:p>
          <a:r>
            <a:rPr lang="de-DE" dirty="0" smtClean="0"/>
            <a:t>Parzen-d</a:t>
          </a:r>
          <a:endParaRPr lang="de-DE" dirty="0"/>
        </a:p>
      </dgm:t>
    </dgm:pt>
    <dgm:pt modelId="{F07178B5-454C-43E6-A14B-390F96274A85}" type="parTrans" cxnId="{15A9C037-AEDC-4B4F-97F6-578CDEF4113B}">
      <dgm:prSet/>
      <dgm:spPr/>
      <dgm:t>
        <a:bodyPr/>
        <a:lstStyle/>
        <a:p>
          <a:endParaRPr lang="de-DE"/>
        </a:p>
      </dgm:t>
    </dgm:pt>
    <dgm:pt modelId="{75D69EB4-F4FE-423D-8388-3D2B7B0DDDD0}" type="sibTrans" cxnId="{15A9C037-AEDC-4B4F-97F6-578CDEF4113B}">
      <dgm:prSet/>
      <dgm:spPr/>
      <dgm:t>
        <a:bodyPr/>
        <a:lstStyle/>
        <a:p>
          <a:endParaRPr lang="de-DE"/>
        </a:p>
      </dgm:t>
    </dgm:pt>
    <dgm:pt modelId="{088B1786-D777-4178-8E3E-F1AB62F9F939}">
      <dgm:prSet phldrT="[Text]"/>
      <dgm:spPr/>
      <dgm:t>
        <a:bodyPr/>
        <a:lstStyle/>
        <a:p>
          <a:r>
            <a:rPr lang="de-DE" dirty="0" smtClean="0"/>
            <a:t>SOM-</a:t>
          </a:r>
          <a:r>
            <a:rPr lang="de-DE" dirty="0" err="1" smtClean="0"/>
            <a:t>dd</a:t>
          </a:r>
          <a:endParaRPr lang="de-DE" dirty="0"/>
        </a:p>
      </dgm:t>
    </dgm:pt>
    <dgm:pt modelId="{1A90AAE7-28B3-418A-A61B-507FF7CD5A6F}" type="parTrans" cxnId="{76B9521D-616D-4D58-B8FD-429BCD61E75B}">
      <dgm:prSet/>
      <dgm:spPr/>
      <dgm:t>
        <a:bodyPr/>
        <a:lstStyle/>
        <a:p>
          <a:endParaRPr lang="de-DE"/>
        </a:p>
      </dgm:t>
    </dgm:pt>
    <dgm:pt modelId="{96B78C11-B6FE-4963-A7AB-60955C3981C9}" type="sibTrans" cxnId="{76B9521D-616D-4D58-B8FD-429BCD61E75B}">
      <dgm:prSet/>
      <dgm:spPr/>
      <dgm:t>
        <a:bodyPr/>
        <a:lstStyle/>
        <a:p>
          <a:endParaRPr lang="de-DE"/>
        </a:p>
      </dgm:t>
    </dgm:pt>
    <dgm:pt modelId="{2D684B4C-6935-46AC-971E-D6F01768812F}">
      <dgm:prSet phldrT="[Text]"/>
      <dgm:spPr/>
      <dgm:t>
        <a:bodyPr/>
        <a:lstStyle/>
        <a:p>
          <a:r>
            <a:rPr lang="de-DE" dirty="0" smtClean="0"/>
            <a:t>RF-</a:t>
          </a:r>
          <a:r>
            <a:rPr lang="de-DE" dirty="0" err="1" smtClean="0"/>
            <a:t>dd</a:t>
          </a:r>
          <a:endParaRPr lang="de-DE" dirty="0"/>
        </a:p>
      </dgm:t>
    </dgm:pt>
    <dgm:pt modelId="{AD9A5576-6028-45FE-8D3E-00335C315BD5}" type="parTrans" cxnId="{B50F44AB-460C-4992-AB6F-971022348F99}">
      <dgm:prSet/>
      <dgm:spPr/>
      <dgm:t>
        <a:bodyPr/>
        <a:lstStyle/>
        <a:p>
          <a:endParaRPr lang="de-DE"/>
        </a:p>
      </dgm:t>
    </dgm:pt>
    <dgm:pt modelId="{86E9C259-8B0A-4094-A8FA-36DB5513B343}" type="sibTrans" cxnId="{B50F44AB-460C-4992-AB6F-971022348F99}">
      <dgm:prSet/>
      <dgm:spPr/>
      <dgm:t>
        <a:bodyPr/>
        <a:lstStyle/>
        <a:p>
          <a:endParaRPr lang="de-DE"/>
        </a:p>
      </dgm:t>
    </dgm:pt>
    <dgm:pt modelId="{6DE07574-A484-45C6-9A5A-28AE663137C9}" type="pres">
      <dgm:prSet presAssocID="{BB1A30FD-565C-4CB6-AA76-239ACE00321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BAA86BF-7184-4EF9-93DB-705F52601135}" type="pres">
      <dgm:prSet presAssocID="{8BEB2E26-2A7D-45FA-9325-3FDADA0C252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C774C1-92A4-4206-A413-C1603F48177B}" type="pres">
      <dgm:prSet presAssocID="{813FBF93-826C-407B-A217-82AF96D59066}" presName="sibTrans" presStyleCnt="0"/>
      <dgm:spPr/>
    </dgm:pt>
    <dgm:pt modelId="{CEB43410-3461-4AB8-82C4-7AF6DBC17F90}" type="pres">
      <dgm:prSet presAssocID="{FA4AC7EC-3221-43CA-A19E-6AF925BC031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8F2C64-400D-4325-8B5B-8C864DE0038D}" type="pres">
      <dgm:prSet presAssocID="{56586FB3-4675-4A67-AD9C-737413CA6EC5}" presName="sibTrans" presStyleCnt="0"/>
      <dgm:spPr/>
    </dgm:pt>
    <dgm:pt modelId="{902AE3F3-E4A7-4242-ADC9-7E579816D0E4}" type="pres">
      <dgm:prSet presAssocID="{8AE5234C-5A9B-4AFC-A88A-0293214E7C6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76A6CA-FC4B-45DF-99CB-013662DF96CB}" type="pres">
      <dgm:prSet presAssocID="{F8557D8D-3653-43F1-8443-9F32F38B4014}" presName="sibTrans" presStyleCnt="0"/>
      <dgm:spPr/>
    </dgm:pt>
    <dgm:pt modelId="{047E471C-4613-4F53-9AB7-6F4065C08BC6}" type="pres">
      <dgm:prSet presAssocID="{8A742939-4F9B-46E8-A546-0731F7D94CA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FCC17-FD2D-4D9E-ABA9-DAAD2468D10A}" type="pres">
      <dgm:prSet presAssocID="{55A56318-8C21-4854-8922-3DC89C99B7DB}" presName="sibTrans" presStyleCnt="0"/>
      <dgm:spPr/>
    </dgm:pt>
    <dgm:pt modelId="{5A1BAE9B-7AB9-4B3C-A2DC-625555EA8F61}" type="pres">
      <dgm:prSet presAssocID="{36AE9431-8272-4A58-AC8D-58FF503FCEC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E33A26-D91B-4994-BE4F-FA2CC8A74BAD}" type="pres">
      <dgm:prSet presAssocID="{75D69EB4-F4FE-423D-8388-3D2B7B0DDDD0}" presName="sibTrans" presStyleCnt="0"/>
      <dgm:spPr/>
    </dgm:pt>
    <dgm:pt modelId="{0D95049B-D7F9-4C92-B986-3CB38DD80013}" type="pres">
      <dgm:prSet presAssocID="{088B1786-D777-4178-8E3E-F1AB62F9F9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90077E-A336-466C-8B31-BE19C0122ABE}" type="pres">
      <dgm:prSet presAssocID="{96B78C11-B6FE-4963-A7AB-60955C3981C9}" presName="sibTrans" presStyleCnt="0"/>
      <dgm:spPr/>
    </dgm:pt>
    <dgm:pt modelId="{FF48D40A-C240-4CEC-87A9-4FFE91A03322}" type="pres">
      <dgm:prSet presAssocID="{2D684B4C-6935-46AC-971E-D6F01768812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07D317-1089-4AA6-AE0A-D4D0E5EB6728}" type="presOf" srcId="{8A742939-4F9B-46E8-A546-0731F7D94CA0}" destId="{047E471C-4613-4F53-9AB7-6F4065C08BC6}" srcOrd="0" destOrd="0" presId="urn:microsoft.com/office/officeart/2005/8/layout/default"/>
    <dgm:cxn modelId="{6D699FAA-E117-4799-8A38-333BADED51FC}" type="presOf" srcId="{8BEB2E26-2A7D-45FA-9325-3FDADA0C252D}" destId="{7BAA86BF-7184-4EF9-93DB-705F52601135}" srcOrd="0" destOrd="0" presId="urn:microsoft.com/office/officeart/2005/8/layout/default"/>
    <dgm:cxn modelId="{0BA67505-49E3-4093-B574-36F861DF157A}" type="presOf" srcId="{2D684B4C-6935-46AC-971E-D6F01768812F}" destId="{FF48D40A-C240-4CEC-87A9-4FFE91A03322}" srcOrd="0" destOrd="0" presId="urn:microsoft.com/office/officeart/2005/8/layout/default"/>
    <dgm:cxn modelId="{76B9521D-616D-4D58-B8FD-429BCD61E75B}" srcId="{BB1A30FD-565C-4CB6-AA76-239ACE00321B}" destId="{088B1786-D777-4178-8E3E-F1AB62F9F939}" srcOrd="5" destOrd="0" parTransId="{1A90AAE7-28B3-418A-A61B-507FF7CD5A6F}" sibTransId="{96B78C11-B6FE-4963-A7AB-60955C3981C9}"/>
    <dgm:cxn modelId="{34AFF4A7-7B0B-4792-838B-90F28F9E46CA}" srcId="{BB1A30FD-565C-4CB6-AA76-239ACE00321B}" destId="{8BEB2E26-2A7D-45FA-9325-3FDADA0C252D}" srcOrd="0" destOrd="0" parTransId="{2ED58595-A90F-43C4-8E95-4A161876F077}" sibTransId="{813FBF93-826C-407B-A217-82AF96D59066}"/>
    <dgm:cxn modelId="{343BF199-56B6-484B-9026-A0B67A41E10D}" type="presOf" srcId="{088B1786-D777-4178-8E3E-F1AB62F9F939}" destId="{0D95049B-D7F9-4C92-B986-3CB38DD80013}" srcOrd="0" destOrd="0" presId="urn:microsoft.com/office/officeart/2005/8/layout/default"/>
    <dgm:cxn modelId="{15A9C037-AEDC-4B4F-97F6-578CDEF4113B}" srcId="{BB1A30FD-565C-4CB6-AA76-239ACE00321B}" destId="{36AE9431-8272-4A58-AC8D-58FF503FCEC0}" srcOrd="4" destOrd="0" parTransId="{F07178B5-454C-43E6-A14B-390F96274A85}" sibTransId="{75D69EB4-F4FE-423D-8388-3D2B7B0DDDD0}"/>
    <dgm:cxn modelId="{25ABCC25-D963-40F8-AC91-B0E419738198}" srcId="{BB1A30FD-565C-4CB6-AA76-239ACE00321B}" destId="{8A742939-4F9B-46E8-A546-0731F7D94CA0}" srcOrd="3" destOrd="0" parTransId="{A4DD22C3-D8A8-451D-8D08-E91435A1603F}" sibTransId="{55A56318-8C21-4854-8922-3DC89C99B7DB}"/>
    <dgm:cxn modelId="{26738EBC-1F1F-4A9E-B007-D0902A979C0E}" type="presOf" srcId="{FA4AC7EC-3221-43CA-A19E-6AF925BC0313}" destId="{CEB43410-3461-4AB8-82C4-7AF6DBC17F90}" srcOrd="0" destOrd="0" presId="urn:microsoft.com/office/officeart/2005/8/layout/default"/>
    <dgm:cxn modelId="{B50F44AB-460C-4992-AB6F-971022348F99}" srcId="{BB1A30FD-565C-4CB6-AA76-239ACE00321B}" destId="{2D684B4C-6935-46AC-971E-D6F01768812F}" srcOrd="6" destOrd="0" parTransId="{AD9A5576-6028-45FE-8D3E-00335C315BD5}" sibTransId="{86E9C259-8B0A-4094-A8FA-36DB5513B343}"/>
    <dgm:cxn modelId="{861850D5-A1DF-4BE9-9E8A-F70D95F860A4}" type="presOf" srcId="{36AE9431-8272-4A58-AC8D-58FF503FCEC0}" destId="{5A1BAE9B-7AB9-4B3C-A2DC-625555EA8F61}" srcOrd="0" destOrd="0" presId="urn:microsoft.com/office/officeart/2005/8/layout/default"/>
    <dgm:cxn modelId="{E9C643F2-EBCA-4736-905B-34D1D3B9417D}" type="presOf" srcId="{8AE5234C-5A9B-4AFC-A88A-0293214E7C6A}" destId="{902AE3F3-E4A7-4242-ADC9-7E579816D0E4}" srcOrd="0" destOrd="0" presId="urn:microsoft.com/office/officeart/2005/8/layout/default"/>
    <dgm:cxn modelId="{DEBE6A06-1F16-441D-A368-B505E5E0D277}" srcId="{BB1A30FD-565C-4CB6-AA76-239ACE00321B}" destId="{8AE5234C-5A9B-4AFC-A88A-0293214E7C6A}" srcOrd="2" destOrd="0" parTransId="{42C05486-45B2-40E4-9D20-98911314FE5E}" sibTransId="{F8557D8D-3653-43F1-8443-9F32F38B4014}"/>
    <dgm:cxn modelId="{9D1EBE7F-F966-454B-96F7-4AE031193A00}" type="presOf" srcId="{BB1A30FD-565C-4CB6-AA76-239ACE00321B}" destId="{6DE07574-A484-45C6-9A5A-28AE663137C9}" srcOrd="0" destOrd="0" presId="urn:microsoft.com/office/officeart/2005/8/layout/default"/>
    <dgm:cxn modelId="{BCEC3D1C-40C5-48EC-B145-414EECBC84E6}" srcId="{BB1A30FD-565C-4CB6-AA76-239ACE00321B}" destId="{FA4AC7EC-3221-43CA-A19E-6AF925BC0313}" srcOrd="1" destOrd="0" parTransId="{8814CC44-C0FB-409E-8DB1-58152BF063F0}" sibTransId="{56586FB3-4675-4A67-AD9C-737413CA6EC5}"/>
    <dgm:cxn modelId="{66180955-4882-4B30-BBBD-A64EB8724DB3}" type="presParOf" srcId="{6DE07574-A484-45C6-9A5A-28AE663137C9}" destId="{7BAA86BF-7184-4EF9-93DB-705F52601135}" srcOrd="0" destOrd="0" presId="urn:microsoft.com/office/officeart/2005/8/layout/default"/>
    <dgm:cxn modelId="{664B441E-402B-4BD4-B61A-D87D463389C8}" type="presParOf" srcId="{6DE07574-A484-45C6-9A5A-28AE663137C9}" destId="{2FC774C1-92A4-4206-A413-C1603F48177B}" srcOrd="1" destOrd="0" presId="urn:microsoft.com/office/officeart/2005/8/layout/default"/>
    <dgm:cxn modelId="{C7E5F003-B79F-4FF2-8871-AD24F746DA71}" type="presParOf" srcId="{6DE07574-A484-45C6-9A5A-28AE663137C9}" destId="{CEB43410-3461-4AB8-82C4-7AF6DBC17F90}" srcOrd="2" destOrd="0" presId="urn:microsoft.com/office/officeart/2005/8/layout/default"/>
    <dgm:cxn modelId="{2AA76470-F593-45CB-AAEA-E80506A73198}" type="presParOf" srcId="{6DE07574-A484-45C6-9A5A-28AE663137C9}" destId="{6B8F2C64-400D-4325-8B5B-8C864DE0038D}" srcOrd="3" destOrd="0" presId="urn:microsoft.com/office/officeart/2005/8/layout/default"/>
    <dgm:cxn modelId="{5701CFB2-7F13-4FFB-8526-6622F32895C3}" type="presParOf" srcId="{6DE07574-A484-45C6-9A5A-28AE663137C9}" destId="{902AE3F3-E4A7-4242-ADC9-7E579816D0E4}" srcOrd="4" destOrd="0" presId="urn:microsoft.com/office/officeart/2005/8/layout/default"/>
    <dgm:cxn modelId="{B35E3CE3-3345-4B70-BB10-CBF1E439C83E}" type="presParOf" srcId="{6DE07574-A484-45C6-9A5A-28AE663137C9}" destId="{F476A6CA-FC4B-45DF-99CB-013662DF96CB}" srcOrd="5" destOrd="0" presId="urn:microsoft.com/office/officeart/2005/8/layout/default"/>
    <dgm:cxn modelId="{E24C0FCC-C371-4E4E-91F1-981AE1BD422E}" type="presParOf" srcId="{6DE07574-A484-45C6-9A5A-28AE663137C9}" destId="{047E471C-4613-4F53-9AB7-6F4065C08BC6}" srcOrd="6" destOrd="0" presId="urn:microsoft.com/office/officeart/2005/8/layout/default"/>
    <dgm:cxn modelId="{7FDBFA15-2727-4885-B1C7-B846FB7871B4}" type="presParOf" srcId="{6DE07574-A484-45C6-9A5A-28AE663137C9}" destId="{1F3FCC17-FD2D-4D9E-ABA9-DAAD2468D10A}" srcOrd="7" destOrd="0" presId="urn:microsoft.com/office/officeart/2005/8/layout/default"/>
    <dgm:cxn modelId="{C213B022-C63B-4B90-9046-9CFFB7ECE2E7}" type="presParOf" srcId="{6DE07574-A484-45C6-9A5A-28AE663137C9}" destId="{5A1BAE9B-7AB9-4B3C-A2DC-625555EA8F61}" srcOrd="8" destOrd="0" presId="urn:microsoft.com/office/officeart/2005/8/layout/default"/>
    <dgm:cxn modelId="{C8ECF771-D42E-4E3D-92D3-9CAA4341F2DC}" type="presParOf" srcId="{6DE07574-A484-45C6-9A5A-28AE663137C9}" destId="{F2E33A26-D91B-4994-BE4F-FA2CC8A74BAD}" srcOrd="9" destOrd="0" presId="urn:microsoft.com/office/officeart/2005/8/layout/default"/>
    <dgm:cxn modelId="{8D4E73DF-72FE-467B-9C65-79D5BCB54FCF}" type="presParOf" srcId="{6DE07574-A484-45C6-9A5A-28AE663137C9}" destId="{0D95049B-D7F9-4C92-B986-3CB38DD80013}" srcOrd="10" destOrd="0" presId="urn:microsoft.com/office/officeart/2005/8/layout/default"/>
    <dgm:cxn modelId="{4A75701A-1CF3-4875-975F-CA170297AD54}" type="presParOf" srcId="{6DE07574-A484-45C6-9A5A-28AE663137C9}" destId="{B990077E-A336-466C-8B31-BE19C0122ABE}" srcOrd="11" destOrd="0" presId="urn:microsoft.com/office/officeart/2005/8/layout/default"/>
    <dgm:cxn modelId="{F95D216F-8D08-42FB-9960-56ECD3BBDB3A}" type="presParOf" srcId="{6DE07574-A484-45C6-9A5A-28AE663137C9}" destId="{FF48D40A-C240-4CEC-87A9-4FFE91A033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F7B82-2648-4F48-9860-4477C741C852}">
      <dsp:nvSpPr>
        <dsp:cNvPr id="0" name=""/>
        <dsp:cNvSpPr/>
      </dsp:nvSpPr>
      <dsp:spPr>
        <a:xfrm>
          <a:off x="0" y="580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Roller </a:t>
          </a:r>
          <a:r>
            <a:rPr lang="de-DE" sz="1500" kern="1200" dirty="0" err="1" smtClean="0"/>
            <a:t>Bearing</a:t>
          </a:r>
          <a:r>
            <a:rPr lang="de-DE" sz="1500" kern="1200" dirty="0" smtClean="0"/>
            <a:t> Data</a:t>
          </a:r>
          <a:endParaRPr lang="de-DE" sz="1500" kern="1200" dirty="0"/>
        </a:p>
      </dsp:txBody>
      <dsp:txXfrm>
        <a:off x="19876" y="20456"/>
        <a:ext cx="7551673" cy="638851"/>
      </dsp:txXfrm>
    </dsp:sp>
    <dsp:sp modelId="{62B26BE9-1388-421A-BA93-3E91CEDCB869}">
      <dsp:nvSpPr>
        <dsp:cNvPr id="0" name=""/>
        <dsp:cNvSpPr/>
      </dsp:nvSpPr>
      <dsp:spPr>
        <a:xfrm rot="5400000">
          <a:off x="3687560" y="695104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23187" y="720552"/>
        <a:ext cx="183223" cy="178133"/>
      </dsp:txXfrm>
    </dsp:sp>
    <dsp:sp modelId="{93B86075-3DCC-4763-97CD-FB427A630DF1}">
      <dsp:nvSpPr>
        <dsp:cNvPr id="0" name=""/>
        <dsp:cNvSpPr/>
      </dsp:nvSpPr>
      <dsp:spPr>
        <a:xfrm>
          <a:off x="0" y="1018485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Preprocessing</a:t>
          </a:r>
          <a:endParaRPr lang="de-DE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 Split </a:t>
          </a:r>
          <a:r>
            <a:rPr lang="de-DE" sz="1500" kern="1200" dirty="0" err="1" smtClean="0"/>
            <a:t>into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segments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5 Roller </a:t>
          </a:r>
          <a:r>
            <a:rPr lang="de-DE" sz="1500" kern="1200" dirty="0" err="1" smtClean="0"/>
            <a:t>Bearing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revolutions</a:t>
          </a:r>
          <a:endParaRPr lang="de-DE" sz="1500" kern="1200" dirty="0"/>
        </a:p>
      </dsp:txBody>
      <dsp:txXfrm>
        <a:off x="19876" y="1038361"/>
        <a:ext cx="7551673" cy="638851"/>
      </dsp:txXfrm>
    </dsp:sp>
    <dsp:sp modelId="{633BA597-3F04-4DBC-A0CC-AB45787FBF1C}">
      <dsp:nvSpPr>
        <dsp:cNvPr id="0" name=""/>
        <dsp:cNvSpPr/>
      </dsp:nvSpPr>
      <dsp:spPr>
        <a:xfrm rot="5400000">
          <a:off x="3668474" y="1714054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1739502"/>
        <a:ext cx="183223" cy="178133"/>
      </dsp:txXfrm>
    </dsp:sp>
    <dsp:sp modelId="{4FF0484B-0FF7-4572-AE19-23BA4314B8B4}">
      <dsp:nvSpPr>
        <dsp:cNvPr id="0" name=""/>
        <dsp:cNvSpPr/>
      </dsp:nvSpPr>
      <dsp:spPr>
        <a:xfrm>
          <a:off x="0" y="2036391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Feature </a:t>
          </a:r>
          <a:r>
            <a:rPr lang="de-DE" sz="1500" kern="1200" dirty="0" err="1" smtClean="0"/>
            <a:t>Extraction</a:t>
          </a:r>
          <a:endParaRPr lang="de-DE" sz="1500" kern="1200" dirty="0"/>
        </a:p>
      </dsp:txBody>
      <dsp:txXfrm>
        <a:off x="19876" y="2056267"/>
        <a:ext cx="7551673" cy="638851"/>
      </dsp:txXfrm>
    </dsp:sp>
    <dsp:sp modelId="{08F65401-9BDD-44E8-AD74-B74C0CC9FE82}">
      <dsp:nvSpPr>
        <dsp:cNvPr id="0" name=""/>
        <dsp:cNvSpPr/>
      </dsp:nvSpPr>
      <dsp:spPr>
        <a:xfrm rot="5400000">
          <a:off x="3668474" y="2731960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2757408"/>
        <a:ext cx="183223" cy="178133"/>
      </dsp:txXfrm>
    </dsp:sp>
    <dsp:sp modelId="{360E2D20-AEC8-4E2C-8643-C222F04AF690}">
      <dsp:nvSpPr>
        <dsp:cNvPr id="0" name=""/>
        <dsp:cNvSpPr/>
      </dsp:nvSpPr>
      <dsp:spPr>
        <a:xfrm>
          <a:off x="0" y="3054297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One</a:t>
          </a:r>
          <a:r>
            <a:rPr lang="de-DE" sz="1500" kern="1200" dirty="0" smtClean="0"/>
            <a:t> Class </a:t>
          </a:r>
          <a:r>
            <a:rPr lang="de-DE" sz="1500" kern="1200" dirty="0" err="1" smtClean="0"/>
            <a:t>Classification</a:t>
          </a:r>
          <a:r>
            <a:rPr lang="de-DE" sz="1500" kern="1200" dirty="0" smtClean="0"/>
            <a:t> / </a:t>
          </a:r>
          <a:r>
            <a:rPr lang="de-DE" sz="1500" kern="1200" dirty="0" err="1" smtClean="0"/>
            <a:t>Outlier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Detection</a:t>
          </a:r>
          <a:endParaRPr lang="de-DE" sz="1500" kern="1200" dirty="0"/>
        </a:p>
      </dsp:txBody>
      <dsp:txXfrm>
        <a:off x="19876" y="3074173"/>
        <a:ext cx="7551673" cy="638851"/>
      </dsp:txXfrm>
    </dsp:sp>
    <dsp:sp modelId="{2E54ACF5-A4C1-4496-8C51-BE14F4151E09}">
      <dsp:nvSpPr>
        <dsp:cNvPr id="0" name=""/>
        <dsp:cNvSpPr/>
      </dsp:nvSpPr>
      <dsp:spPr>
        <a:xfrm rot="5400000">
          <a:off x="3668474" y="3749866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3775314"/>
        <a:ext cx="183223" cy="178133"/>
      </dsp:txXfrm>
    </dsp:sp>
    <dsp:sp modelId="{079D560E-BC1E-4312-8116-2A5C5B2E0359}">
      <dsp:nvSpPr>
        <dsp:cNvPr id="0" name=""/>
        <dsp:cNvSpPr/>
      </dsp:nvSpPr>
      <dsp:spPr>
        <a:xfrm>
          <a:off x="0" y="4072203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Evaluation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Fraction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Rejected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Normalls</a:t>
          </a:r>
          <a:r>
            <a:rPr lang="de-DE" sz="1500" kern="1200" dirty="0" smtClean="0"/>
            <a:t>/</a:t>
          </a:r>
          <a:r>
            <a:rPr lang="de-DE" sz="1500" kern="1200" dirty="0" err="1" smtClean="0"/>
            <a:t>Fraction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Accepted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Outliers</a:t>
          </a:r>
          <a:r>
            <a:rPr lang="de-DE" sz="1500" kern="1200" dirty="0" smtClean="0"/>
            <a:t>/ </a:t>
          </a:r>
          <a:r>
            <a:rPr lang="de-DE" sz="1500" kern="1200" dirty="0" err="1" smtClean="0"/>
            <a:t>Accuracy</a:t>
          </a:r>
          <a:r>
            <a:rPr lang="de-DE" sz="1500" kern="1200" dirty="0" smtClean="0"/>
            <a:t> / Time </a:t>
          </a:r>
          <a:endParaRPr lang="de-DE" sz="1500" kern="1200" dirty="0"/>
        </a:p>
      </dsp:txBody>
      <dsp:txXfrm>
        <a:off x="19876" y="4092079"/>
        <a:ext cx="7551673" cy="638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F7B82-2648-4F48-9860-4477C741C852}">
      <dsp:nvSpPr>
        <dsp:cNvPr id="0" name=""/>
        <dsp:cNvSpPr/>
      </dsp:nvSpPr>
      <dsp:spPr>
        <a:xfrm>
          <a:off x="0" y="580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Roller </a:t>
          </a:r>
          <a:r>
            <a:rPr lang="de-DE" sz="1500" kern="1200" dirty="0" err="1" smtClean="0"/>
            <a:t>Bearing</a:t>
          </a:r>
          <a:r>
            <a:rPr lang="de-DE" sz="1500" kern="1200" dirty="0" smtClean="0"/>
            <a:t> Data</a:t>
          </a:r>
          <a:endParaRPr lang="de-DE" sz="1500" kern="1200" dirty="0"/>
        </a:p>
      </dsp:txBody>
      <dsp:txXfrm>
        <a:off x="19876" y="20456"/>
        <a:ext cx="7551673" cy="638851"/>
      </dsp:txXfrm>
    </dsp:sp>
    <dsp:sp modelId="{62B26BE9-1388-421A-BA93-3E91CEDCB869}">
      <dsp:nvSpPr>
        <dsp:cNvPr id="0" name=""/>
        <dsp:cNvSpPr/>
      </dsp:nvSpPr>
      <dsp:spPr>
        <a:xfrm rot="5400000">
          <a:off x="3687560" y="695104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23187" y="720552"/>
        <a:ext cx="183223" cy="178133"/>
      </dsp:txXfrm>
    </dsp:sp>
    <dsp:sp modelId="{93B86075-3DCC-4763-97CD-FB427A630DF1}">
      <dsp:nvSpPr>
        <dsp:cNvPr id="0" name=""/>
        <dsp:cNvSpPr/>
      </dsp:nvSpPr>
      <dsp:spPr>
        <a:xfrm>
          <a:off x="0" y="1018485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Preprocessing</a:t>
          </a:r>
          <a:endParaRPr lang="de-DE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 Split </a:t>
          </a:r>
          <a:r>
            <a:rPr lang="de-DE" sz="1500" kern="1200" dirty="0" err="1" smtClean="0"/>
            <a:t>into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segments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5 Roller </a:t>
          </a:r>
          <a:r>
            <a:rPr lang="de-DE" sz="1500" kern="1200" dirty="0" err="1" smtClean="0"/>
            <a:t>Bearing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revolutions</a:t>
          </a:r>
          <a:endParaRPr lang="de-DE" sz="1500" kern="1200" dirty="0"/>
        </a:p>
      </dsp:txBody>
      <dsp:txXfrm>
        <a:off x="19876" y="1038361"/>
        <a:ext cx="7551673" cy="638851"/>
      </dsp:txXfrm>
    </dsp:sp>
    <dsp:sp modelId="{633BA597-3F04-4DBC-A0CC-AB45787FBF1C}">
      <dsp:nvSpPr>
        <dsp:cNvPr id="0" name=""/>
        <dsp:cNvSpPr/>
      </dsp:nvSpPr>
      <dsp:spPr>
        <a:xfrm rot="5400000">
          <a:off x="3668474" y="1714054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1739502"/>
        <a:ext cx="183223" cy="178133"/>
      </dsp:txXfrm>
    </dsp:sp>
    <dsp:sp modelId="{4FF0484B-0FF7-4572-AE19-23BA4314B8B4}">
      <dsp:nvSpPr>
        <dsp:cNvPr id="0" name=""/>
        <dsp:cNvSpPr/>
      </dsp:nvSpPr>
      <dsp:spPr>
        <a:xfrm>
          <a:off x="0" y="2036391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Feature </a:t>
          </a:r>
          <a:r>
            <a:rPr lang="de-DE" sz="1500" kern="1200" dirty="0" err="1" smtClean="0"/>
            <a:t>Extraction</a:t>
          </a:r>
          <a:endParaRPr lang="de-DE" sz="1500" kern="1200" dirty="0"/>
        </a:p>
      </dsp:txBody>
      <dsp:txXfrm>
        <a:off x="19876" y="2056267"/>
        <a:ext cx="7551673" cy="638851"/>
      </dsp:txXfrm>
    </dsp:sp>
    <dsp:sp modelId="{08F65401-9BDD-44E8-AD74-B74C0CC9FE82}">
      <dsp:nvSpPr>
        <dsp:cNvPr id="0" name=""/>
        <dsp:cNvSpPr/>
      </dsp:nvSpPr>
      <dsp:spPr>
        <a:xfrm rot="5400000">
          <a:off x="3668474" y="2731960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2757408"/>
        <a:ext cx="183223" cy="178133"/>
      </dsp:txXfrm>
    </dsp:sp>
    <dsp:sp modelId="{360E2D20-AEC8-4E2C-8643-C222F04AF690}">
      <dsp:nvSpPr>
        <dsp:cNvPr id="0" name=""/>
        <dsp:cNvSpPr/>
      </dsp:nvSpPr>
      <dsp:spPr>
        <a:xfrm>
          <a:off x="0" y="3054297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One</a:t>
          </a:r>
          <a:r>
            <a:rPr lang="de-DE" sz="1500" kern="1200" dirty="0" smtClean="0"/>
            <a:t> Class </a:t>
          </a:r>
          <a:r>
            <a:rPr lang="de-DE" sz="1500" kern="1200" dirty="0" err="1" smtClean="0"/>
            <a:t>Classification</a:t>
          </a:r>
          <a:r>
            <a:rPr lang="de-DE" sz="1500" kern="1200" dirty="0" smtClean="0"/>
            <a:t> / </a:t>
          </a:r>
          <a:r>
            <a:rPr lang="de-DE" sz="1500" kern="1200" dirty="0" err="1" smtClean="0"/>
            <a:t>Outlier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Detection</a:t>
          </a:r>
          <a:endParaRPr lang="de-DE" sz="1500" kern="1200" dirty="0"/>
        </a:p>
      </dsp:txBody>
      <dsp:txXfrm>
        <a:off x="19876" y="3074173"/>
        <a:ext cx="7551673" cy="638851"/>
      </dsp:txXfrm>
    </dsp:sp>
    <dsp:sp modelId="{2E54ACF5-A4C1-4496-8C51-BE14F4151E09}">
      <dsp:nvSpPr>
        <dsp:cNvPr id="0" name=""/>
        <dsp:cNvSpPr/>
      </dsp:nvSpPr>
      <dsp:spPr>
        <a:xfrm rot="5400000">
          <a:off x="3668474" y="3749866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3775314"/>
        <a:ext cx="183223" cy="178133"/>
      </dsp:txXfrm>
    </dsp:sp>
    <dsp:sp modelId="{079D560E-BC1E-4312-8116-2A5C5B2E0359}">
      <dsp:nvSpPr>
        <dsp:cNvPr id="0" name=""/>
        <dsp:cNvSpPr/>
      </dsp:nvSpPr>
      <dsp:spPr>
        <a:xfrm>
          <a:off x="0" y="4072203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Evaluation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Fraction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Rejected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Normalls</a:t>
          </a:r>
          <a:r>
            <a:rPr lang="de-DE" sz="1500" kern="1200" dirty="0" smtClean="0"/>
            <a:t>/</a:t>
          </a:r>
          <a:r>
            <a:rPr lang="de-DE" sz="1500" kern="1200" dirty="0" err="1" smtClean="0"/>
            <a:t>Fraction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Accepted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Outliers</a:t>
          </a:r>
          <a:r>
            <a:rPr lang="de-DE" sz="1500" kern="1200" dirty="0" smtClean="0"/>
            <a:t>/ </a:t>
          </a:r>
          <a:r>
            <a:rPr lang="de-DE" sz="1500" kern="1200" dirty="0" err="1" smtClean="0"/>
            <a:t>Accuracy</a:t>
          </a:r>
          <a:r>
            <a:rPr lang="de-DE" sz="1500" kern="1200" dirty="0" smtClean="0"/>
            <a:t> / Time </a:t>
          </a:r>
          <a:endParaRPr lang="de-DE" sz="1500" kern="1200" dirty="0"/>
        </a:p>
      </dsp:txBody>
      <dsp:txXfrm>
        <a:off x="19876" y="4092079"/>
        <a:ext cx="7551673" cy="638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dirty="0" smtClean="0"/>
              <a:t>„Intelligente Eingebettete Mikrosysteme“</a:t>
            </a:r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6"/>
          <a:stretch/>
        </p:blipFill>
        <p:spPr>
          <a:xfrm>
            <a:off x="806450" y="1944588"/>
            <a:ext cx="2895600" cy="13463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100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6212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smtClean="0"/>
              <a:t>See </a:t>
            </a:r>
            <a:r>
              <a:rPr lang="de-DE" sz="2000" dirty="0" err="1" smtClean="0"/>
              <a:t>above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           </a:t>
            </a:r>
            <a:r>
              <a:rPr lang="de-DE" sz="2000" dirty="0" smtClean="0"/>
              <a:t>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in </a:t>
            </a:r>
            <a:r>
              <a:rPr lang="de-DE" sz="2000" dirty="0" err="1" smtClean="0"/>
              <a:t>supervised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		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(s) / prototype(s)</a:t>
            </a:r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</a:t>
            </a:r>
            <a:r>
              <a:rPr lang="de-DE" sz="2000" dirty="0" err="1" smtClean="0"/>
              <a:t>the</a:t>
            </a:r>
            <a:r>
              <a:rPr lang="de-DE" sz="2000" dirty="0" smtClean="0"/>
              <a:t> (</a:t>
            </a:r>
            <a:r>
              <a:rPr lang="de-DE" sz="2000" dirty="0" err="1" smtClean="0"/>
              <a:t>nearest</a:t>
            </a:r>
            <a:r>
              <a:rPr lang="de-DE" sz="2000" dirty="0" smtClean="0"/>
              <a:t>)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pre</a:t>
            </a:r>
            <a:r>
              <a:rPr lang="de-DE" sz="2000" dirty="0" smtClean="0"/>
              <a:t>-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8924151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101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6212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smtClean="0"/>
              <a:t>See </a:t>
            </a:r>
            <a:r>
              <a:rPr lang="de-DE" sz="2000" dirty="0" err="1" smtClean="0"/>
              <a:t>above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           </a:t>
            </a:r>
            <a:r>
              <a:rPr lang="de-DE" sz="2000" dirty="0" smtClean="0"/>
              <a:t>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in </a:t>
            </a:r>
            <a:r>
              <a:rPr lang="de-DE" sz="2000" dirty="0" err="1" smtClean="0"/>
              <a:t>supervised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		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(s) / prototype(s)</a:t>
            </a:r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</a:t>
            </a:r>
            <a:r>
              <a:rPr lang="de-DE" sz="2000" dirty="0" err="1" smtClean="0"/>
              <a:t>the</a:t>
            </a:r>
            <a:r>
              <a:rPr lang="de-DE" sz="2000" dirty="0" smtClean="0"/>
              <a:t> (</a:t>
            </a:r>
            <a:r>
              <a:rPr lang="de-DE" sz="2000" dirty="0" err="1" smtClean="0"/>
              <a:t>nearest</a:t>
            </a:r>
            <a:r>
              <a:rPr lang="de-DE" sz="2000" dirty="0" smtClean="0"/>
              <a:t>)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pre</a:t>
            </a:r>
            <a:r>
              <a:rPr lang="de-DE" sz="2000" dirty="0" smtClean="0"/>
              <a:t>-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</a:t>
            </a:r>
            <a:r>
              <a:rPr lang="de-DE" sz="2000" dirty="0" err="1" smtClean="0"/>
              <a:t>Proof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</a:t>
            </a:r>
            <a:r>
              <a:rPr lang="de-DE" sz="2000" dirty="0"/>
              <a:t> </a:t>
            </a:r>
            <a:r>
              <a:rPr lang="de-DE" sz="2000" dirty="0" smtClean="0"/>
              <a:t>in </a:t>
            </a:r>
            <a:r>
              <a:rPr lang="de-DE" sz="2000" dirty="0" err="1" smtClean="0"/>
              <a:t>experiment</a:t>
            </a:r>
            <a:r>
              <a:rPr lang="de-DE" sz="2000" dirty="0" smtClean="0"/>
              <a:t> par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1188368" y="4365104"/>
            <a:ext cx="71933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3784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077011"/>
              </p:ext>
            </p:extLst>
          </p:nvPr>
        </p:nvGraphicFramePr>
        <p:xfrm>
          <a:off x="477838" y="1484313"/>
          <a:ext cx="7591425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1459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871460"/>
              </p:ext>
            </p:extLst>
          </p:nvPr>
        </p:nvGraphicFramePr>
        <p:xfrm>
          <a:off x="477838" y="1484313"/>
          <a:ext cx="7591425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977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Roller </a:t>
            </a:r>
            <a:r>
              <a:rPr lang="de-DE" dirty="0" err="1" smtClean="0"/>
              <a:t>Bearing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84" y="1484313"/>
            <a:ext cx="4637394" cy="367347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Vibration Data </a:t>
            </a:r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 err="1" smtClean="0"/>
              <a:t>Accelerometers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104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6111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5792" r="-1129"/>
          <a:stretch/>
        </p:blipFill>
        <p:spPr>
          <a:xfrm>
            <a:off x="395536" y="2276872"/>
            <a:ext cx="5400575" cy="3128712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373216"/>
            <a:ext cx="3498247" cy="86248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105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148064" y="2420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148064" y="31409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148064" y="38610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148064" y="45718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7" name="Inhaltsplatzhalter 3"/>
          <p:cNvSpPr txBox="1">
            <a:spLocks/>
          </p:cNvSpPr>
          <p:nvPr/>
        </p:nvSpPr>
        <p:spPr bwMode="auto">
          <a:xfrm>
            <a:off x="1001745" y="1486396"/>
            <a:ext cx="3498247" cy="86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kern="0" dirty="0" smtClean="0"/>
              <a:t>Split </a:t>
            </a:r>
            <a:r>
              <a:rPr lang="de-DE" kern="0" dirty="0" err="1" smtClean="0"/>
              <a:t>raw</a:t>
            </a:r>
            <a:r>
              <a:rPr lang="de-DE" kern="0" dirty="0" smtClean="0"/>
              <a:t> </a:t>
            </a:r>
            <a:r>
              <a:rPr lang="de-DE" kern="0" dirty="0" err="1" smtClean="0"/>
              <a:t>signals</a:t>
            </a:r>
            <a:endParaRPr lang="de-DE" kern="0" dirty="0"/>
          </a:p>
        </p:txBody>
      </p:sp>
      <p:sp>
        <p:nvSpPr>
          <p:cNvPr id="18" name="Pfeil nach unten 17"/>
          <p:cNvSpPr/>
          <p:nvPr/>
        </p:nvSpPr>
        <p:spPr>
          <a:xfrm>
            <a:off x="3995936" y="148639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242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6819"/>
          <a:stretch/>
        </p:blipFill>
        <p:spPr>
          <a:xfrm>
            <a:off x="866274" y="3068961"/>
            <a:ext cx="4281790" cy="295232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600" y="1700808"/>
            <a:ext cx="6408688" cy="7920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(MFCC)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106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788024" y="31316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788024" y="385175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88024" y="4509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788024" y="52199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2288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6696720" cy="324036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31640" y="1630412"/>
            <a:ext cx="5400600" cy="107850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(HFD)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375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7704137" cy="367287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108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6369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5208689"/>
              </p:ext>
            </p:extLst>
          </p:nvPr>
        </p:nvGraphicFramePr>
        <p:xfrm>
          <a:off x="366713" y="2349500"/>
          <a:ext cx="7704137" cy="280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445224"/>
            <a:ext cx="3498247" cy="79047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109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Training </a:t>
            </a:r>
            <a:r>
              <a:rPr lang="de-DE" sz="2800" dirty="0" err="1" smtClean="0"/>
              <a:t>of</a:t>
            </a:r>
            <a:r>
              <a:rPr lang="de-DE" sz="2800" dirty="0" smtClean="0"/>
              <a:t> OC-</a:t>
            </a:r>
            <a:r>
              <a:rPr lang="de-DE" sz="2800" dirty="0" err="1" smtClean="0"/>
              <a:t>Classifiers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</a:p>
          <a:p>
            <a:pPr algn="ctr"/>
            <a:r>
              <a:rPr lang="de-DE" sz="2800" dirty="0" smtClean="0"/>
              <a:t>normal </a:t>
            </a:r>
            <a:r>
              <a:rPr lang="de-DE" sz="2800" dirty="0" err="1" smtClean="0"/>
              <a:t>condition</a:t>
            </a:r>
            <a:r>
              <a:rPr lang="de-DE" sz="2800" dirty="0" smtClean="0"/>
              <a:t> </a:t>
            </a:r>
            <a:r>
              <a:rPr lang="de-DE" sz="2800" dirty="0" err="1" smtClean="0"/>
              <a:t>features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455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6"/>
          <a:stretch/>
        </p:blipFill>
        <p:spPr>
          <a:xfrm>
            <a:off x="806450" y="1944588"/>
            <a:ext cx="2895600" cy="1346300"/>
          </a:xfrm>
          <a:prstGeom prst="rect">
            <a:avLst/>
          </a:prstGeom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4268164" y="1944588"/>
            <a:ext cx="3776662" cy="426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kern="0" dirty="0" smtClean="0"/>
          </a:p>
          <a:p>
            <a:pPr marL="0" indent="0"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sz="1800" kern="0" dirty="0" err="1" smtClean="0"/>
              <a:t>Extraction</a:t>
            </a:r>
            <a:r>
              <a:rPr lang="de-DE" sz="1800" kern="0" dirty="0" smtClean="0"/>
              <a:t> </a:t>
            </a:r>
            <a:r>
              <a:rPr lang="de-DE" sz="1800" kern="0" dirty="0" err="1"/>
              <a:t>of</a:t>
            </a:r>
            <a:r>
              <a:rPr lang="de-DE" sz="1800" kern="0" dirty="0"/>
              <a:t> </a:t>
            </a:r>
            <a:r>
              <a:rPr lang="de-DE" sz="1800" kern="0" dirty="0" err="1" smtClean="0"/>
              <a:t>features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from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the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raw</a:t>
            </a:r>
            <a:r>
              <a:rPr lang="de-DE" sz="1800" kern="0" dirty="0" smtClean="0"/>
              <a:t> time </a:t>
            </a:r>
            <a:r>
              <a:rPr lang="de-DE" sz="1800" kern="0" dirty="0" err="1" smtClean="0"/>
              <a:t>signals</a:t>
            </a:r>
            <a:endParaRPr lang="de-DE" sz="1800" kern="0" dirty="0" smtClean="0"/>
          </a:p>
          <a:p>
            <a:pPr marL="0" indent="0">
              <a:buNone/>
            </a:pPr>
            <a:r>
              <a:rPr lang="de-DE" sz="1800" kern="0" dirty="0" smtClean="0"/>
              <a:t>(Fourier, Short Time Fourier, </a:t>
            </a:r>
          </a:p>
          <a:p>
            <a:pPr marL="0" indent="0">
              <a:buNone/>
            </a:pPr>
            <a:r>
              <a:rPr lang="de-DE" sz="1800" kern="0" dirty="0"/>
              <a:t> </a:t>
            </a:r>
            <a:r>
              <a:rPr lang="de-DE" sz="1800" kern="0" dirty="0" smtClean="0"/>
              <a:t>Wavelet Transform…)</a:t>
            </a:r>
            <a:endParaRPr lang="de-DE" sz="1800" kern="0" dirty="0"/>
          </a:p>
        </p:txBody>
      </p:sp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40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110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Classification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normal </a:t>
            </a:r>
            <a:r>
              <a:rPr lang="de-DE" sz="2800" dirty="0" err="1" smtClean="0"/>
              <a:t>and</a:t>
            </a:r>
            <a:r>
              <a:rPr lang="de-DE" sz="2800" dirty="0" smtClean="0"/>
              <a:t> fault </a:t>
            </a:r>
            <a:r>
              <a:rPr lang="de-DE" sz="2800" dirty="0" err="1" smtClean="0"/>
              <a:t>condition</a:t>
            </a:r>
            <a:endParaRPr lang="de-DE" sz="2800" dirty="0" smtClean="0"/>
          </a:p>
          <a:p>
            <a:pPr algn="ctr"/>
            <a:r>
              <a:rPr lang="de-DE" sz="2800" dirty="0" err="1"/>
              <a:t>t</a:t>
            </a:r>
            <a:r>
              <a:rPr lang="de-DE" sz="2800" dirty="0" err="1" smtClean="0"/>
              <a:t>est</a:t>
            </a:r>
            <a:r>
              <a:rPr lang="de-DE" sz="2800" dirty="0" smtClean="0"/>
              <a:t> </a:t>
            </a:r>
            <a:r>
              <a:rPr lang="de-DE" sz="2800" dirty="0" err="1" smtClean="0"/>
              <a:t>features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0" y="2455069"/>
            <a:ext cx="5272278" cy="3947160"/>
          </a:xfrm>
        </p:spPr>
      </p:pic>
    </p:spTree>
    <p:extLst>
      <p:ext uri="{BB962C8B-B14F-4D97-AF65-F5344CB8AC3E}">
        <p14:creationId xmlns:p14="http://schemas.microsoft.com/office/powerpoint/2010/main" val="10198704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111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Training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test</a:t>
            </a:r>
            <a:r>
              <a:rPr lang="de-DE" sz="2800" dirty="0" smtClean="0"/>
              <a:t> </a:t>
            </a:r>
            <a:r>
              <a:rPr lang="de-DE" sz="2800" dirty="0" err="1" smtClean="0"/>
              <a:t>runtime</a:t>
            </a:r>
            <a:r>
              <a:rPr lang="de-DE" sz="2800" dirty="0" err="1"/>
              <a:t>s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21219874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51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4865"/>
          <a:stretch/>
        </p:blipFill>
        <p:spPr>
          <a:xfrm>
            <a:off x="806450" y="1944589"/>
            <a:ext cx="2895600" cy="184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3"/>
              <p:cNvSpPr txBox="1">
                <a:spLocks/>
              </p:cNvSpPr>
              <p:nvPr/>
            </p:nvSpPr>
            <p:spPr bwMode="auto">
              <a:xfrm>
                <a:off x="4268164" y="1944588"/>
                <a:ext cx="3776662" cy="4268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endParaRPr lang="de-DE" kern="0" dirty="0" smtClean="0"/>
              </a:p>
              <a:p>
                <a:pPr marL="0" indent="0">
                  <a:buNone/>
                </a:pPr>
                <a:endParaRPr lang="de-DE" kern="0" dirty="0"/>
              </a:p>
              <a:p>
                <a:pPr marL="0" indent="0">
                  <a:buNone/>
                </a:pPr>
                <a:r>
                  <a:rPr lang="de-DE" sz="1800" kern="0" dirty="0" err="1" smtClean="0"/>
                  <a:t>Extraction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/>
                  <a:t>of</a:t>
                </a:r>
                <a:r>
                  <a:rPr lang="de-DE" sz="1800" kern="0" dirty="0"/>
                  <a:t> </a:t>
                </a:r>
                <a:r>
                  <a:rPr lang="de-DE" sz="1800" kern="0" dirty="0" err="1" smtClean="0"/>
                  <a:t>features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from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the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raw</a:t>
                </a:r>
                <a:r>
                  <a:rPr lang="de-DE" sz="1800" kern="0" dirty="0" smtClean="0"/>
                  <a:t> time </a:t>
                </a:r>
                <a:r>
                  <a:rPr lang="de-DE" sz="1800" kern="0" dirty="0" err="1" smtClean="0"/>
                  <a:t>signals</a:t>
                </a:r>
                <a:endParaRPr lang="de-DE" sz="1800" kern="0" dirty="0" smtClean="0"/>
              </a:p>
              <a:p>
                <a:pPr marL="0" indent="0">
                  <a:buNone/>
                </a:pPr>
                <a:r>
                  <a:rPr lang="de-DE" sz="1800" kern="0" dirty="0" smtClean="0"/>
                  <a:t>(Fourier, Short Time Fourier, </a:t>
                </a:r>
              </a:p>
              <a:p>
                <a:pPr marL="0" indent="0">
                  <a:buNone/>
                </a:pPr>
                <a:r>
                  <a:rPr lang="de-DE" sz="1800" kern="0" dirty="0"/>
                  <a:t> </a:t>
                </a:r>
                <a:r>
                  <a:rPr lang="de-DE" sz="1800" kern="0" dirty="0" smtClean="0"/>
                  <a:t>Wavelet Transform…)</a:t>
                </a:r>
              </a:p>
              <a:p>
                <a:pPr marL="0" indent="0">
                  <a:buNone/>
                </a:pPr>
                <a:r>
                  <a:rPr lang="de-DE" sz="1800" kern="0" dirty="0" smtClean="0"/>
                  <a:t>Output: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/>
                      </a:rPr>
                      <m:t>𝑁</m:t>
                    </m:r>
                    <m:r>
                      <a:rPr lang="de-DE" sz="1800" b="0" i="1" kern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1800" b="0" i="1" kern="0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de-DE" sz="1800" b="0" i="1" kern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e-DE" sz="1800" kern="0" dirty="0" smtClean="0"/>
                  <a:t> feature </a:t>
                </a:r>
                <a:r>
                  <a:rPr lang="de-DE" sz="1800" kern="0" dirty="0" err="1" smtClean="0"/>
                  <a:t>data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sets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with</a:t>
                </a:r>
                <a:r>
                  <a:rPr lang="de-DE" sz="1800" kern="0" dirty="0" smtClean="0"/>
                  <a:t> </a:t>
                </a:r>
                <a:r>
                  <a:rPr lang="de-DE" sz="1800" i="1" kern="0" dirty="0" smtClean="0"/>
                  <a:t>N </a:t>
                </a:r>
                <a:r>
                  <a:rPr lang="de-DE" sz="1800" kern="0" dirty="0" err="1" smtClean="0"/>
                  <a:t>data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objects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and</a:t>
                </a:r>
                <a:r>
                  <a:rPr lang="de-DE" sz="1800" kern="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i="1" ker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de-DE" sz="1800" kern="0" dirty="0" smtClean="0"/>
                  <a:t> features</a:t>
                </a:r>
                <a:endParaRPr lang="de-DE" sz="1800" kern="0" dirty="0"/>
              </a:p>
            </p:txBody>
          </p:sp>
        </mc:Choice>
        <mc:Fallback xmlns="">
          <p:sp>
            <p:nvSpPr>
              <p:cNvPr id="9" name="Inhaltsplatzhalt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8164" y="1944588"/>
                <a:ext cx="3776662" cy="4268910"/>
              </a:xfrm>
              <a:prstGeom prst="rect">
                <a:avLst/>
              </a:prstGeom>
              <a:blipFill rotWithShape="1">
                <a:blip r:embed="rId3"/>
                <a:stretch>
                  <a:fillRect l="-3710" r="-19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54897"/>
              </p:ext>
            </p:extLst>
          </p:nvPr>
        </p:nvGraphicFramePr>
        <p:xfrm>
          <a:off x="395536" y="4095067"/>
          <a:ext cx="3672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20080"/>
                <a:gridCol w="720080"/>
                <a:gridCol w="576064"/>
                <a:gridCol w="864098"/>
              </a:tblGrid>
              <a:tr h="41405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Feat</a:t>
                      </a:r>
                      <a:r>
                        <a:rPr lang="de-DE" sz="1200" baseline="0" dirty="0" smtClean="0"/>
                        <a:t>. 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Feat</a:t>
                      </a:r>
                      <a:r>
                        <a:rPr lang="de-DE" sz="1200" baseline="0" dirty="0" smtClean="0"/>
                        <a:t>. 2</a:t>
                      </a:r>
                      <a:endParaRPr lang="de-DE" sz="12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Feat</a:t>
                      </a:r>
                      <a:r>
                        <a:rPr lang="de-DE" sz="1200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Feat</a:t>
                      </a:r>
                      <a:r>
                        <a:rPr lang="de-DE" sz="1200" baseline="0" dirty="0" smtClean="0"/>
                        <a:t>. D.</a:t>
                      </a:r>
                      <a:endParaRPr lang="de-DE" dirty="0"/>
                    </a:p>
                  </a:txBody>
                  <a:tcPr/>
                </a:tc>
              </a:tr>
              <a:tr h="339857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object</a:t>
                      </a:r>
                      <a:r>
                        <a:rPr lang="de-DE" sz="1200" dirty="0" smtClean="0"/>
                        <a:t> 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</a:tr>
              <a:tr h="33985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</a:tr>
              <a:tr h="339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object</a:t>
                      </a:r>
                      <a:r>
                        <a:rPr lang="de-DE" sz="1200" dirty="0" smtClean="0"/>
                        <a:t> 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8"/>
          <a:stretch/>
        </p:blipFill>
        <p:spPr>
          <a:xfrm>
            <a:off x="806450" y="1944588"/>
            <a:ext cx="2895600" cy="221942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844824"/>
            <a:ext cx="3776662" cy="4390876"/>
          </a:xfrm>
        </p:spPr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1800" dirty="0" err="1" smtClean="0"/>
              <a:t>Selection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most</a:t>
            </a:r>
            <a:r>
              <a:rPr lang="de-DE" sz="1800" dirty="0" smtClean="0"/>
              <a:t> </a:t>
            </a:r>
            <a:r>
              <a:rPr lang="de-DE" sz="1800" dirty="0" err="1" smtClean="0"/>
              <a:t>significant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</a:p>
          <a:p>
            <a:pPr marL="0" indent="0">
              <a:buNone/>
            </a:pPr>
            <a:r>
              <a:rPr lang="de-DE" sz="1800" dirty="0" smtClean="0"/>
              <a:t>(PCA…)</a:t>
            </a:r>
            <a:endParaRPr lang="de-DE" sz="1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8"/>
          <a:stretch/>
        </p:blipFill>
        <p:spPr>
          <a:xfrm>
            <a:off x="806450" y="1944588"/>
            <a:ext cx="2895600" cy="221942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524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8"/>
          <a:stretch/>
        </p:blipFill>
        <p:spPr>
          <a:xfrm>
            <a:off x="806450" y="1944588"/>
            <a:ext cx="2895600" cy="271842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363290" y="4787271"/>
            <a:ext cx="3776662" cy="441929"/>
          </a:xfrm>
        </p:spPr>
        <p:txBody>
          <a:bodyPr/>
          <a:lstStyle/>
          <a:p>
            <a:pPr marL="0" indent="0" algn="ctr">
              <a:buNone/>
            </a:pPr>
            <a:r>
              <a:rPr lang="de-DE" sz="1800" dirty="0" err="1" smtClean="0"/>
              <a:t>Reduced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/>
          </a:p>
        </p:txBody>
      </p:sp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68776" y="2204864"/>
            <a:ext cx="3776662" cy="4320480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1800" dirty="0" err="1" smtClean="0"/>
              <a:t>Classification</a:t>
            </a:r>
            <a:r>
              <a:rPr lang="de-DE" sz="1800" dirty="0" smtClean="0"/>
              <a:t> / </a:t>
            </a:r>
            <a:r>
              <a:rPr lang="de-DE" sz="1800" dirty="0" err="1" smtClean="0"/>
              <a:t>Outlier</a:t>
            </a:r>
            <a:r>
              <a:rPr lang="de-DE" sz="1800" dirty="0" smtClean="0"/>
              <a:t> </a:t>
            </a:r>
            <a:r>
              <a:rPr lang="de-DE" sz="1800" dirty="0" err="1" smtClean="0"/>
              <a:t>detection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(</a:t>
            </a:r>
            <a:r>
              <a:rPr lang="de-DE" sz="1800" dirty="0" err="1" smtClean="0"/>
              <a:t>Machine</a:t>
            </a:r>
            <a:r>
              <a:rPr lang="de-DE" sz="1800" dirty="0" smtClean="0"/>
              <a:t> Learning, Pattern Recognition…)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24"/>
          <a:stretch/>
        </p:blipFill>
        <p:spPr>
          <a:xfrm>
            <a:off x="806450" y="1944588"/>
            <a:ext cx="2895600" cy="30973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5589240"/>
            <a:ext cx="3776662" cy="64646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err="1" smtClean="0"/>
              <a:t>Lifetime</a:t>
            </a:r>
            <a:r>
              <a:rPr lang="de-DE" sz="1800" dirty="0" smtClean="0"/>
              <a:t>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, </a:t>
            </a:r>
            <a:r>
              <a:rPr lang="de-DE" sz="1800" dirty="0" err="1" smtClean="0"/>
              <a:t>maintenance</a:t>
            </a:r>
            <a:r>
              <a:rPr lang="de-DE" sz="1800" dirty="0" smtClean="0"/>
              <a:t> </a:t>
            </a:r>
            <a:r>
              <a:rPr lang="de-DE" sz="1800" dirty="0" err="1" smtClean="0"/>
              <a:t>scheduling</a:t>
            </a:r>
            <a:r>
              <a:rPr lang="de-DE" sz="1800" dirty="0" smtClean="0"/>
              <a:t>…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4180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899592" y="285293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93585" y="1700809"/>
            <a:ext cx="3776662" cy="453489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Focus </a:t>
            </a:r>
            <a:r>
              <a:rPr lang="de-DE" dirty="0" err="1" smtClean="0">
                <a:solidFill>
                  <a:srgbClr val="FFC000"/>
                </a:solidFill>
              </a:rPr>
              <a:t>of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smtClean="0">
                <a:solidFill>
                  <a:srgbClr val="FFC000"/>
                </a:solidFill>
              </a:rPr>
              <a:t>Thesis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62706" y="2924944"/>
            <a:ext cx="260118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62706" y="4653136"/>
            <a:ext cx="260118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20.07.2013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smtClean="0">
                <a:solidFill>
                  <a:srgbClr val="898989"/>
                </a:solidFill>
              </a:rPr>
              <a:t>Semi-</a:t>
            </a:r>
            <a:r>
              <a:rPr lang="de-DE" dirty="0" err="1" smtClean="0">
                <a:solidFill>
                  <a:srgbClr val="898989"/>
                </a:solidFill>
              </a:rPr>
              <a:t>Supervised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Methods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(HFD)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Kurtosis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Selected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Experiments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Complete</a:t>
            </a:r>
            <a:r>
              <a:rPr lang="de-DE" dirty="0" smtClean="0"/>
              <a:t> Semi-</a:t>
            </a:r>
            <a:r>
              <a:rPr lang="de-DE" dirty="0" err="1" smtClean="0"/>
              <a:t>Supervised</a:t>
            </a:r>
            <a:r>
              <a:rPr lang="de-DE" dirty="0" smtClean="0"/>
              <a:t> CM </a:t>
            </a:r>
            <a:r>
              <a:rPr lang="de-DE" dirty="0" err="1" smtClean="0"/>
              <a:t>framework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Random </a:t>
            </a:r>
            <a:r>
              <a:rPr lang="de-DE" dirty="0" err="1" smtClean="0"/>
              <a:t>Forest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(MFCC</a:t>
            </a:r>
            <a:r>
              <a:rPr lang="de-DE" dirty="0" smtClean="0"/>
              <a:t>)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r>
              <a:rPr lang="de-DE" dirty="0"/>
              <a:t>Higuchi </a:t>
            </a:r>
            <a:r>
              <a:rPr lang="de-DE" dirty="0" err="1"/>
              <a:t>Fractal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(HFD)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/>
              <a:t>Kurtosis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0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 smtClean="0"/>
                  <a:t>Basics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ℱ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LTI: 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i="1" dirty="0" smtClean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(LTI):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          </a:t>
                </a:r>
                <a:r>
                  <a:rPr lang="de-DE" dirty="0" err="1" smtClean="0"/>
                  <a:t>Ceptstrum</a:t>
                </a:r>
                <a:r>
                  <a:rPr lang="de-DE" dirty="0" smtClean="0"/>
                  <a:t> separates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	</a:t>
                </a:r>
                <a:r>
                  <a:rPr lang="de-DE" dirty="0" smtClean="0"/>
                  <a:t> 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machine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characteristics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9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683568" y="4869160"/>
            <a:ext cx="71978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MFCC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smtClean="0"/>
              <a:t>Short Time Fourier Transform (STFT)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signal</a:t>
            </a:r>
            <a:r>
              <a:rPr lang="de-DE" dirty="0" smtClean="0"/>
              <a:t>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transfomation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time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/>
          </a:p>
          <a:p>
            <a:r>
              <a:rPr lang="de-DE" i="1" dirty="0" smtClean="0"/>
              <a:t>Mel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  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adaption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human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err="1" smtClean="0"/>
              <a:t>auditory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time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i="1" dirty="0" err="1" smtClean="0"/>
              <a:t>discrete</a:t>
            </a:r>
            <a:r>
              <a:rPr lang="de-DE" i="1" dirty="0" smtClean="0"/>
              <a:t> </a:t>
            </a:r>
            <a:r>
              <a:rPr lang="de-DE" i="1" dirty="0" err="1" smtClean="0"/>
              <a:t>cosine</a:t>
            </a:r>
            <a:r>
              <a:rPr lang="de-DE" i="1" dirty="0" smtClean="0"/>
              <a:t> </a:t>
            </a:r>
            <a:r>
              <a:rPr lang="de-DE" i="1" dirty="0" err="1" smtClean="0"/>
              <a:t>transform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826840" y="306896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811905" y="40770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35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FD in time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irregularity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1 </a:t>
            </a:r>
            <a:r>
              <a:rPr lang="de-DE" dirty="0" err="1" smtClean="0"/>
              <a:t>and</a:t>
            </a:r>
            <a:r>
              <a:rPr lang="de-DE" dirty="0" smtClean="0"/>
              <a:t> 2</a:t>
            </a:r>
          </a:p>
          <a:p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FD </a:t>
            </a:r>
            <a:r>
              <a:rPr lang="de-DE" dirty="0" err="1" smtClean="0"/>
              <a:t>calculation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i="1" dirty="0" smtClean="0"/>
              <a:t>box </a:t>
            </a:r>
            <a:r>
              <a:rPr lang="de-DE" i="1" dirty="0" err="1" smtClean="0"/>
              <a:t>count</a:t>
            </a:r>
            <a:r>
              <a:rPr lang="de-DE" i="1" dirty="0" smtClean="0"/>
              <a:t>, </a:t>
            </a:r>
            <a:r>
              <a:rPr lang="de-DE" i="1" dirty="0" err="1" smtClean="0"/>
              <a:t>Katz‘s</a:t>
            </a:r>
            <a:r>
              <a:rPr lang="de-DE" i="1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i="1" dirty="0" err="1" smtClean="0"/>
              <a:t>Higuchi‘s</a:t>
            </a:r>
            <a:r>
              <a:rPr lang="de-DE" i="1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…)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4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 smtClean="0"/>
                  <a:t>Algorithm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dirty="0" err="1" smtClean="0"/>
                  <a:t>Creation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k </a:t>
                </a:r>
                <a:r>
                  <a:rPr lang="de-DE" dirty="0" err="1" smtClean="0"/>
                  <a:t>new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at</a:t>
                </a:r>
                <a:r>
                  <a:rPr lang="de-DE" dirty="0" smtClean="0"/>
                  <a:t> different </a:t>
                </a:r>
                <a:r>
                  <a:rPr lang="de-DE" dirty="0" err="1" smtClean="0"/>
                  <a:t>scales</a:t>
                </a:r>
                <a:endParaRPr lang="de-DE" dirty="0"/>
              </a:p>
              <a:p>
                <a:r>
                  <a:rPr lang="de-DE" dirty="0" err="1" smtClean="0"/>
                  <a:t>Measuring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length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scaled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i.d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endParaRPr lang="de-DE" dirty="0"/>
              </a:p>
              <a:p>
                <a:r>
                  <a:rPr lang="de-DE" dirty="0" err="1" smtClean="0"/>
                  <a:t>Calculation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HFD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relation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 t="-2179" r="-1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11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Kurtosis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r>
                  <a:rPr lang="de-DE" dirty="0" err="1" smtClean="0"/>
                  <a:t>Measure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err="1" smtClean="0"/>
                  <a:t>curve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peakedness</a:t>
                </a:r>
                <a:r>
                  <a:rPr lang="de-DE" dirty="0" smtClean="0"/>
                  <a:t>“ </a:t>
                </a:r>
              </a:p>
              <a:p>
                <a:endParaRPr lang="de-DE" dirty="0"/>
              </a:p>
              <a:p>
                <a:r>
                  <a:rPr lang="de-DE" dirty="0" err="1"/>
                  <a:t>N</a:t>
                </a:r>
                <a:r>
                  <a:rPr lang="de-DE" dirty="0" err="1" smtClean="0"/>
                  <a:t>ormalized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order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moment</a:t>
                </a:r>
                <a:r>
                  <a:rPr lang="de-DE" dirty="0" smtClean="0"/>
                  <a:t>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2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33446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88840"/>
            <a:ext cx="4002302" cy="4246860"/>
          </a:xfrm>
        </p:spPr>
        <p:txBody>
          <a:bodyPr/>
          <a:lstStyle/>
          <a:p>
            <a:r>
              <a:rPr lang="de-DE" sz="2400" dirty="0" smtClean="0"/>
              <a:t>Data </a:t>
            </a:r>
            <a:r>
              <a:rPr lang="de-DE" sz="2400" dirty="0" err="1" smtClean="0"/>
              <a:t>samples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all </a:t>
            </a:r>
            <a:r>
              <a:rPr lang="de-DE" sz="2400" dirty="0" err="1" smtClean="0"/>
              <a:t>classes</a:t>
            </a:r>
            <a:endParaRPr lang="de-DE" sz="2400" dirty="0" smtClean="0"/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883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32" y="1988840"/>
            <a:ext cx="4563740" cy="4246860"/>
          </a:xfrm>
        </p:spPr>
      </p:pic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88840"/>
            <a:ext cx="4002302" cy="4246860"/>
          </a:xfrm>
        </p:spPr>
        <p:txBody>
          <a:bodyPr/>
          <a:lstStyle/>
          <a:p>
            <a:r>
              <a:rPr lang="de-DE" sz="2400" dirty="0" smtClean="0"/>
              <a:t>Data </a:t>
            </a:r>
            <a:r>
              <a:rPr lang="de-DE" sz="2400" dirty="0" err="1" smtClean="0"/>
              <a:t>samples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all </a:t>
            </a:r>
            <a:r>
              <a:rPr lang="de-DE" sz="2400" dirty="0" err="1" smtClean="0"/>
              <a:t>classes</a:t>
            </a:r>
            <a:endParaRPr lang="de-DE" sz="2400" dirty="0" smtClean="0"/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76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32" y="1988840"/>
            <a:ext cx="4563740" cy="42468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3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58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20.07.2013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smtClean="0">
                <a:solidFill>
                  <a:srgbClr val="898989"/>
                </a:solidFill>
              </a:rPr>
              <a:t>Semi-</a:t>
            </a:r>
            <a:r>
              <a:rPr lang="de-DE" dirty="0" err="1" smtClean="0">
                <a:solidFill>
                  <a:srgbClr val="898989"/>
                </a:solidFill>
              </a:rPr>
              <a:t>Supervised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Methods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(HFD)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Kurtosis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K-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K-Center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Neares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0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32" y="1988840"/>
            <a:ext cx="4563740" cy="42468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r>
                  <a:rPr lang="de-DE" sz="2400" dirty="0" smtClean="0"/>
                  <a:t>Training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optimizing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through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error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,   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3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201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r>
                  <a:rPr lang="de-DE" sz="2400" dirty="0" smtClean="0"/>
                  <a:t>Training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optimizing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through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error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,   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2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5"/>
          <a:stretch/>
        </p:blipFill>
        <p:spPr>
          <a:xfrm>
            <a:off x="4254541" y="1988841"/>
            <a:ext cx="3701835" cy="4246860"/>
          </a:xfrm>
        </p:spPr>
      </p:pic>
      <p:sp>
        <p:nvSpPr>
          <p:cNvPr id="10" name="Textfeld 9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6950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931376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0"/>
            <a:ext cx="4104456" cy="3960440"/>
          </a:xfrm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068236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0"/>
            <a:ext cx="4104456" cy="3960440"/>
          </a:xfrm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166342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447659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22021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348184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236568" y="32933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292080" y="34457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5508104" y="3068960"/>
            <a:ext cx="288032" cy="4860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796136" y="3068960"/>
            <a:ext cx="108012" cy="504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850142" y="3068960"/>
            <a:ext cx="494438" cy="376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66066" y="27028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Outlier</a:t>
            </a:r>
            <a:r>
              <a:rPr lang="de-DE" sz="1400" dirty="0" smtClean="0"/>
              <a:t>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9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r>
              <a:rPr lang="de-DE" sz="2400" kern="0" dirty="0" smtClean="0"/>
              <a:t>Also </a:t>
            </a:r>
            <a:r>
              <a:rPr lang="de-DE" sz="2400" kern="0" dirty="0" err="1" smtClean="0"/>
              <a:t>known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as</a:t>
            </a:r>
            <a:r>
              <a:rPr lang="de-DE" sz="2400" kern="0" dirty="0" smtClean="0"/>
              <a:t>: </a:t>
            </a:r>
            <a:r>
              <a:rPr lang="de-DE" sz="2400" i="1" kern="0" dirty="0" smtClean="0"/>
              <a:t>Data Description, Domain Description, </a:t>
            </a:r>
            <a:r>
              <a:rPr lang="de-DE" sz="2400" i="1" kern="0" dirty="0" err="1" smtClean="0"/>
              <a:t>Outlier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or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Novelty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Detection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348184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236568" y="32933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292080" y="34457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5508104" y="3068960"/>
            <a:ext cx="288032" cy="4860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796136" y="3068960"/>
            <a:ext cx="108012" cy="504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850142" y="3068960"/>
            <a:ext cx="494438" cy="376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66066" y="27028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Outlier</a:t>
            </a:r>
            <a:r>
              <a:rPr lang="de-DE" sz="1400" dirty="0" smtClean="0"/>
              <a:t>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9807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Components</a:t>
            </a:r>
          </a:p>
          <a:p>
            <a:pPr marL="0" indent="0">
              <a:buNone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 algn="ctr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Organizing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Experiments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923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Components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Similarity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measure</a:t>
                </a:r>
                <a:r>
                  <a:rPr lang="de-DE" sz="2400" b="1" dirty="0" smtClean="0"/>
                  <a:t> 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                                    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relation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learned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class</a:t>
                </a:r>
                <a:endParaRPr lang="de-DE" sz="2400" dirty="0" smtClean="0"/>
              </a:p>
              <a:p>
                <a:pPr lvl="1" indent="-342900"/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/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/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  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)</a:t>
                </a:r>
              </a:p>
              <a:p>
                <a:pPr lvl="1" indent="-342900"/>
                <a:r>
                  <a:rPr lang="de-DE" dirty="0"/>
                  <a:t> 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r>
                      <a:rPr lang="en-US" b="1" i="1"/>
                      <m:t>𝒙</m:t>
                    </m:r>
                    <m:r>
                      <a:rPr lang="en-US" i="1"/>
                      <m:t>)</m:t>
                    </m:r>
                  </m:oMath>
                </a14:m>
                <a:r>
                  <a:rPr lang="de-DE" dirty="0" smtClean="0"/>
                  <a:t>  (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)</a:t>
                </a:r>
              </a:p>
              <a:p>
                <a:pPr marL="400050" lvl="1" indent="0">
                  <a:buNone/>
                </a:pPr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 err="1" smtClean="0"/>
                  <a:t>Threshold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𝜃</m:t>
                    </m:r>
                  </m:oMath>
                </a14:m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de-DE" dirty="0" smtClean="0"/>
              </a:p>
              <a:p>
                <a:pPr marL="514350" indent="-514350" algn="ctr">
                  <a:buFont typeface="+mj-lt"/>
                  <a:buAutoNum type="arabicPeriod"/>
                </a:pPr>
                <a:endParaRPr lang="de-DE" sz="24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47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749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Components</a:t>
            </a:r>
          </a:p>
          <a:p>
            <a:pPr marL="0" indent="0" algn="ctr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 algn="ctr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359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Components</a:t>
            </a:r>
          </a:p>
          <a:p>
            <a:pPr marL="0" indent="0" algn="ctr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 smtClean="0"/>
              <a:t>Similarity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measure</a:t>
            </a:r>
            <a:r>
              <a:rPr lang="de-DE" sz="2400" b="1" dirty="0" smtClean="0"/>
              <a:t> </a:t>
            </a:r>
            <a:r>
              <a:rPr lang="de-DE" sz="2400" dirty="0"/>
              <a:t> </a:t>
            </a:r>
            <a:r>
              <a:rPr lang="de-DE" sz="2400" dirty="0" smtClean="0"/>
              <a:t>                                     </a:t>
            </a:r>
            <a:r>
              <a:rPr lang="de-DE" sz="2400" dirty="0" err="1" smtClean="0"/>
              <a:t>measure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relation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objects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learned</a:t>
            </a:r>
            <a:r>
              <a:rPr lang="de-DE" sz="2400" dirty="0" smtClean="0"/>
              <a:t> </a:t>
            </a:r>
            <a:r>
              <a:rPr lang="de-DE" sz="2400" dirty="0" err="1" smtClean="0"/>
              <a:t>target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514350" indent="-514350" algn="ctr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903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Components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Similarity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measure</a:t>
                </a:r>
                <a:r>
                  <a:rPr lang="de-DE" sz="2400" b="1" dirty="0" smtClean="0"/>
                  <a:t> 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                                    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relation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learned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class</a:t>
                </a:r>
                <a:endParaRPr lang="de-DE" sz="2400" dirty="0" smtClean="0"/>
              </a:p>
              <a:p>
                <a:pPr lvl="1" indent="-342900"/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/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/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  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)</a:t>
                </a:r>
              </a:p>
              <a:p>
                <a:pPr marL="400050" lvl="1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514350" indent="-514350" algn="ctr">
                  <a:buFont typeface="+mj-lt"/>
                  <a:buAutoNum type="arabicPeriod"/>
                </a:pPr>
                <a:endParaRPr lang="de-DE" sz="24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47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831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Components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Similarity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measure</a:t>
                </a:r>
                <a:r>
                  <a:rPr lang="de-DE" sz="2400" b="1" dirty="0" smtClean="0"/>
                  <a:t> 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                                    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relation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learned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class</a:t>
                </a:r>
                <a:endParaRPr lang="de-DE" sz="2400" dirty="0" smtClean="0"/>
              </a:p>
              <a:p>
                <a:pPr lvl="1" indent="-342900"/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/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/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  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)</a:t>
                </a:r>
              </a:p>
              <a:p>
                <a:pPr lvl="1" indent="-342900"/>
                <a:r>
                  <a:rPr lang="de-DE" dirty="0"/>
                  <a:t> 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r>
                      <a:rPr lang="en-US" b="1" i="1"/>
                      <m:t>𝒙</m:t>
                    </m:r>
                    <m:r>
                      <a:rPr lang="en-US" i="1"/>
                      <m:t>)</m:t>
                    </m:r>
                  </m:oMath>
                </a14:m>
                <a:r>
                  <a:rPr lang="de-DE" dirty="0" smtClean="0"/>
                  <a:t>  (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)</a:t>
                </a:r>
              </a:p>
              <a:p>
                <a:pPr marL="400050" lvl="1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514350" indent="-514350" algn="ctr">
                  <a:buFont typeface="+mj-lt"/>
                  <a:buAutoNum type="arabicPeriod"/>
                </a:pPr>
                <a:endParaRPr lang="de-DE" sz="24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47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8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Components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Similarity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measure</a:t>
                </a:r>
                <a:r>
                  <a:rPr lang="de-DE" sz="2400" b="1" dirty="0" smtClean="0"/>
                  <a:t> 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                                    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relation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learned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class</a:t>
                </a:r>
                <a:endParaRPr lang="de-DE" sz="2400" dirty="0" smtClean="0"/>
              </a:p>
              <a:p>
                <a:pPr lvl="1" indent="-342900"/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/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/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  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)</a:t>
                </a:r>
              </a:p>
              <a:p>
                <a:pPr lvl="1" indent="-342900"/>
                <a:r>
                  <a:rPr lang="de-DE" dirty="0"/>
                  <a:t> 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r>
                      <a:rPr lang="en-US" b="1" i="1"/>
                      <m:t>𝒙</m:t>
                    </m:r>
                    <m:r>
                      <a:rPr lang="en-US" i="1"/>
                      <m:t>)</m:t>
                    </m:r>
                  </m:oMath>
                </a14:m>
                <a:r>
                  <a:rPr lang="de-DE" dirty="0" smtClean="0"/>
                  <a:t>  (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)</a:t>
                </a:r>
              </a:p>
              <a:p>
                <a:pPr marL="400050" lvl="1" indent="0">
                  <a:buNone/>
                </a:pPr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 err="1" smtClean="0"/>
                  <a:t>Threshold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𝜃</m:t>
                    </m:r>
                  </m:oMath>
                </a14:m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de-DE" dirty="0" smtClean="0"/>
              </a:p>
              <a:p>
                <a:pPr marL="514350" indent="-514350" algn="ctr">
                  <a:buFont typeface="+mj-lt"/>
                  <a:buAutoNum type="arabicPeriod"/>
                </a:pPr>
                <a:endParaRPr lang="de-DE" sz="24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47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68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 smtClean="0"/>
              <a:t>Classifier</a:t>
            </a:r>
            <a:r>
              <a:rPr lang="de-DE" b="1" dirty="0" smtClean="0"/>
              <a:t> </a:t>
            </a:r>
            <a:r>
              <a:rPr lang="de-DE" b="1" dirty="0" err="1" smtClean="0"/>
              <a:t>functions</a:t>
            </a:r>
            <a:endParaRPr lang="de-DE" b="1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433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err="1" smtClean="0"/>
                  <a:t>Classifier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functions</a:t>
                </a:r>
                <a:endParaRPr lang="de-DE" b="1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𝑓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=</m:t>
                      </m:r>
                      <m:r>
                        <a:rPr lang="en-US" sz="2400" i="1"/>
                        <m:t>𝐼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i="1"/>
                            <m:t>𝑑</m:t>
                          </m:r>
                          <m:d>
                            <m:dPr>
                              <m:ctrlPr>
                                <a:rPr lang="de-DE" sz="2400" i="1"/>
                              </m:ctrlPr>
                            </m:dPr>
                            <m:e>
                              <m:r>
                                <a:rPr lang="en-US" sz="2400" b="1" i="1"/>
                                <m:t>𝒙</m:t>
                              </m:r>
                            </m:e>
                          </m:d>
                          <m:r>
                            <a:rPr lang="en-US" sz="2400" i="1"/>
                            <m:t>&lt;</m:t>
                          </m:r>
                          <m:r>
                            <a:rPr lang="en-US" sz="2400" i="1"/>
                            <m:t>𝜃</m:t>
                          </m:r>
                        </m:e>
                      </m:d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81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err="1" smtClean="0"/>
                  <a:t>Classifier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functions</a:t>
                </a:r>
                <a:endParaRPr lang="de-DE" b="1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𝑓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=</m:t>
                      </m:r>
                      <m:r>
                        <a:rPr lang="en-US" sz="2400" i="1"/>
                        <m:t>𝐼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i="1"/>
                            <m:t>𝑑</m:t>
                          </m:r>
                          <m:d>
                            <m:dPr>
                              <m:ctrlPr>
                                <a:rPr lang="de-DE" sz="2400" i="1"/>
                              </m:ctrlPr>
                            </m:dPr>
                            <m:e>
                              <m:r>
                                <a:rPr lang="en-US" sz="2400" b="1" i="1"/>
                                <m:t>𝒙</m:t>
                              </m:r>
                            </m:e>
                          </m:d>
                          <m:r>
                            <a:rPr lang="en-US" sz="2400" i="1"/>
                            <m:t>&lt;</m:t>
                          </m:r>
                          <m:r>
                            <a:rPr lang="en-US" sz="2400" i="1"/>
                            <m:t>𝜃</m:t>
                          </m:r>
                        </m:e>
                      </m:d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𝑓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=</m:t>
                      </m:r>
                      <m:r>
                        <a:rPr lang="en-US" sz="2400" i="1"/>
                        <m:t>𝐼</m:t>
                      </m:r>
                      <m:r>
                        <a:rPr lang="en-US" sz="2400" i="1"/>
                        <m:t>(</m:t>
                      </m:r>
                      <m:r>
                        <a:rPr lang="en-US" sz="2400" i="1"/>
                        <m:t>𝑝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&gt;</m:t>
                      </m:r>
                      <m:r>
                        <a:rPr lang="en-US" sz="2400" i="1"/>
                        <m:t>𝜃</m:t>
                      </m:r>
                      <m:r>
                        <a:rPr lang="en-US" sz="2400" i="1"/>
                        <m:t>) 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51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err="1" smtClean="0"/>
                  <a:t>Classifier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functions</a:t>
                </a:r>
                <a:endParaRPr lang="de-DE" b="1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𝑓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=</m:t>
                      </m:r>
                      <m:r>
                        <a:rPr lang="en-US" sz="2400" i="1"/>
                        <m:t>𝐼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i="1"/>
                            <m:t>𝑑</m:t>
                          </m:r>
                          <m:d>
                            <m:dPr>
                              <m:ctrlPr>
                                <a:rPr lang="de-DE" sz="2400" i="1"/>
                              </m:ctrlPr>
                            </m:dPr>
                            <m:e>
                              <m:r>
                                <a:rPr lang="en-US" sz="2400" b="1" i="1"/>
                                <m:t>𝒙</m:t>
                              </m:r>
                            </m:e>
                          </m:d>
                          <m:r>
                            <a:rPr lang="en-US" sz="2400" i="1"/>
                            <m:t>&lt;</m:t>
                          </m:r>
                          <m:r>
                            <a:rPr lang="en-US" sz="2400" i="1"/>
                            <m:t>𝜃</m:t>
                          </m:r>
                        </m:e>
                      </m:d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𝑓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=</m:t>
                      </m:r>
                      <m:r>
                        <a:rPr lang="en-US" sz="2400" i="1"/>
                        <m:t>𝐼</m:t>
                      </m:r>
                      <m:r>
                        <a:rPr lang="en-US" sz="2400" i="1"/>
                        <m:t>(</m:t>
                      </m:r>
                      <m:r>
                        <a:rPr lang="en-US" sz="2400" i="1"/>
                        <m:t>𝑝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&gt;</m:t>
                      </m:r>
                      <m:r>
                        <a:rPr lang="en-US" sz="2400" i="1"/>
                        <m:t>𝜃</m:t>
                      </m:r>
                      <m:r>
                        <a:rPr lang="en-US" sz="2400" i="1"/>
                        <m:t>) 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(∙)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i="1" dirty="0"/>
                  <a:t>indicator </a:t>
                </a:r>
                <a:r>
                  <a:rPr lang="en-US" sz="2400" i="1" dirty="0" smtClean="0"/>
                  <a:t>function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s.t.</a:t>
                </a:r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8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i="1" dirty="0" smtClean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 smtClean="0"/>
              <a:t>„</a:t>
            </a:r>
            <a:r>
              <a:rPr lang="de-DE" i="1" dirty="0" err="1" smtClean="0"/>
              <a:t>Condition</a:t>
            </a:r>
            <a:r>
              <a:rPr lang="de-DE" i="1" dirty="0" smtClean="0"/>
              <a:t> Monitoring </a:t>
            </a:r>
            <a:r>
              <a:rPr lang="de-DE" i="1" dirty="0" err="1" smtClean="0"/>
              <a:t>is</a:t>
            </a:r>
            <a:r>
              <a:rPr lang="de-DE" i="1" dirty="0" smtClean="0"/>
              <a:t> a </a:t>
            </a:r>
            <a:r>
              <a:rPr lang="de-DE" i="1" dirty="0" err="1" smtClean="0"/>
              <a:t>process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o</a:t>
            </a:r>
            <a:r>
              <a:rPr lang="de-DE" i="1" dirty="0" err="1" smtClean="0"/>
              <a:t>f</a:t>
            </a:r>
            <a:r>
              <a:rPr lang="de-DE" i="1" dirty="0" smtClean="0"/>
              <a:t> </a:t>
            </a:r>
            <a:r>
              <a:rPr lang="de-DE" i="1" dirty="0" err="1" smtClean="0"/>
              <a:t>monitoring</a:t>
            </a:r>
            <a:r>
              <a:rPr lang="de-DE" i="1" dirty="0" smtClean="0"/>
              <a:t> a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b</a:t>
            </a:r>
            <a:r>
              <a:rPr lang="de-DE" i="1" dirty="0" err="1" smtClean="0"/>
              <a:t>y</a:t>
            </a:r>
            <a:r>
              <a:rPr lang="de-DE" i="1" dirty="0" smtClean="0"/>
              <a:t> </a:t>
            </a:r>
            <a:r>
              <a:rPr lang="de-DE" i="1" dirty="0" err="1" smtClean="0"/>
              <a:t>studying</a:t>
            </a:r>
            <a:r>
              <a:rPr lang="de-DE" i="1" dirty="0" smtClean="0"/>
              <a:t> </a:t>
            </a:r>
            <a:r>
              <a:rPr lang="de-DE" i="1" dirty="0" err="1" smtClean="0"/>
              <a:t>selected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in such a </a:t>
            </a:r>
            <a:r>
              <a:rPr lang="de-DE" i="1" dirty="0" err="1" smtClean="0"/>
              <a:t>way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significant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those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related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developing</a:t>
            </a:r>
            <a:r>
              <a:rPr lang="de-DE" i="1" dirty="0" smtClean="0"/>
              <a:t> </a:t>
            </a:r>
            <a:r>
              <a:rPr lang="de-DE" i="1" dirty="0" err="1" smtClean="0"/>
              <a:t>failures</a:t>
            </a:r>
            <a:r>
              <a:rPr lang="de-DE" i="1" dirty="0" smtClean="0"/>
              <a:t>“ </a:t>
            </a:r>
          </a:p>
          <a:p>
            <a:pPr marL="0" indent="0" algn="ctr">
              <a:buNone/>
            </a:pPr>
            <a:r>
              <a:rPr lang="de-DE" sz="1200" dirty="0" smtClean="0"/>
              <a:t>Artur G. O. </a:t>
            </a:r>
            <a:r>
              <a:rPr lang="de-DE" sz="1200" dirty="0" err="1" smtClean="0"/>
              <a:t>Musambara</a:t>
            </a:r>
            <a:r>
              <a:rPr lang="de-DE" sz="1200" dirty="0" smtClean="0"/>
              <a:t> , Harare 2012</a:t>
            </a:r>
          </a:p>
          <a:p>
            <a:pPr marL="0" indent="0" algn="ctr">
              <a:buNone/>
            </a:pPr>
            <a:endParaRPr lang="de-DE" sz="1200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90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err="1" smtClean="0"/>
                  <a:t>Classifier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functions</a:t>
                </a:r>
                <a:endParaRPr lang="de-DE" b="1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𝑓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=</m:t>
                      </m:r>
                      <m:r>
                        <a:rPr lang="en-US" sz="2400" i="1"/>
                        <m:t>𝐼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i="1"/>
                            <m:t>𝑑</m:t>
                          </m:r>
                          <m:d>
                            <m:dPr>
                              <m:ctrlPr>
                                <a:rPr lang="de-DE" sz="2400" i="1"/>
                              </m:ctrlPr>
                            </m:dPr>
                            <m:e>
                              <m:r>
                                <a:rPr lang="en-US" sz="2400" b="1" i="1"/>
                                <m:t>𝒙</m:t>
                              </m:r>
                            </m:e>
                          </m:d>
                          <m:r>
                            <a:rPr lang="en-US" sz="2400" i="1"/>
                            <m:t>&lt;</m:t>
                          </m:r>
                          <m:r>
                            <a:rPr lang="en-US" sz="2400" i="1"/>
                            <m:t>𝜃</m:t>
                          </m:r>
                        </m:e>
                      </m:d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𝑓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=</m:t>
                      </m:r>
                      <m:r>
                        <a:rPr lang="en-US" sz="2400" i="1"/>
                        <m:t>𝐼</m:t>
                      </m:r>
                      <m:r>
                        <a:rPr lang="en-US" sz="2400" i="1"/>
                        <m:t>(</m:t>
                      </m:r>
                      <m:r>
                        <a:rPr lang="en-US" sz="2400" i="1"/>
                        <m:t>𝑝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𝒙</m:t>
                          </m:r>
                        </m:e>
                      </m:d>
                      <m:r>
                        <a:rPr lang="en-US" sz="2400" i="1"/>
                        <m:t>&gt;</m:t>
                      </m:r>
                      <m:r>
                        <a:rPr lang="en-US" sz="2400" i="1"/>
                        <m:t>𝜃</m:t>
                      </m:r>
                      <m:r>
                        <a:rPr lang="en-US" sz="2400" i="1"/>
                        <m:t>) 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(∙)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i="1" dirty="0"/>
                  <a:t>indicator </a:t>
                </a:r>
                <a:r>
                  <a:rPr lang="en-US" sz="2400" i="1" dirty="0" smtClean="0"/>
                  <a:t>function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s.t.</a:t>
                </a:r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𝑓</m:t>
                      </m:r>
                      <m:r>
                        <a:rPr lang="en-US" sz="2400" i="1"/>
                        <m:t>:</m:t>
                      </m:r>
                      <m:sSup>
                        <m:sSupPr>
                          <m:ctrlPr>
                            <a:rPr lang="de-DE" sz="2400" i="1"/>
                          </m:ctrlPr>
                        </m:sSupPr>
                        <m:e>
                          <m:r>
                            <a:rPr lang="en-US" sz="2400" i="1"/>
                            <m:t>ℝ</m:t>
                          </m:r>
                        </m:e>
                        <m:sup>
                          <m:r>
                            <a:rPr lang="en-US" sz="2400" i="1"/>
                            <m:t>𝐷</m:t>
                          </m:r>
                        </m:sup>
                      </m:sSup>
                      <m:r>
                        <a:rPr lang="en-US" sz="2400" i="1"/>
                        <m:t>→{1,0}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13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38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Support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defining</a:t>
            </a:r>
            <a:r>
              <a:rPr lang="de-DE" sz="2000" dirty="0" smtClean="0"/>
              <a:t> a </a:t>
            </a:r>
            <a:r>
              <a:rPr lang="de-DE" sz="2000" dirty="0" err="1" smtClean="0"/>
              <a:t>hypersphere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a</a:t>
            </a: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62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Support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defining</a:t>
            </a:r>
            <a:r>
              <a:rPr lang="de-DE" sz="2000" dirty="0" smtClean="0"/>
              <a:t> a </a:t>
            </a:r>
            <a:r>
              <a:rPr lang="de-DE" sz="2000" dirty="0" err="1" smtClean="0"/>
              <a:t>hypersphere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a</a:t>
            </a:r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Minimization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smtClean="0"/>
              <a:t>sucht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traning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      	             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hypersphere</a:t>
            </a:r>
            <a:endParaRPr lang="de-DE" sz="2000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512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Support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defining</a:t>
            </a:r>
            <a:r>
              <a:rPr lang="de-DE" sz="2000" dirty="0" smtClean="0"/>
              <a:t> a </a:t>
            </a:r>
            <a:r>
              <a:rPr lang="de-DE" sz="2000" dirty="0" err="1" smtClean="0"/>
              <a:t>hypersphere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a</a:t>
            </a:r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Minimization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smtClean="0"/>
              <a:t>sucht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traning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      	             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hypersphere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/>
              <a:t> </a:t>
            </a:r>
            <a:r>
              <a:rPr lang="de-DE" sz="2000" b="1" dirty="0" smtClean="0"/>
              <a:t>                          </a:t>
            </a:r>
            <a:r>
              <a:rPr lang="de-DE" sz="2000" dirty="0" err="1" smtClean="0"/>
              <a:t>hypersphere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05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0"/>
          <a:stretch/>
        </p:blipFill>
        <p:spPr>
          <a:xfrm>
            <a:off x="1691680" y="4042610"/>
            <a:ext cx="5040560" cy="2194701"/>
          </a:xfrm>
        </p:spPr>
      </p:pic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Support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defining</a:t>
            </a:r>
            <a:r>
              <a:rPr lang="de-DE" sz="2000" dirty="0" smtClean="0"/>
              <a:t> a </a:t>
            </a:r>
            <a:r>
              <a:rPr lang="de-DE" sz="2000" dirty="0" err="1" smtClean="0"/>
              <a:t>hypersphere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a</a:t>
            </a:r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Minimization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smtClean="0"/>
              <a:t>sucht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traning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      	             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hypersphere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/>
              <a:t> </a:t>
            </a:r>
            <a:r>
              <a:rPr lang="de-DE" sz="2000" b="1" dirty="0" smtClean="0"/>
              <a:t>                          </a:t>
            </a:r>
            <a:r>
              <a:rPr lang="de-DE" sz="2000" dirty="0" err="1" smtClean="0"/>
              <a:t>hypersphere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68385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1673597" y="4030132"/>
            <a:ext cx="5058643" cy="2205567"/>
          </a:xfrm>
        </p:spPr>
      </p:pic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Support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defining</a:t>
            </a:r>
            <a:r>
              <a:rPr lang="de-DE" sz="2000" dirty="0" smtClean="0"/>
              <a:t> a </a:t>
            </a:r>
            <a:r>
              <a:rPr lang="de-DE" sz="2000" dirty="0" err="1" smtClean="0"/>
              <a:t>hypersphere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a</a:t>
            </a:r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Minimization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smtClean="0"/>
              <a:t>sucht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traning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      	             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hypersphere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/>
              <a:t> </a:t>
            </a:r>
            <a:r>
              <a:rPr lang="de-DE" sz="2000" b="1" dirty="0" smtClean="0"/>
              <a:t>                          </a:t>
            </a:r>
            <a:r>
              <a:rPr lang="de-DE" sz="2000" dirty="0" err="1" smtClean="0"/>
              <a:t>hypersphere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794213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37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58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i="1" dirty="0" err="1" smtClean="0"/>
              <a:t>receptive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fields</a:t>
            </a:r>
            <a:r>
              <a:rPr lang="de-DE" sz="2000" i="1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 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 </a:t>
            </a:r>
            <a:r>
              <a:rPr lang="de-DE" sz="2000" dirty="0" smtClean="0"/>
              <a:t>             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625453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59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i="1" dirty="0" err="1" smtClean="0"/>
              <a:t>receptive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fields</a:t>
            </a:r>
            <a:r>
              <a:rPr lang="de-DE" sz="2000" i="1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 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 </a:t>
            </a:r>
            <a:r>
              <a:rPr lang="de-DE" sz="2000" dirty="0" smtClean="0"/>
              <a:t>             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Minimization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smtClean="0"/>
              <a:t>such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traning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      	             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fields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48608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computerized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maintenance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based</a:t>
            </a:r>
            <a:r>
              <a:rPr lang="de-DE" dirty="0" smtClean="0"/>
              <a:t> on</a:t>
            </a:r>
            <a:r>
              <a:rPr lang="de-DE" dirty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r>
              <a:rPr lang="de-DE" dirty="0" err="1" smtClean="0"/>
              <a:t>Prevention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 smtClean="0"/>
          </a:p>
          <a:p>
            <a:r>
              <a:rPr lang="de-DE" dirty="0" err="1" smtClean="0"/>
              <a:t>Lifetime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r>
              <a:rPr lang="de-DE" dirty="0" smtClean="0"/>
              <a:t>Overall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4134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60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i="1" dirty="0" err="1" smtClean="0"/>
              <a:t>receptive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fields</a:t>
            </a:r>
            <a:r>
              <a:rPr lang="de-DE" sz="2000" i="1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 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 </a:t>
            </a:r>
            <a:r>
              <a:rPr lang="de-DE" sz="2000" dirty="0" smtClean="0"/>
              <a:t>             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Minimization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smtClean="0"/>
              <a:t>such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traning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      	             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a     		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974793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K-Center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0"/>
          <a:stretch/>
        </p:blipFill>
        <p:spPr>
          <a:xfrm>
            <a:off x="1691680" y="4023360"/>
            <a:ext cx="5040560" cy="2213952"/>
          </a:xfrm>
        </p:spPr>
      </p:pic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i="1" dirty="0" err="1" smtClean="0"/>
              <a:t>receptive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fields</a:t>
            </a:r>
            <a:r>
              <a:rPr lang="de-DE" sz="2000" i="1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 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 </a:t>
            </a:r>
            <a:r>
              <a:rPr lang="de-DE" sz="2000" dirty="0" smtClean="0"/>
              <a:t>             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Minimization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smtClean="0"/>
              <a:t>such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traning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      	             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a     		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385281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</a:t>
            </a:r>
            <a:r>
              <a:rPr lang="de-DE" dirty="0"/>
              <a:t>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62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i="1" dirty="0" err="1" smtClean="0"/>
              <a:t>receptive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fields</a:t>
            </a:r>
            <a:r>
              <a:rPr lang="de-DE" sz="2000" i="1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 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 </a:t>
            </a:r>
            <a:r>
              <a:rPr lang="de-DE" sz="2000" dirty="0" smtClean="0"/>
              <a:t>             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Minimization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dirty="0" smtClean="0"/>
              <a:t>R </a:t>
            </a:r>
            <a:r>
              <a:rPr lang="de-DE" sz="2000" dirty="0" smtClean="0"/>
              <a:t>such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traning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      	             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a     		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607658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Means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182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Means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64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/>
              <a:t>	</a:t>
            </a:r>
            <a:r>
              <a:rPr lang="de-DE" sz="2000" dirty="0" smtClean="0"/>
              <a:t>             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endParaRPr lang="de-DE" sz="2000" dirty="0" smtClean="0"/>
          </a:p>
          <a:p>
            <a:pPr marL="0" indent="0">
              <a:buNone/>
            </a:pP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6471536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Means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65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/>
              <a:t>	</a:t>
            </a:r>
            <a:r>
              <a:rPr lang="de-DE" sz="2000" dirty="0" smtClean="0"/>
              <a:t>             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Arbitrary</a:t>
            </a:r>
            <a:r>
              <a:rPr lang="de-DE" sz="2000" dirty="0" smtClean="0"/>
              <a:t> </a:t>
            </a:r>
            <a:r>
              <a:rPr lang="de-DE" sz="2000" dirty="0" err="1" smtClean="0"/>
              <a:t>initialization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centers</a:t>
            </a:r>
            <a:r>
              <a:rPr lang="de-DE" sz="2000" dirty="0" smtClean="0"/>
              <a:t>,  	  	              </a:t>
            </a:r>
            <a:r>
              <a:rPr lang="de-DE" sz="2000" dirty="0" err="1" smtClean="0"/>
              <a:t>recalculation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err="1" smtClean="0"/>
              <a:t>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	             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until</a:t>
            </a:r>
            <a:r>
              <a:rPr lang="de-DE" sz="2000" dirty="0" smtClean="0"/>
              <a:t> </a:t>
            </a:r>
            <a:r>
              <a:rPr lang="de-DE" sz="2000" dirty="0" err="1" smtClean="0"/>
              <a:t>convergence</a:t>
            </a:r>
            <a:r>
              <a:rPr lang="de-DE" sz="2000" dirty="0" smtClean="0"/>
              <a:t> </a:t>
            </a:r>
            <a:endParaRPr lang="de-DE" sz="2000" b="1" dirty="0" smtClean="0"/>
          </a:p>
          <a:p>
            <a:pPr marL="0" indent="0">
              <a:buNone/>
            </a:pP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0978765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Means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66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/>
              <a:t>	</a:t>
            </a:r>
            <a:r>
              <a:rPr lang="de-DE" sz="2000" dirty="0" smtClean="0"/>
              <a:t>             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Arbitrary</a:t>
            </a:r>
            <a:r>
              <a:rPr lang="de-DE" sz="2000" dirty="0" smtClean="0"/>
              <a:t> </a:t>
            </a:r>
            <a:r>
              <a:rPr lang="de-DE" sz="2000" dirty="0" err="1" smtClean="0"/>
              <a:t>initialization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centers</a:t>
            </a:r>
            <a:r>
              <a:rPr lang="de-DE" sz="2000" dirty="0" smtClean="0"/>
              <a:t>,  	  	              </a:t>
            </a:r>
            <a:r>
              <a:rPr lang="de-DE" sz="2000" dirty="0" err="1" smtClean="0"/>
              <a:t>recalculation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err="1" smtClean="0"/>
              <a:t>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	             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until</a:t>
            </a:r>
            <a:r>
              <a:rPr lang="de-DE" sz="2000" dirty="0" smtClean="0"/>
              <a:t> </a:t>
            </a:r>
            <a:r>
              <a:rPr lang="de-DE" sz="2000" dirty="0" err="1" smtClean="0"/>
              <a:t>convergence</a:t>
            </a:r>
            <a:r>
              <a:rPr lang="de-DE" sz="2000" dirty="0" smtClean="0"/>
              <a:t> 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b="1" dirty="0"/>
              <a:t> </a:t>
            </a:r>
            <a:r>
              <a:rPr lang="de-DE" sz="2000" b="1" dirty="0" smtClean="0"/>
              <a:t>                          </a:t>
            </a:r>
            <a:r>
              <a:rPr lang="de-DE" sz="2000" dirty="0" err="1" smtClean="0"/>
              <a:t>cluster</a:t>
            </a:r>
            <a:r>
              <a:rPr lang="de-DE" sz="2000" b="1" dirty="0" smtClean="0"/>
              <a:t>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4207970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67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5"/>
          <a:stretch/>
        </p:blipFill>
        <p:spPr>
          <a:xfrm>
            <a:off x="1691680" y="4030132"/>
            <a:ext cx="5040560" cy="2207179"/>
          </a:xfrm>
        </p:spPr>
      </p:pic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/>
              <a:t>	</a:t>
            </a:r>
            <a:r>
              <a:rPr lang="de-DE" sz="2000" dirty="0" smtClean="0"/>
              <a:t>             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Arbitrary</a:t>
            </a:r>
            <a:r>
              <a:rPr lang="de-DE" sz="2000" dirty="0" smtClean="0"/>
              <a:t> </a:t>
            </a:r>
            <a:r>
              <a:rPr lang="de-DE" sz="2000" dirty="0" err="1" smtClean="0"/>
              <a:t>initialization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centers</a:t>
            </a:r>
            <a:r>
              <a:rPr lang="de-DE" sz="2000" dirty="0" smtClean="0"/>
              <a:t>,  	  	              </a:t>
            </a:r>
            <a:r>
              <a:rPr lang="de-DE" sz="2000" dirty="0" err="1" smtClean="0"/>
              <a:t>recalculation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err="1" smtClean="0"/>
              <a:t>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	             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until</a:t>
            </a:r>
            <a:r>
              <a:rPr lang="de-DE" sz="2000" dirty="0" smtClean="0"/>
              <a:t> </a:t>
            </a:r>
            <a:r>
              <a:rPr lang="de-DE" sz="2000" dirty="0" err="1" smtClean="0"/>
              <a:t>convergence</a:t>
            </a:r>
            <a:r>
              <a:rPr lang="de-DE" sz="2000" dirty="0" smtClean="0"/>
              <a:t> 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b="1" dirty="0"/>
              <a:t> </a:t>
            </a:r>
            <a:r>
              <a:rPr lang="de-DE" sz="2000" b="1" dirty="0" smtClean="0"/>
              <a:t>                          </a:t>
            </a:r>
            <a:r>
              <a:rPr lang="de-DE" sz="2000" dirty="0" err="1" smtClean="0"/>
              <a:t>cluster</a:t>
            </a:r>
            <a:r>
              <a:rPr lang="de-DE" sz="2000" b="1" dirty="0" smtClean="0"/>
              <a:t>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2759568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68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/>
          <a:stretch/>
        </p:blipFill>
        <p:spPr>
          <a:xfrm>
            <a:off x="1673597" y="4021666"/>
            <a:ext cx="5090368" cy="2214033"/>
          </a:xfrm>
        </p:spPr>
      </p:pic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           </a:t>
            </a:r>
            <a:r>
              <a:rPr lang="de-DE" sz="2000" dirty="0" smtClean="0"/>
              <a:t>K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/>
              <a:t>	</a:t>
            </a:r>
            <a:r>
              <a:rPr lang="de-DE" sz="2000" dirty="0" smtClean="0"/>
              <a:t>             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            </a:t>
            </a:r>
            <a:r>
              <a:rPr lang="de-DE" sz="2000" dirty="0" err="1" smtClean="0"/>
              <a:t>Arbitrary</a:t>
            </a:r>
            <a:r>
              <a:rPr lang="de-DE" sz="2000" dirty="0" smtClean="0"/>
              <a:t> </a:t>
            </a:r>
            <a:r>
              <a:rPr lang="de-DE" sz="2000" dirty="0" err="1" smtClean="0"/>
              <a:t>initialization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centers</a:t>
            </a:r>
            <a:r>
              <a:rPr lang="de-DE" sz="2000" dirty="0" smtClean="0"/>
              <a:t>,  	  	              </a:t>
            </a:r>
            <a:r>
              <a:rPr lang="de-DE" sz="2000" dirty="0" err="1" smtClean="0"/>
              <a:t>recalculation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err="1" smtClean="0"/>
              <a:t>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	             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until</a:t>
            </a:r>
            <a:r>
              <a:rPr lang="de-DE" sz="2000" dirty="0" smtClean="0"/>
              <a:t> </a:t>
            </a:r>
            <a:r>
              <a:rPr lang="de-DE" sz="2000" dirty="0" err="1" smtClean="0"/>
              <a:t>convergence</a:t>
            </a:r>
            <a:r>
              <a:rPr lang="de-DE" sz="2000" dirty="0" smtClean="0"/>
              <a:t> 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b="1" dirty="0"/>
              <a:t> </a:t>
            </a:r>
            <a:r>
              <a:rPr lang="de-DE" sz="2000" b="1" dirty="0" smtClean="0"/>
              <a:t>                          </a:t>
            </a:r>
            <a:r>
              <a:rPr lang="de-DE" sz="2000" dirty="0" err="1" smtClean="0"/>
              <a:t>cluster</a:t>
            </a:r>
            <a:r>
              <a:rPr lang="de-DE" sz="2000" b="1" dirty="0" smtClean="0"/>
              <a:t>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884966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88"/>
          <a:stretch/>
        </p:blipFill>
        <p:spPr>
          <a:xfrm>
            <a:off x="806450" y="1944588"/>
            <a:ext cx="2895600" cy="465237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7015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err="1" smtClean="0"/>
              <a:t>Distances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endParaRPr lang="de-DE" sz="2000" b="1" dirty="0" smtClean="0"/>
          </a:p>
          <a:p>
            <a:pPr marL="0" indent="0">
              <a:buNone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7421428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smtClean="0"/>
                  <a:t>Principle:          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           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, just </a:t>
                </a:r>
                <a:r>
                  <a:rPr lang="de-DE" sz="2000" dirty="0" err="1" smtClean="0"/>
                  <a:t>calculation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𝑁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000" b="1" dirty="0" smtClean="0"/>
                  <a:t> </a:t>
                </a:r>
                <a:r>
                  <a:rPr lang="de-DE" sz="2000" dirty="0" err="1" smtClean="0"/>
                  <a:t>distance</a:t>
                </a:r>
                <a:r>
                  <a:rPr lang="de-DE" sz="2000" dirty="0"/>
                  <a:t> 	</a:t>
                </a:r>
                <a:r>
                  <a:rPr lang="de-DE" sz="2000" dirty="0" smtClean="0"/>
                  <a:t>	 </a:t>
                </a:r>
                <a:r>
                  <a:rPr lang="de-DE" sz="2000" dirty="0" err="1" smtClean="0"/>
                  <a:t>matrix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</a:t>
                </a:r>
                <a:r>
                  <a:rPr lang="de-DE" sz="2000" i="1" dirty="0" smtClean="0"/>
                  <a:t>N </a:t>
                </a:r>
                <a:r>
                  <a:rPr lang="de-DE" sz="2000" dirty="0" smtClean="0"/>
                  <a:t>sample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endParaRPr lang="de-DE" sz="2000" dirty="0" smtClean="0"/>
              </a:p>
            </p:txBody>
          </p:sp>
        </mc:Choice>
        <mc:Fallback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2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6306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72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smtClean="0"/>
                  <a:t>Principle:          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           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, just </a:t>
                </a:r>
                <a:r>
                  <a:rPr lang="de-DE" sz="2000" dirty="0" err="1" smtClean="0"/>
                  <a:t>calculation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𝑁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000" b="1" dirty="0" smtClean="0"/>
                  <a:t> </a:t>
                </a:r>
                <a:r>
                  <a:rPr lang="de-DE" sz="2000" dirty="0" err="1" smtClean="0"/>
                  <a:t>distance</a:t>
                </a:r>
                <a:r>
                  <a:rPr lang="de-DE" sz="2000" dirty="0"/>
                  <a:t> 	</a:t>
                </a:r>
                <a:r>
                  <a:rPr lang="de-DE" sz="2000" dirty="0" smtClean="0"/>
                  <a:t>	 </a:t>
                </a:r>
                <a:r>
                  <a:rPr lang="de-DE" sz="2000" dirty="0" err="1" smtClean="0"/>
                  <a:t>matrix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</a:t>
                </a:r>
                <a:r>
                  <a:rPr lang="de-DE" sz="2000" i="1" dirty="0" smtClean="0"/>
                  <a:t>N </a:t>
                </a:r>
                <a:r>
                  <a:rPr lang="de-DE" sz="2000" dirty="0" smtClean="0"/>
                  <a:t>sample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  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are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distance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 	             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 smtClean="0"/>
                  <a:t> sample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smaller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than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/>
                  <a:t> </a:t>
                </a:r>
                <a:r>
                  <a:rPr lang="de-DE" sz="2000" b="1" dirty="0" smtClean="0"/>
                  <a:t>                          </a:t>
                </a:r>
                <a:r>
                  <a:rPr lang="de-DE" sz="2000" dirty="0" err="1" smtClean="0"/>
                  <a:t>distance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b="1" dirty="0"/>
                  <a:t> </a:t>
                </a:r>
                <a:r>
                  <a:rPr lang="de-DE" sz="2000" b="1" dirty="0"/>
                  <a:t>	</a:t>
                </a:r>
                <a:r>
                  <a:rPr lang="de-DE" sz="2000" b="1" dirty="0" smtClean="0"/>
                  <a:t>	 </a:t>
                </a:r>
                <a:r>
                  <a:rPr lang="de-DE" sz="2000" dirty="0" err="1" smtClean="0"/>
                  <a:t>neighbor</a:t>
                </a:r>
                <a:endParaRPr lang="de-DE" sz="2000" dirty="0" smtClean="0"/>
              </a:p>
            </p:txBody>
          </p:sp>
        </mc:Choice>
        <mc:Fallback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2"/>
                <a:stretch>
                  <a:fillRect l="-1978" t="-2821" r="-1266" b="-43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2820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5"/>
          <a:stretch/>
        </p:blipFill>
        <p:spPr>
          <a:xfrm>
            <a:off x="1691680" y="4030132"/>
            <a:ext cx="5040560" cy="220717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smtClean="0"/>
                  <a:t>Principle:          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           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, just </a:t>
                </a:r>
                <a:r>
                  <a:rPr lang="de-DE" sz="2000" dirty="0" err="1" smtClean="0"/>
                  <a:t>calculation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𝑁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000" b="1" dirty="0" smtClean="0"/>
                  <a:t> </a:t>
                </a:r>
                <a:r>
                  <a:rPr lang="de-DE" sz="2000" dirty="0" err="1" smtClean="0"/>
                  <a:t>distance</a:t>
                </a:r>
                <a:r>
                  <a:rPr lang="de-DE" sz="2000" dirty="0"/>
                  <a:t> 	</a:t>
                </a:r>
                <a:r>
                  <a:rPr lang="de-DE" sz="2000" dirty="0" smtClean="0"/>
                  <a:t>	 </a:t>
                </a:r>
                <a:r>
                  <a:rPr lang="de-DE" sz="2000" dirty="0" err="1" smtClean="0"/>
                  <a:t>matrix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</a:t>
                </a:r>
                <a:r>
                  <a:rPr lang="de-DE" sz="2000" i="1" dirty="0" smtClean="0"/>
                  <a:t>N </a:t>
                </a:r>
                <a:r>
                  <a:rPr lang="de-DE" sz="2000" dirty="0" smtClean="0"/>
                  <a:t>sample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  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are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distance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 	             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 smtClean="0"/>
                  <a:t> sample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smaller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than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/>
                  <a:t> </a:t>
                </a:r>
                <a:r>
                  <a:rPr lang="de-DE" sz="2000" b="1" dirty="0" smtClean="0"/>
                  <a:t>                          </a:t>
                </a:r>
                <a:r>
                  <a:rPr lang="de-DE" sz="2000" dirty="0" err="1" smtClean="0"/>
                  <a:t>distance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b="1" dirty="0"/>
                  <a:t> </a:t>
                </a:r>
                <a:r>
                  <a:rPr lang="de-DE" sz="2000" b="1" dirty="0"/>
                  <a:t>	</a:t>
                </a:r>
                <a:r>
                  <a:rPr lang="de-DE" sz="2000" b="1" dirty="0" smtClean="0"/>
                  <a:t>	 </a:t>
                </a:r>
                <a:r>
                  <a:rPr lang="de-DE" sz="2000" dirty="0" err="1" smtClean="0"/>
                  <a:t>neighbor</a:t>
                </a:r>
                <a:endParaRPr lang="de-DE" sz="2000" dirty="0" smtClean="0"/>
              </a:p>
            </p:txBody>
          </p:sp>
        </mc:Choice>
        <mc:Fallback>
          <p:sp>
            <p:nvSpPr>
              <p:cNvPr id="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 r="-1266" b="-43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/>
          <a:stretch/>
        </p:blipFill>
        <p:spPr>
          <a:xfrm>
            <a:off x="1673597" y="4038600"/>
            <a:ext cx="5090368" cy="21971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smtClean="0"/>
                  <a:t>Principle:          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           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, just </a:t>
                </a:r>
                <a:r>
                  <a:rPr lang="de-DE" sz="2000" dirty="0" err="1" smtClean="0"/>
                  <a:t>calculation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𝑁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000" b="1" dirty="0" smtClean="0"/>
                  <a:t> </a:t>
                </a:r>
                <a:r>
                  <a:rPr lang="de-DE" sz="2000" dirty="0" err="1" smtClean="0"/>
                  <a:t>distance</a:t>
                </a:r>
                <a:r>
                  <a:rPr lang="de-DE" sz="2000" dirty="0"/>
                  <a:t> 	</a:t>
                </a:r>
                <a:r>
                  <a:rPr lang="de-DE" sz="2000" dirty="0" smtClean="0"/>
                  <a:t>	 </a:t>
                </a:r>
                <a:r>
                  <a:rPr lang="de-DE" sz="2000" dirty="0" err="1" smtClean="0"/>
                  <a:t>matrix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</a:t>
                </a:r>
                <a:r>
                  <a:rPr lang="de-DE" sz="2000" i="1" dirty="0" smtClean="0"/>
                  <a:t>N </a:t>
                </a:r>
                <a:r>
                  <a:rPr lang="de-DE" sz="2000" dirty="0" smtClean="0"/>
                  <a:t>sample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  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are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distance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 	             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 smtClean="0"/>
                  <a:t> sample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smaller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than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/>
                  <a:t> </a:t>
                </a:r>
                <a:r>
                  <a:rPr lang="de-DE" sz="2000" b="1" dirty="0" smtClean="0"/>
                  <a:t>                          </a:t>
                </a:r>
                <a:r>
                  <a:rPr lang="de-DE" sz="2000" dirty="0" err="1" smtClean="0"/>
                  <a:t>distance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b="1" dirty="0"/>
                  <a:t> </a:t>
                </a:r>
                <a:r>
                  <a:rPr lang="de-DE" sz="2000" b="1" dirty="0"/>
                  <a:t>	</a:t>
                </a:r>
                <a:r>
                  <a:rPr lang="de-DE" sz="2000" b="1" dirty="0" smtClean="0"/>
                  <a:t>	 </a:t>
                </a:r>
                <a:r>
                  <a:rPr lang="de-DE" sz="2000" dirty="0" err="1" smtClean="0"/>
                  <a:t>neighbor</a:t>
                </a:r>
                <a:endParaRPr lang="de-DE" sz="2000" dirty="0" smtClean="0"/>
              </a:p>
            </p:txBody>
          </p:sp>
        </mc:Choice>
        <mc:Fallback>
          <p:sp>
            <p:nvSpPr>
              <p:cNvPr id="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 r="-1266" b="-43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Parzen </a:t>
            </a:r>
            <a:r>
              <a:rPr lang="de-DE" dirty="0" err="1" smtClean="0"/>
              <a:t>Window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Parzen </a:t>
            </a:r>
            <a:r>
              <a:rPr lang="de-DE" dirty="0" err="1" smtClean="0"/>
              <a:t>Window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smtClean="0"/>
                  <a:t>Principle:         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𝑝</m:t>
                    </m:r>
                    <m:d>
                      <m:dPr>
                        <m:ctrlPr>
                          <a:rPr lang="de-DE" sz="2000" i="1"/>
                        </m:ctrlPr>
                      </m:dPr>
                      <m:e>
                        <m:r>
                          <a:rPr lang="en-US" sz="2000" b="1" i="1"/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	</a:t>
                </a:r>
                <a:r>
                  <a:rPr lang="de-DE" sz="2000" dirty="0"/>
                  <a:t> </a:t>
                </a:r>
                <a:r>
                  <a:rPr lang="de-DE" sz="2000" dirty="0" smtClean="0"/>
                  <a:t>            </a:t>
                </a:r>
                <a:r>
                  <a:rPr lang="de-DE" sz="2000" dirty="0" err="1" smtClean="0"/>
                  <a:t>d</a:t>
                </a:r>
                <a:r>
                  <a:rPr lang="de-DE" sz="2000" dirty="0" err="1" smtClean="0"/>
                  <a:t>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sample		            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endParaRPr lang="de-DE" sz="2000" dirty="0" smtClean="0"/>
              </a:p>
            </p:txBody>
          </p:sp>
        </mc:Choice>
        <mc:Fallback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2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7796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Parzen </a:t>
            </a:r>
            <a:r>
              <a:rPr lang="de-DE" dirty="0" err="1" smtClean="0"/>
              <a:t>Window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smtClean="0"/>
                  <a:t>Principle:         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𝑝</m:t>
                    </m:r>
                    <m:d>
                      <m:dPr>
                        <m:ctrlPr>
                          <a:rPr lang="de-DE" sz="2000" i="1"/>
                        </m:ctrlPr>
                      </m:dPr>
                      <m:e>
                        <m:r>
                          <a:rPr lang="en-US" sz="2000" b="1" i="1"/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	</a:t>
                </a:r>
                <a:r>
                  <a:rPr lang="de-DE" sz="2000" dirty="0"/>
                  <a:t> </a:t>
                </a:r>
                <a:r>
                  <a:rPr lang="de-DE" sz="2000" dirty="0" smtClean="0"/>
                  <a:t>            </a:t>
                </a:r>
                <a:r>
                  <a:rPr lang="de-DE" sz="2000" dirty="0" err="1" smtClean="0"/>
                  <a:t>d</a:t>
                </a:r>
                <a:r>
                  <a:rPr lang="de-DE" sz="2000" dirty="0" err="1" smtClean="0"/>
                  <a:t>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sample		            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           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required</a:t>
                </a:r>
                <a:endParaRPr lang="de-DE" sz="2000" dirty="0" smtClean="0"/>
              </a:p>
              <a:p>
                <a:pPr marL="0" indent="0">
                  <a:buNone/>
                </a:pPr>
                <a:endParaRPr lang="de-DE" sz="2000" dirty="0" smtClean="0"/>
              </a:p>
            </p:txBody>
          </p:sp>
        </mc:Choice>
        <mc:Fallback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2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995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Parzen </a:t>
            </a:r>
            <a:r>
              <a:rPr lang="de-DE" dirty="0" err="1" smtClean="0"/>
              <a:t>Window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smtClean="0"/>
                  <a:t>Principle:         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𝑝</m:t>
                    </m:r>
                    <m:d>
                      <m:dPr>
                        <m:ctrlPr>
                          <a:rPr lang="de-DE" sz="2000" i="1"/>
                        </m:ctrlPr>
                      </m:dPr>
                      <m:e>
                        <m:r>
                          <a:rPr lang="en-US" sz="2000" b="1" i="1"/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	</a:t>
                </a:r>
                <a:r>
                  <a:rPr lang="de-DE" sz="2000" dirty="0"/>
                  <a:t> </a:t>
                </a:r>
                <a:r>
                  <a:rPr lang="de-DE" sz="2000" dirty="0" smtClean="0"/>
                  <a:t>            </a:t>
                </a:r>
                <a:r>
                  <a:rPr lang="de-DE" sz="2000" dirty="0" err="1" smtClean="0"/>
                  <a:t>d</a:t>
                </a:r>
                <a:r>
                  <a:rPr lang="de-DE" sz="2000" dirty="0" err="1" smtClean="0"/>
                  <a:t>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sample		            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           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required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  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/>
                  <a:t> </a:t>
                </a:r>
                <a:r>
                  <a:rPr lang="de-DE" sz="2000" dirty="0" smtClean="0"/>
                  <a:t>                         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above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predefined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threshold</a:t>
                </a:r>
                <a:r>
                  <a:rPr lang="de-DE" sz="2000" dirty="0" smtClean="0"/>
                  <a:t>, </a:t>
                </a:r>
                <a:r>
                  <a:rPr lang="de-DE" sz="2000" dirty="0" err="1" smtClean="0"/>
                  <a:t>outliers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otherwise</a:t>
                </a:r>
                <a:endParaRPr lang="de-DE" sz="2000" dirty="0" smtClean="0"/>
              </a:p>
            </p:txBody>
          </p:sp>
        </mc:Choice>
        <mc:Fallback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2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063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79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5"/>
          <a:stretch/>
        </p:blipFill>
        <p:spPr>
          <a:xfrm>
            <a:off x="1691680" y="4013734"/>
            <a:ext cx="5040560" cy="222357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smtClean="0"/>
                  <a:t>Principle:         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𝑝</m:t>
                    </m:r>
                    <m:d>
                      <m:dPr>
                        <m:ctrlPr>
                          <a:rPr lang="de-DE" sz="2000" i="1"/>
                        </m:ctrlPr>
                      </m:dPr>
                      <m:e>
                        <m:r>
                          <a:rPr lang="en-US" sz="2000" b="1" i="1"/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	</a:t>
                </a:r>
                <a:r>
                  <a:rPr lang="de-DE" sz="2000" dirty="0"/>
                  <a:t> </a:t>
                </a:r>
                <a:r>
                  <a:rPr lang="de-DE" sz="2000" dirty="0" smtClean="0"/>
                  <a:t>            </a:t>
                </a:r>
                <a:r>
                  <a:rPr lang="de-DE" sz="2000" dirty="0" err="1" smtClean="0"/>
                  <a:t>d</a:t>
                </a:r>
                <a:r>
                  <a:rPr lang="de-DE" sz="2000" dirty="0" err="1" smtClean="0"/>
                  <a:t>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sample		            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           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required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  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/>
                  <a:t> </a:t>
                </a:r>
                <a:r>
                  <a:rPr lang="de-DE" sz="2000" dirty="0" smtClean="0"/>
                  <a:t>                         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above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predefined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threshold</a:t>
                </a:r>
                <a:r>
                  <a:rPr lang="de-DE" sz="2000" dirty="0" smtClean="0"/>
                  <a:t>, </a:t>
                </a:r>
                <a:r>
                  <a:rPr lang="de-DE" sz="2000" dirty="0" err="1" smtClean="0"/>
                  <a:t>outliers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otherwise</a:t>
                </a:r>
                <a:endParaRPr lang="de-DE" sz="2000" dirty="0" smtClean="0"/>
              </a:p>
            </p:txBody>
          </p:sp>
        </mc:Choice>
        <mc:Fallback>
          <p:sp>
            <p:nvSpPr>
              <p:cNvPr id="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628800"/>
            <a:ext cx="3776662" cy="4606900"/>
          </a:xfrm>
        </p:spPr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800" dirty="0" err="1" smtClean="0"/>
              <a:t>Aquisition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relevant  </a:t>
            </a:r>
            <a:r>
              <a:rPr lang="de-DE" sz="1800" dirty="0" err="1" smtClean="0"/>
              <a:t>machine</a:t>
            </a:r>
            <a:r>
              <a:rPr lang="de-DE" sz="1800" dirty="0"/>
              <a:t> </a:t>
            </a:r>
            <a:r>
              <a:rPr lang="de-DE" sz="1800" dirty="0" err="1" smtClean="0"/>
              <a:t>data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through</a:t>
            </a:r>
            <a:r>
              <a:rPr lang="de-DE" sz="1800" dirty="0" smtClean="0"/>
              <a:t> </a:t>
            </a:r>
            <a:r>
              <a:rPr lang="de-DE" sz="1800" dirty="0" err="1" smtClean="0"/>
              <a:t>sensors</a:t>
            </a:r>
            <a:r>
              <a:rPr lang="de-DE" sz="1800" dirty="0" smtClean="0"/>
              <a:t> s.a. </a:t>
            </a:r>
            <a:r>
              <a:rPr lang="de-DE" sz="1800" dirty="0" err="1" smtClean="0"/>
              <a:t>accelerometers</a:t>
            </a:r>
            <a:r>
              <a:rPr lang="de-DE" sz="1800" dirty="0" smtClean="0"/>
              <a:t>, </a:t>
            </a:r>
            <a:r>
              <a:rPr lang="de-DE" sz="1800" dirty="0" err="1" smtClean="0"/>
              <a:t>thermometers</a:t>
            </a:r>
            <a:r>
              <a:rPr lang="de-DE" sz="1800" dirty="0" smtClean="0"/>
              <a:t>…</a:t>
            </a:r>
            <a:endParaRPr lang="de-DE" sz="1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88"/>
          <a:stretch/>
        </p:blipFill>
        <p:spPr>
          <a:xfrm>
            <a:off x="806450" y="1944588"/>
            <a:ext cx="2895600" cy="46523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12083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80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smtClean="0"/>
                  <a:t>Principle:         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𝑝</m:t>
                    </m:r>
                    <m:d>
                      <m:dPr>
                        <m:ctrlPr>
                          <a:rPr lang="de-DE" sz="2000" i="1"/>
                        </m:ctrlPr>
                      </m:dPr>
                      <m:e>
                        <m:r>
                          <a:rPr lang="en-US" sz="2000" b="1" i="1"/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	</a:t>
                </a:r>
                <a:r>
                  <a:rPr lang="de-DE" sz="2000" dirty="0"/>
                  <a:t> </a:t>
                </a:r>
                <a:r>
                  <a:rPr lang="de-DE" sz="2000" dirty="0" smtClean="0"/>
                  <a:t>            </a:t>
                </a:r>
                <a:r>
                  <a:rPr lang="de-DE" sz="2000" dirty="0" err="1" smtClean="0"/>
                  <a:t>d</a:t>
                </a:r>
                <a:r>
                  <a:rPr lang="de-DE" sz="2000" dirty="0" err="1" smtClean="0"/>
                  <a:t>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sample		            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           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required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  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/>
                  <a:t> </a:t>
                </a:r>
                <a:r>
                  <a:rPr lang="de-DE" sz="2000" dirty="0" smtClean="0"/>
                  <a:t>                         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above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predefined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threshold</a:t>
                </a:r>
                <a:r>
                  <a:rPr lang="de-DE" sz="2000" dirty="0" smtClean="0"/>
                  <a:t>, </a:t>
                </a:r>
                <a:r>
                  <a:rPr lang="de-DE" sz="2000" dirty="0" err="1" smtClean="0"/>
                  <a:t>outliers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otherwise</a:t>
                </a:r>
                <a:endParaRPr lang="de-DE" sz="2000" dirty="0" smtClean="0"/>
              </a:p>
            </p:txBody>
          </p:sp>
        </mc:Choice>
        <mc:Fallback>
          <p:sp>
            <p:nvSpPr>
              <p:cNvPr id="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SOM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SOM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82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, </a:t>
            </a:r>
            <a:r>
              <a:rPr lang="de-DE" sz="2000" dirty="0" err="1" smtClean="0"/>
              <a:t>associated</a:t>
            </a:r>
            <a:r>
              <a:rPr lang="de-DE" sz="2000" dirty="0" smtClean="0"/>
              <a:t> 			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> in a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endParaRPr lang="de-DE" sz="2000" b="1" dirty="0" smtClean="0"/>
          </a:p>
          <a:p>
            <a:pPr marL="0" indent="0">
              <a:buNone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8596923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SOM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83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, </a:t>
            </a:r>
            <a:r>
              <a:rPr lang="de-DE" sz="2000" dirty="0" err="1" smtClean="0"/>
              <a:t>associated</a:t>
            </a:r>
            <a:r>
              <a:rPr lang="de-DE" sz="2000" dirty="0" smtClean="0"/>
              <a:t> 			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> in a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           </a:t>
            </a:r>
            <a:r>
              <a:rPr lang="de-DE" sz="2000" dirty="0" err="1" smtClean="0"/>
              <a:t>sequential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, 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update </a:t>
            </a:r>
            <a:r>
              <a:rPr lang="de-DE" sz="2000" dirty="0" err="1" smtClean="0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surrounding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</a:t>
            </a:r>
            <a:r>
              <a:rPr lang="de-DE" sz="2000" dirty="0" err="1" smtClean="0"/>
              <a:t>prototypes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40021813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SOM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84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, </a:t>
            </a:r>
            <a:r>
              <a:rPr lang="de-DE" sz="2000" dirty="0" err="1" smtClean="0"/>
              <a:t>associated</a:t>
            </a:r>
            <a:r>
              <a:rPr lang="de-DE" sz="2000" dirty="0" smtClean="0"/>
              <a:t> 			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> in a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           </a:t>
            </a:r>
            <a:r>
              <a:rPr lang="de-DE" sz="2000" dirty="0" err="1" smtClean="0"/>
              <a:t>sequential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, 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update </a:t>
            </a:r>
            <a:r>
              <a:rPr lang="de-DE" sz="2000" dirty="0" err="1" smtClean="0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surrounding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</a:t>
            </a:r>
            <a:r>
              <a:rPr lang="de-DE" sz="2000" dirty="0" err="1" smtClean="0"/>
              <a:t>prototypes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		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 	             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6055742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5"/>
          <a:stretch/>
        </p:blipFill>
        <p:spPr>
          <a:xfrm>
            <a:off x="1691680" y="4301767"/>
            <a:ext cx="5040560" cy="2223577"/>
          </a:xfrm>
        </p:spPr>
      </p:pic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, </a:t>
            </a:r>
            <a:r>
              <a:rPr lang="de-DE" sz="2000" dirty="0" err="1" smtClean="0"/>
              <a:t>associated</a:t>
            </a:r>
            <a:r>
              <a:rPr lang="de-DE" sz="2000" dirty="0" smtClean="0"/>
              <a:t> 			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> in a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           </a:t>
            </a:r>
            <a:r>
              <a:rPr lang="de-DE" sz="2000" dirty="0" err="1" smtClean="0"/>
              <a:t>sequential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, 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update </a:t>
            </a:r>
            <a:r>
              <a:rPr lang="de-DE" sz="2000" dirty="0" err="1" smtClean="0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surrounding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</a:t>
            </a:r>
            <a:r>
              <a:rPr lang="de-DE" sz="2000" dirty="0" err="1" smtClean="0"/>
              <a:t>prototypes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		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 	             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"/>
          <a:stretch/>
        </p:blipFill>
        <p:spPr>
          <a:xfrm>
            <a:off x="1673597" y="4302492"/>
            <a:ext cx="5090368" cy="2222851"/>
          </a:xfrm>
        </p:spPr>
      </p:pic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, </a:t>
            </a:r>
            <a:r>
              <a:rPr lang="de-DE" sz="2000" dirty="0" err="1" smtClean="0"/>
              <a:t>associated</a:t>
            </a:r>
            <a:r>
              <a:rPr lang="de-DE" sz="2000" dirty="0" smtClean="0"/>
              <a:t> 			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> in a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           </a:t>
            </a:r>
            <a:r>
              <a:rPr lang="de-DE" sz="2000" dirty="0" err="1" smtClean="0"/>
              <a:t>sequential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, 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update </a:t>
            </a:r>
            <a:r>
              <a:rPr lang="de-DE" sz="2000" dirty="0" err="1" smtClean="0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surrounding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              </a:t>
            </a:r>
            <a:r>
              <a:rPr lang="de-DE" sz="2000" dirty="0" err="1" smtClean="0"/>
              <a:t>prototypes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		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 	             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4189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88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620666"/>
          </a:xfrm>
        </p:spPr>
        <p:txBody>
          <a:bodyPr/>
          <a:lstStyle/>
          <a:p>
            <a:r>
              <a:rPr lang="de-DE" sz="2400" dirty="0" err="1" smtClean="0"/>
              <a:t>Construction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many</a:t>
            </a:r>
            <a:r>
              <a:rPr lang="de-DE" sz="2400" dirty="0" smtClean="0"/>
              <a:t> </a:t>
            </a:r>
            <a:r>
              <a:rPr lang="de-DE" sz="2400" dirty="0" err="1" smtClean="0"/>
              <a:t>trees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75094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89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</p:txBody>
          </p:sp>
        </mc:Choice>
        <mc:Fallback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8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6361"/>
          <a:stretch/>
        </p:blipFill>
        <p:spPr>
          <a:xfrm>
            <a:off x="806450" y="1944588"/>
            <a:ext cx="2895600" cy="9637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628800"/>
            <a:ext cx="3776662" cy="4606900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1800" dirty="0" err="1" smtClean="0"/>
              <a:t>Aquisition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relevant  </a:t>
            </a:r>
            <a:r>
              <a:rPr lang="de-DE" sz="1800" dirty="0" err="1" smtClean="0"/>
              <a:t>machine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</a:p>
          <a:p>
            <a:pPr marL="0" indent="0">
              <a:buNone/>
            </a:pPr>
            <a:r>
              <a:rPr lang="de-DE" sz="1800" dirty="0" err="1" smtClean="0"/>
              <a:t>through</a:t>
            </a:r>
            <a:r>
              <a:rPr lang="de-DE" sz="1800" dirty="0" smtClean="0"/>
              <a:t> </a:t>
            </a:r>
            <a:r>
              <a:rPr lang="de-DE" sz="1800" dirty="0" err="1" smtClean="0"/>
              <a:t>sensors</a:t>
            </a:r>
            <a:r>
              <a:rPr lang="de-DE" sz="1800" dirty="0" smtClean="0"/>
              <a:t> s.a. </a:t>
            </a:r>
            <a:r>
              <a:rPr lang="de-DE" sz="1800" dirty="0" err="1" smtClean="0"/>
              <a:t>accelerometers</a:t>
            </a:r>
            <a:r>
              <a:rPr lang="de-DE" sz="1800" dirty="0" smtClean="0"/>
              <a:t>, </a:t>
            </a:r>
            <a:r>
              <a:rPr lang="de-DE" sz="1800" dirty="0" err="1" smtClean="0"/>
              <a:t>thermometers</a:t>
            </a:r>
            <a:r>
              <a:rPr lang="de-DE" sz="1800" dirty="0" smtClean="0"/>
              <a:t>…</a:t>
            </a:r>
          </a:p>
          <a:p>
            <a:pPr marL="0" indent="0">
              <a:buNone/>
            </a:pPr>
            <a:r>
              <a:rPr lang="de-DE" sz="1800" dirty="0" smtClean="0"/>
              <a:t>Output: Sensor </a:t>
            </a:r>
            <a:r>
              <a:rPr lang="de-DE" sz="1800" dirty="0" err="1" smtClean="0"/>
              <a:t>signals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</a:t>
            </a:r>
            <a:r>
              <a:rPr lang="de-DE" sz="1800" dirty="0" err="1" smtClean="0"/>
              <a:t>discrete</a:t>
            </a:r>
            <a:r>
              <a:rPr lang="de-DE" sz="1800" dirty="0" smtClean="0"/>
              <a:t> </a:t>
            </a:r>
            <a:r>
              <a:rPr lang="de-DE" sz="1800" dirty="0" err="1" smtClean="0"/>
              <a:t>points</a:t>
            </a:r>
            <a:r>
              <a:rPr lang="de-DE" sz="1800" dirty="0" smtClean="0"/>
              <a:t> in time</a:t>
            </a: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395536" y="2996952"/>
                <a:ext cx="3676519" cy="416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3676519" cy="416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90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</p:txBody>
          </p:sp>
        </mc:Choice>
        <mc:Fallback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4576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</p:txBody>
          </p:sp>
        </mc:Choice>
        <mc:Fallback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37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92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</p:txBody>
          </p:sp>
        </mc:Choice>
        <mc:Fallback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6561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  <a:p>
                <a:r>
                  <a:rPr lang="de-DE" sz="2400" dirty="0" err="1" smtClean="0"/>
                  <a:t>Unsupervised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mode</a:t>
                </a:r>
                <a:r>
                  <a:rPr lang="de-DE" sz="2400" dirty="0" smtClean="0"/>
                  <a:t> </a:t>
                </a:r>
              </a:p>
            </p:txBody>
          </p:sp>
        </mc:Choice>
        <mc:Fallback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5900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  <a:p>
                <a:r>
                  <a:rPr lang="de-DE" sz="2400" dirty="0" err="1" smtClean="0"/>
                  <a:t>Unsupervised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mode</a:t>
                </a:r>
                <a:r>
                  <a:rPr lang="de-DE" sz="2400" dirty="0" smtClean="0"/>
                  <a:t> </a:t>
                </a:r>
              </a:p>
              <a:p>
                <a:pPr lvl="1"/>
                <a:r>
                  <a:rPr lang="de-DE" sz="2000" dirty="0" smtClean="0"/>
                  <a:t>All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samples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treated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endParaRPr lang="de-DE" sz="2000" dirty="0" smtClean="0"/>
              </a:p>
              <a:p>
                <a:pPr lvl="1"/>
                <a:endParaRPr lang="de-DE" sz="2000" dirty="0" err="1" smtClean="0"/>
              </a:p>
            </p:txBody>
          </p:sp>
        </mc:Choice>
        <mc:Fallback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78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95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  <a:p>
                <a:r>
                  <a:rPr lang="de-DE" sz="2400" dirty="0" err="1" smtClean="0"/>
                  <a:t>Unsupervised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mode</a:t>
                </a:r>
                <a:r>
                  <a:rPr lang="de-DE" sz="2400" dirty="0" smtClean="0"/>
                  <a:t> </a:t>
                </a:r>
              </a:p>
              <a:p>
                <a:pPr lvl="1"/>
                <a:r>
                  <a:rPr lang="de-DE" sz="2000" dirty="0" smtClean="0"/>
                  <a:t>All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samples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treated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second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endParaRPr lang="de-DE" sz="2000" dirty="0" smtClean="0"/>
              </a:p>
            </p:txBody>
          </p:sp>
        </mc:Choice>
        <mc:Fallback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4543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  <a:p>
                <a:r>
                  <a:rPr lang="de-DE" sz="2400" dirty="0" err="1" smtClean="0"/>
                  <a:t>Unsupervised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mode</a:t>
                </a:r>
                <a:r>
                  <a:rPr lang="de-DE" sz="2400" dirty="0" smtClean="0"/>
                  <a:t> </a:t>
                </a:r>
              </a:p>
              <a:p>
                <a:pPr lvl="1"/>
                <a:r>
                  <a:rPr lang="de-DE" sz="2000" dirty="0" smtClean="0"/>
                  <a:t>All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samples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treated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second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2-class </a:t>
                </a:r>
                <a:r>
                  <a:rPr lang="de-DE" sz="2000" dirty="0" err="1" smtClean="0"/>
                  <a:t>random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forest</a:t>
                </a:r>
                <a:endParaRPr lang="de-DE" sz="2000" dirty="0" smtClean="0"/>
              </a:p>
            </p:txBody>
          </p:sp>
        </mc:Choice>
        <mc:Fallback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505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6303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98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6212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smtClean="0"/>
              <a:t>See </a:t>
            </a:r>
            <a:r>
              <a:rPr lang="de-DE" sz="2000" dirty="0" err="1" smtClean="0"/>
              <a:t>above</a:t>
            </a:r>
            <a:endParaRPr lang="de-D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92415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99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6212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Principle:          </a:t>
            </a:r>
            <a:r>
              <a:rPr lang="de-DE" sz="2000" dirty="0" smtClean="0"/>
              <a:t>See </a:t>
            </a:r>
            <a:r>
              <a:rPr lang="de-DE" sz="2000" dirty="0" err="1" smtClean="0"/>
              <a:t>above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           </a:t>
            </a:r>
            <a:r>
              <a:rPr lang="de-DE" sz="2000" dirty="0" smtClean="0"/>
              <a:t>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in </a:t>
            </a:r>
            <a:r>
              <a:rPr lang="de-DE" sz="2000" dirty="0" err="1" smtClean="0"/>
              <a:t>supervised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		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(s) / prototype(s)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892415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2708</Words>
  <Application>Microsoft Office PowerPoint</Application>
  <PresentationFormat>Bildschirmpräsentation (4:3)</PresentationFormat>
  <Paragraphs>925</Paragraphs>
  <Slides>112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112</vt:i4>
      </vt:variant>
    </vt:vector>
  </HeadingPairs>
  <TitlesOfParts>
    <vt:vector size="113" baseType="lpstr">
      <vt:lpstr>Uni_Praesentation_E1_RGB</vt:lpstr>
      <vt:lpstr>Outlier Detection in  Condition Monitoring </vt:lpstr>
      <vt:lpstr>Overview</vt:lpstr>
      <vt:lpstr>Overview</vt:lpstr>
      <vt:lpstr>Overview</vt:lpstr>
      <vt:lpstr>Outlier Detection</vt:lpstr>
      <vt:lpstr>Outlier Detection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Data Analysis / Feature Extraction</vt:lpstr>
      <vt:lpstr>Mel Frequency Cepstral Coefficients</vt:lpstr>
      <vt:lpstr>Mel Frequency Cepstral Coefficients</vt:lpstr>
      <vt:lpstr>Fractal Dimensions</vt:lpstr>
      <vt:lpstr>Higuchi Fractal Dimensions</vt:lpstr>
      <vt:lpstr>Kurtosis</vt:lpstr>
      <vt:lpstr>Decision Making / Classification</vt:lpstr>
      <vt:lpstr>Decision Making / Classification</vt:lpstr>
      <vt:lpstr>Decision Making / Classification</vt:lpstr>
      <vt:lpstr>Decision Making / Classification</vt:lpstr>
      <vt:lpstr>Decision Making / Classification</vt:lpstr>
      <vt:lpstr>Supervised 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One Class Classification</vt:lpstr>
      <vt:lpstr>One Class Classification</vt:lpstr>
      <vt:lpstr>One Class Classification</vt:lpstr>
      <vt:lpstr>One Class Classification</vt:lpstr>
      <vt:lpstr>One Class Classification</vt:lpstr>
      <vt:lpstr>One Class Classification</vt:lpstr>
      <vt:lpstr>One Class Classification</vt:lpstr>
      <vt:lpstr>One Class Classification</vt:lpstr>
      <vt:lpstr>One Class Classification</vt:lpstr>
      <vt:lpstr>One Class Classification</vt:lpstr>
      <vt:lpstr>One Class Classification</vt:lpstr>
      <vt:lpstr>One Class Classification</vt:lpstr>
      <vt:lpstr>Support Vector Data Description</vt:lpstr>
      <vt:lpstr>Support Vector Data Description</vt:lpstr>
      <vt:lpstr>Support Vector Data Description</vt:lpstr>
      <vt:lpstr>Support Vector Data Description</vt:lpstr>
      <vt:lpstr>Support Vector Data Description</vt:lpstr>
      <vt:lpstr>Support Vector Data Description</vt:lpstr>
      <vt:lpstr>K-Center Data Description</vt:lpstr>
      <vt:lpstr>K-Center Data Description</vt:lpstr>
      <vt:lpstr>K-Center Data Description</vt:lpstr>
      <vt:lpstr>K-Center Data Description</vt:lpstr>
      <vt:lpstr>K-Center Data Description</vt:lpstr>
      <vt:lpstr>K-Center Data Description</vt:lpstr>
      <vt:lpstr>K-Means Data Description</vt:lpstr>
      <vt:lpstr>K-Means Data Description</vt:lpstr>
      <vt:lpstr>K-Means Data Description</vt:lpstr>
      <vt:lpstr>K-Means Data Description</vt:lpstr>
      <vt:lpstr>K-Means Data Description</vt:lpstr>
      <vt:lpstr>K-Means Data Description</vt:lpstr>
      <vt:lpstr>Nearest Neighbor Data Description</vt:lpstr>
      <vt:lpstr>Nearest Neighbor Data Description</vt:lpstr>
      <vt:lpstr>Nearest Neighbor Data Description</vt:lpstr>
      <vt:lpstr>Nearest Neighbor Data Description</vt:lpstr>
      <vt:lpstr>Nearest Neighbor Data Description</vt:lpstr>
      <vt:lpstr>Nearest Neighbor Data Description</vt:lpstr>
      <vt:lpstr>Parzen Window Data Description</vt:lpstr>
      <vt:lpstr>Parzen Window Data Description</vt:lpstr>
      <vt:lpstr>Parzen Window Data Description</vt:lpstr>
      <vt:lpstr>Parzen Window Data Description</vt:lpstr>
      <vt:lpstr>Parzen Window Data Description</vt:lpstr>
      <vt:lpstr>Parzen Window Data Description</vt:lpstr>
      <vt:lpstr>SOM Data Description</vt:lpstr>
      <vt:lpstr>SOM Data Description</vt:lpstr>
      <vt:lpstr>SOM Data Description</vt:lpstr>
      <vt:lpstr>SOM Data Description</vt:lpstr>
      <vt:lpstr>SOM Data Description</vt:lpstr>
      <vt:lpstr>SOM Data Description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 Data Description</vt:lpstr>
      <vt:lpstr>Random Forest Data Description</vt:lpstr>
      <vt:lpstr>Random Forest Data Description</vt:lpstr>
      <vt:lpstr>Random Forest Data Description</vt:lpstr>
      <vt:lpstr>Random Forest Data Description</vt:lpstr>
      <vt:lpstr>Experiments</vt:lpstr>
      <vt:lpstr>Experiments</vt:lpstr>
      <vt:lpstr>Roller Bearing Data</vt:lpstr>
      <vt:lpstr>Preprocessing</vt:lpstr>
      <vt:lpstr>Feature Extraction</vt:lpstr>
      <vt:lpstr>Feature Extraction</vt:lpstr>
      <vt:lpstr>Feature Extraction</vt:lpstr>
      <vt:lpstr>Outlier Detection</vt:lpstr>
      <vt:lpstr>Evaluation</vt:lpstr>
      <vt:lpstr>Evaluation</vt:lpstr>
      <vt:lpstr>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151</cp:revision>
  <cp:lastPrinted>2009-07-21T13:24:06Z</cp:lastPrinted>
  <dcterms:created xsi:type="dcterms:W3CDTF">2013-07-15T17:00:34Z</dcterms:created>
  <dcterms:modified xsi:type="dcterms:W3CDTF">2013-07-20T18:01:13Z</dcterms:modified>
</cp:coreProperties>
</file>