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454" r:id="rId4"/>
    <p:sldId id="331" r:id="rId5"/>
    <p:sldId id="332" r:id="rId6"/>
    <p:sldId id="338" r:id="rId7"/>
    <p:sldId id="339" r:id="rId8"/>
    <p:sldId id="455" r:id="rId9"/>
    <p:sldId id="340" r:id="rId10"/>
    <p:sldId id="269" r:id="rId11"/>
    <p:sldId id="341" r:id="rId12"/>
    <p:sldId id="342" r:id="rId13"/>
    <p:sldId id="457" r:id="rId14"/>
    <p:sldId id="343" r:id="rId15"/>
    <p:sldId id="344" r:id="rId16"/>
    <p:sldId id="456" r:id="rId17"/>
    <p:sldId id="272" r:id="rId18"/>
    <p:sldId id="356" r:id="rId19"/>
    <p:sldId id="362" r:id="rId20"/>
    <p:sldId id="367" r:id="rId21"/>
    <p:sldId id="299" r:id="rId22"/>
    <p:sldId id="302" r:id="rId23"/>
    <p:sldId id="305" r:id="rId24"/>
    <p:sldId id="308" r:id="rId25"/>
    <p:sldId id="311" r:id="rId26"/>
    <p:sldId id="314" r:id="rId27"/>
    <p:sldId id="405" r:id="rId28"/>
    <p:sldId id="440" r:id="rId29"/>
    <p:sldId id="458" r:id="rId30"/>
    <p:sldId id="413" r:id="rId31"/>
    <p:sldId id="420" r:id="rId32"/>
    <p:sldId id="443" r:id="rId33"/>
    <p:sldId id="321" r:id="rId34"/>
    <p:sldId id="423" r:id="rId35"/>
    <p:sldId id="322" r:id="rId36"/>
    <p:sldId id="323" r:id="rId37"/>
    <p:sldId id="324" r:id="rId38"/>
    <p:sldId id="326" r:id="rId39"/>
    <p:sldId id="329" r:id="rId40"/>
    <p:sldId id="453" r:id="rId41"/>
    <p:sldId id="448" r:id="rId42"/>
    <p:sldId id="451" r:id="rId43"/>
    <p:sldId id="452" r:id="rId44"/>
  </p:sldIdLst>
  <p:sldSz cx="9144000" cy="6858000" type="screen4x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7" autoAdjust="0"/>
    <p:restoredTop sz="94600"/>
  </p:normalViewPr>
  <p:slideViewPr>
    <p:cSldViewPr snapToObjects="1">
      <p:cViewPr varScale="1">
        <p:scale>
          <a:sx n="53" d="100"/>
          <a:sy n="53" d="100"/>
        </p:scale>
        <p:origin x="-11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22.07.2013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MFCC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extraction</a:t>
            </a:r>
            <a:r>
              <a:rPr lang="de-DE" b="1" dirty="0" smtClean="0"/>
              <a:t> </a:t>
            </a:r>
            <a:r>
              <a:rPr lang="de-DE" b="1" dirty="0" err="1" smtClean="0"/>
              <a:t>method</a:t>
            </a:r>
            <a:endParaRPr lang="de-DE" b="1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i="1" dirty="0" smtClean="0"/>
              <a:t>Mel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	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i="1" dirty="0" err="1" smtClean="0"/>
              <a:t>discrete</a:t>
            </a:r>
            <a:r>
              <a:rPr lang="de-DE" i="1" dirty="0" smtClean="0"/>
              <a:t> </a:t>
            </a:r>
            <a:r>
              <a:rPr lang="de-DE" i="1" dirty="0" err="1" smtClean="0"/>
              <a:t>cosine</a:t>
            </a:r>
            <a:r>
              <a:rPr lang="de-DE" i="1" dirty="0" smtClean="0"/>
              <a:t> </a:t>
            </a:r>
            <a:r>
              <a:rPr lang="de-DE" i="1" dirty="0" err="1" smtClean="0"/>
              <a:t>transform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FD in time </a:t>
            </a:r>
            <a:r>
              <a:rPr lang="de-DE" b="1" dirty="0" err="1" smtClean="0"/>
              <a:t>signal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smtClean="0"/>
              <a:t>1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2</a:t>
            </a:r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different </a:t>
            </a:r>
            <a:r>
              <a:rPr lang="de-DE" dirty="0" err="1" smtClean="0"/>
              <a:t>scales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2060848"/>
            <a:ext cx="5048250" cy="32067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352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Weierstraß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 algn="ctr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i.d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Decision</a:t>
            </a:r>
            <a:r>
              <a:rPr lang="de-DE" sz="5400" b="1" dirty="0" smtClean="0"/>
              <a:t> Making </a:t>
            </a:r>
            <a:r>
              <a:rPr lang="de-DE" sz="5400" b="1" dirty="0" err="1" smtClean="0"/>
              <a:t>Classification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multi-</a:t>
            </a:r>
            <a:r>
              <a:rPr lang="de-DE" sz="2800" b="1" dirty="0" err="1" smtClean="0"/>
              <a:t>class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one-class</a:t>
            </a:r>
            <a:endParaRPr lang="de-DE" sz="2800" b="1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learned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class</a:t>
                </a:r>
                <a:endParaRPr lang="de-DE" sz="24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22.07.2013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Condition</a:t>
            </a:r>
            <a:r>
              <a:rPr lang="de-DE" sz="2800" dirty="0" smtClean="0"/>
              <a:t> </a:t>
            </a:r>
            <a:r>
              <a:rPr lang="de-DE" sz="2800" dirty="0" smtClean="0"/>
              <a:t>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Feature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smtClean="0"/>
              <a:t>Class </a:t>
            </a:r>
            <a:r>
              <a:rPr lang="de-DE" sz="2800" dirty="0" err="1" smtClean="0"/>
              <a:t>Classification</a:t>
            </a:r>
            <a:endParaRPr lang="de-DE" sz="2800" dirty="0" smtClean="0"/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Summary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Outlook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de-D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1=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, 0=</a:t>
                </a:r>
                <a:r>
                  <a:rPr lang="de-DE" sz="2400" dirty="0" err="1" smtClean="0"/>
                  <a:t>outlier</a:t>
                </a:r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66111" y="1544087"/>
            <a:ext cx="7704137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kern="0" smtClean="0"/>
              <a:t>Principle:	</a:t>
            </a:r>
            <a:r>
              <a:rPr lang="de-DE" sz="2000" kern="0" smtClean="0"/>
              <a:t>Support objects defining a hypersphere with radius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i="1" kern="0" smtClean="0"/>
              <a:t>		R </a:t>
            </a:r>
            <a:r>
              <a:rPr lang="de-DE" sz="2000" kern="0" smtClean="0"/>
              <a:t>and center a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smtClean="0"/>
              <a:t>Training:	</a:t>
            </a:r>
            <a:r>
              <a:rPr lang="de-DE" sz="2000" kern="0" smtClean="0"/>
              <a:t>Minimization of </a:t>
            </a:r>
            <a:r>
              <a:rPr lang="de-DE" sz="2000" i="1" kern="0" smtClean="0"/>
              <a:t>R </a:t>
            </a:r>
            <a:r>
              <a:rPr lang="de-DE" sz="2000" kern="0" smtClean="0"/>
              <a:t>such that most traning target     		objects are inside hypersphere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smtClean="0"/>
              <a:t>Classification: 	</a:t>
            </a:r>
            <a:r>
              <a:rPr lang="de-DE" sz="2000" kern="0" smtClean="0"/>
              <a:t>new objects are target objects if they are inside the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smtClean="0"/>
              <a:t>		</a:t>
            </a:r>
            <a:r>
              <a:rPr lang="de-DE" sz="2000" kern="0" smtClean="0"/>
              <a:t>hypersphere, outliers otherwise</a:t>
            </a:r>
            <a:endParaRPr lang="de-DE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i="1" dirty="0" err="1" smtClean="0"/>
              <a:t>receptive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fields</a:t>
            </a:r>
            <a:r>
              <a:rPr lang="de-DE" sz="2000" i="1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		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such </a:t>
            </a:r>
            <a:r>
              <a:rPr lang="de-DE" sz="2000" dirty="0" err="1"/>
              <a:t>that</a:t>
            </a:r>
            <a:r>
              <a:rPr lang="de-DE" sz="2000" dirty="0"/>
              <a:t>  </a:t>
            </a:r>
            <a:r>
              <a:rPr lang="de-DE" sz="2000" i="1" dirty="0"/>
              <a:t>R </a:t>
            </a:r>
            <a:r>
              <a:rPr lang="de-DE" sz="2000" dirty="0" err="1"/>
              <a:t>is</a:t>
            </a:r>
            <a:r>
              <a:rPr lang="de-DE" sz="2000" dirty="0"/>
              <a:t> minimal </a:t>
            </a:r>
            <a:r>
              <a:rPr lang="de-DE" sz="2000" dirty="0" smtClean="0"/>
              <a:t>		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all sample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   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4021666"/>
            <a:ext cx="5090368" cy="2214033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/>
              <a:t>clusters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	              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convergence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b="1" dirty="0"/>
              <a:t> 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cluster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4038600"/>
            <a:ext cx="5090368" cy="2197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, just </a:t>
                </a:r>
                <a:r>
                  <a:rPr lang="de-DE" sz="2000" dirty="0" err="1" smtClean="0"/>
                  <a:t>calculation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𝑁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0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000" b="1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/>
                  <a:t> 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matrix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</a:t>
                </a:r>
                <a:r>
                  <a:rPr lang="de-DE" sz="2000" i="1" dirty="0" smtClean="0"/>
                  <a:t>N </a:t>
                </a:r>
                <a:r>
                  <a:rPr lang="de-DE" sz="2000" dirty="0" smtClean="0"/>
                  <a:t>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are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 smtClean="0"/>
                  <a:t> sample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smaller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than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/>
                  <a:t>	</a:t>
                </a:r>
                <a:r>
                  <a:rPr lang="de-DE" sz="2000" b="1" dirty="0" smtClean="0"/>
                  <a:t>	</a:t>
                </a:r>
                <a:r>
                  <a:rPr lang="de-DE" sz="2000" dirty="0" err="1" smtClean="0"/>
                  <a:t>distance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its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nearest</a:t>
                </a:r>
                <a:r>
                  <a:rPr lang="de-DE" sz="2000" b="1" dirty="0"/>
                  <a:t> 	</a:t>
                </a:r>
                <a:r>
                  <a:rPr lang="de-DE" sz="2000" b="1" dirty="0" smtClean="0"/>
                  <a:t>	</a:t>
                </a:r>
                <a:r>
                  <a:rPr lang="de-DE" sz="2000" dirty="0" err="1" smtClean="0"/>
                  <a:t>neighbor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 r="-475" b="-43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	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4302492"/>
            <a:ext cx="5090368" cy="2222851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		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	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Proof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304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Experiments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Condition</a:t>
            </a:r>
            <a:r>
              <a:rPr lang="de-DE" sz="5400" b="1" dirty="0" smtClean="0"/>
              <a:t> Monitoring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2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Acquisition</a:t>
            </a:r>
            <a:r>
              <a:rPr lang="de-DE" dirty="0"/>
              <a:t>/</a:t>
            </a:r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sz="2400" dirty="0" smtClean="0"/>
              <a:t>Vibration Data </a:t>
            </a:r>
          </a:p>
          <a:p>
            <a:pPr marL="0" indent="0">
              <a:buNone/>
            </a:pPr>
            <a:r>
              <a:rPr lang="de-DE" sz="2400" dirty="0" smtClean="0"/>
              <a:t>(</a:t>
            </a:r>
            <a:r>
              <a:rPr lang="de-DE" sz="2400" dirty="0" err="1" smtClean="0"/>
              <a:t>Accelerometers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4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             4 </a:t>
            </a:r>
            <a:r>
              <a:rPr lang="de-DE" sz="2400" kern="0" dirty="0" err="1" smtClean="0"/>
              <a:t>vibration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:		1.normal </a:t>
            </a:r>
            <a:r>
              <a:rPr lang="de-DE" sz="2400" kern="0" dirty="0" err="1" smtClean="0"/>
              <a:t>conditions</a:t>
            </a:r>
            <a:endParaRPr lang="de-DE" sz="2400" kern="0" dirty="0" smtClean="0"/>
          </a:p>
          <a:p>
            <a:pPr marL="0" indent="0">
              <a:buNone/>
            </a:pPr>
            <a:r>
              <a:rPr lang="de-DE" sz="2400" kern="0" dirty="0" smtClean="0"/>
              <a:t>					2.ball fault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3.inner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					4.outer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</a:t>
            </a:r>
          </a:p>
          <a:p>
            <a:pPr marL="0" indent="0"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</a:t>
            </a:r>
            <a:r>
              <a:rPr lang="de-DE" sz="1400" kern="0" dirty="0" err="1"/>
              <a:t>O</a:t>
            </a:r>
            <a:r>
              <a:rPr lang="de-DE" sz="1400" kern="0" dirty="0" err="1" smtClean="0"/>
              <a:t>btained</a:t>
            </a:r>
            <a:r>
              <a:rPr lang="de-DE" sz="1400" kern="0" dirty="0" smtClean="0"/>
              <a:t> </a:t>
            </a:r>
            <a:r>
              <a:rPr lang="de-DE" sz="1400" kern="0" dirty="0" err="1" smtClean="0"/>
              <a:t>from</a:t>
            </a:r>
            <a:r>
              <a:rPr lang="de-DE" sz="1400" kern="0" dirty="0" smtClean="0"/>
              <a:t> Case Western </a:t>
            </a:r>
            <a:r>
              <a:rPr lang="de-DE" sz="1400" kern="0" dirty="0" err="1" smtClean="0"/>
              <a:t>Univeristy</a:t>
            </a:r>
            <a:r>
              <a:rPr lang="de-DE" sz="1400" kern="0" dirty="0" smtClean="0"/>
              <a:t>                                                              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smtClean="0"/>
              <a:t>Split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into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r>
              <a:rPr lang="de-DE" sz="2400" kern="0" dirty="0" smtClean="0"/>
              <a:t> </a:t>
            </a:r>
          </a:p>
          <a:p>
            <a:pPr marL="0" indent="0" algn="ctr">
              <a:buNone/>
            </a:pPr>
            <a:r>
              <a:rPr lang="de-DE" sz="2400" kern="0" dirty="0" err="1" smtClean="0"/>
              <a:t>corresponding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to</a:t>
            </a:r>
            <a:r>
              <a:rPr lang="de-DE" sz="2400" kern="0" dirty="0" smtClean="0"/>
              <a:t> 5 </a:t>
            </a:r>
            <a:r>
              <a:rPr lang="de-DE" sz="2400" kern="0" dirty="0" err="1" smtClean="0"/>
              <a:t>revolutions</a:t>
            </a: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err="1" smtClean="0"/>
              <a:t>of</a:t>
            </a:r>
            <a:r>
              <a:rPr lang="de-DE" sz="2400" kern="0" dirty="0" smtClean="0"/>
              <a:t> Roller </a:t>
            </a:r>
            <a:r>
              <a:rPr lang="de-DE" sz="2400" kern="0" dirty="0" err="1" smtClean="0"/>
              <a:t>Bearing</a:t>
            </a:r>
            <a:r>
              <a:rPr lang="de-DE" sz="2400" kern="0" dirty="0" smtClean="0"/>
              <a:t>  </a:t>
            </a: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1870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4041874"/>
            <a:ext cx="4824536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 Data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5503" r="7388" b="6225"/>
          <a:stretch/>
        </p:blipFill>
        <p:spPr>
          <a:xfrm>
            <a:off x="899592" y="1772816"/>
            <a:ext cx="4921242" cy="29315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6136" y="186429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Normal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58437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Ball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330445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Inner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4024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47043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5 </a:t>
            </a:r>
            <a:r>
              <a:rPr lang="de-DE" sz="1400" dirty="0" err="1" smtClean="0"/>
              <a:t>revolutions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Roller </a:t>
            </a:r>
            <a:r>
              <a:rPr lang="de-DE" sz="1400" dirty="0" err="1" smtClean="0"/>
              <a:t>Bearing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6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	                                          ~450 </a:t>
            </a:r>
            <a:r>
              <a:rPr lang="de-DE" sz="2400" kern="0" dirty="0" err="1" smtClean="0"/>
              <a:t>signal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3995936" y="1486396"/>
            <a:ext cx="432048" cy="718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291565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2400" kern="0" dirty="0" err="1"/>
              <a:t>For</a:t>
            </a:r>
            <a:r>
              <a:rPr lang="de-DE" sz="2400" kern="0" dirty="0"/>
              <a:t> </a:t>
            </a:r>
            <a:r>
              <a:rPr lang="de-DE" sz="2400" kern="0" dirty="0" err="1"/>
              <a:t>each</a:t>
            </a:r>
            <a:r>
              <a:rPr lang="de-DE" sz="2400" kern="0" dirty="0"/>
              <a:t> </a:t>
            </a:r>
            <a:r>
              <a:rPr lang="de-DE" sz="2400" kern="0" dirty="0" err="1" smtClean="0"/>
              <a:t>segment</a:t>
            </a:r>
            <a:endParaRPr lang="de-DE" sz="2400" kern="0" dirty="0" smtClean="0"/>
          </a:p>
          <a:p>
            <a:pPr marL="0" indent="0" algn="ctr">
              <a:buNone/>
            </a:pPr>
            <a:endParaRPr lang="de-DE" sz="2400" kern="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MFCCs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HFDs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Calculate</a:t>
            </a:r>
            <a:r>
              <a:rPr lang="de-DE" sz="2400" kern="0" dirty="0"/>
              <a:t> </a:t>
            </a:r>
            <a:r>
              <a:rPr lang="de-DE" sz="2400" kern="0" dirty="0" err="1"/>
              <a:t>Kurtosis</a:t>
            </a: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𝒌𝒖𝒓𝒕𝒐𝒔𝒊𝒔</m:t>
                                </m:r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2453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339" t="-17500" r="-6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0339" t="-17500" r="-4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0339" t="-17500" r="-3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0339" t="-17500" r="-1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0339" t="-17500" b="-805000"/>
                          </a:stretch>
                        </a:blipFill>
                      </a:tcPr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07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Feature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construction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Making/ OC-training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Training </a:t>
            </a:r>
            <a:r>
              <a:rPr lang="de-DE" sz="2400" dirty="0" err="1" smtClean="0"/>
              <a:t>with</a:t>
            </a:r>
            <a:r>
              <a:rPr lang="de-DE" sz="2400" dirty="0" smtClean="0"/>
              <a:t> normal</a:t>
            </a:r>
          </a:p>
          <a:p>
            <a:r>
              <a:rPr lang="de-DE" sz="2400" dirty="0" err="1"/>
              <a:t>f</a:t>
            </a:r>
            <a:r>
              <a:rPr lang="de-DE" sz="2400" dirty="0" err="1" smtClean="0"/>
              <a:t>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 smtClean="0"/>
              <a:t>features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o</a:t>
            </a:r>
            <a:r>
              <a:rPr lang="de-DE" i="1" dirty="0" err="1" smtClean="0"/>
              <a:t>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in such a </a:t>
            </a:r>
            <a:r>
              <a:rPr lang="de-DE" i="1" dirty="0" err="1" smtClean="0"/>
              <a:t>way</a:t>
            </a:r>
            <a:r>
              <a:rPr lang="de-DE" i="1" dirty="0" smtClean="0"/>
              <a:t>,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Feature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random</a:t>
            </a:r>
            <a:r>
              <a:rPr lang="de-DE" sz="2800" dirty="0" smtClean="0"/>
              <a:t> </a:t>
            </a:r>
            <a:r>
              <a:rPr lang="de-DE" sz="2800" dirty="0" err="1" smtClean="0"/>
              <a:t>forest</a:t>
            </a:r>
            <a:endParaRPr lang="de-DE" sz="2800" dirty="0" smtClean="0"/>
          </a:p>
          <a:p>
            <a:pPr algn="ctr"/>
            <a:r>
              <a:rPr lang="de-DE" sz="2800" dirty="0"/>
              <a:t>v</a:t>
            </a:r>
            <a:r>
              <a:rPr lang="de-DE" sz="2800" dirty="0" smtClean="0"/>
              <a:t>ariable </a:t>
            </a:r>
            <a:r>
              <a:rPr lang="de-DE" sz="2800" dirty="0" err="1" smtClean="0"/>
              <a:t>importance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Evaluation/ Feature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596900" y="2349500"/>
            <a:ext cx="7118350" cy="3481387"/>
          </a:xfrm>
        </p:spPr>
      </p:pic>
    </p:spTree>
    <p:extLst>
      <p:ext uri="{BB962C8B-B14F-4D97-AF65-F5344CB8AC3E}">
        <p14:creationId xmlns:p14="http://schemas.microsoft.com/office/powerpoint/2010/main" val="603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Altogether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roller</a:t>
            </a:r>
            <a:r>
              <a:rPr lang="de-DE" dirty="0" smtClean="0"/>
              <a:t> </a:t>
            </a:r>
            <a:r>
              <a:rPr lang="de-DE" dirty="0" err="1" smtClean="0"/>
              <a:t>bearing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uge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in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err="1"/>
              <a:t>u</a:t>
            </a:r>
            <a:r>
              <a:rPr lang="de-DE" dirty="0" err="1" smtClean="0"/>
              <a:t>nderperformers</a:t>
            </a:r>
            <a:r>
              <a:rPr lang="de-DE" dirty="0" smtClean="0"/>
              <a:t>:  SVDD (w.r.t.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), Parzen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in Ensemble </a:t>
            </a:r>
            <a:r>
              <a:rPr lang="de-DE" dirty="0" err="1" smtClean="0"/>
              <a:t>Methods</a:t>
            </a:r>
            <a:r>
              <a:rPr lang="de-DE" dirty="0" smtClean="0"/>
              <a:t> (Batch </a:t>
            </a:r>
            <a:r>
              <a:rPr lang="de-DE" dirty="0" err="1" smtClean="0"/>
              <a:t>and</a:t>
            </a:r>
            <a:r>
              <a:rPr lang="de-DE" dirty="0" smtClean="0"/>
              <a:t> Ada </a:t>
            </a:r>
            <a:r>
              <a:rPr lang="de-DE" dirty="0" err="1" smtClean="0"/>
              <a:t>Boost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centers</a:t>
            </a:r>
            <a:r>
              <a:rPr lang="de-DE" dirty="0" smtClean="0"/>
              <a:t>/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/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sz="4000" b="1" dirty="0" err="1" smtClean="0"/>
              <a:t>Thank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You</a:t>
            </a:r>
            <a:r>
              <a:rPr lang="de-DE" sz="4000" b="1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computerized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22071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702050" y="27937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 (Fourier, Short Time Fourier,  Wavelet Transform…)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7298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(PCA…)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5939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Classification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Machine</a:t>
            </a:r>
            <a:r>
              <a:rPr lang="de-DE" dirty="0"/>
              <a:t> Learning/Pattern </a:t>
            </a:r>
            <a:r>
              <a:rPr lang="de-DE" dirty="0" smtClean="0"/>
              <a:t>Recognition)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7904" y="55300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70790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dirty="0" err="1" smtClean="0"/>
              <a:t>sensors</a:t>
            </a:r>
            <a:r>
              <a:rPr lang="de-DE" dirty="0" smtClean="0"/>
              <a:t> </a:t>
            </a:r>
            <a:r>
              <a:rPr lang="de-DE" dirty="0" err="1" smtClean="0"/>
              <a:t>atttached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monitored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 (</a:t>
            </a:r>
            <a:r>
              <a:rPr lang="de-DE" dirty="0" err="1" smtClean="0"/>
              <a:t>accelerometers</a:t>
            </a:r>
            <a:r>
              <a:rPr lang="de-DE" dirty="0"/>
              <a:t>, </a:t>
            </a:r>
            <a:r>
              <a:rPr lang="de-DE" dirty="0" err="1" smtClean="0"/>
              <a:t>thermometers</a:t>
            </a:r>
            <a:r>
              <a:rPr lang="de-DE" dirty="0" smtClean="0"/>
              <a:t>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Data Analysis      Feature </a:t>
            </a:r>
            <a:r>
              <a:rPr lang="de-DE" sz="5400" b="1" dirty="0" err="1" smtClean="0"/>
              <a:t>Extraction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Mel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Cepstral</a:t>
            </a:r>
            <a:r>
              <a:rPr lang="de-DE" sz="2800" dirty="0"/>
              <a:t> </a:t>
            </a:r>
            <a:r>
              <a:rPr lang="de-DE" sz="2800" dirty="0" err="1"/>
              <a:t>Coefficients</a:t>
            </a:r>
            <a:r>
              <a:rPr lang="de-DE" sz="2800" dirty="0"/>
              <a:t> (MFCC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Higuchi </a:t>
            </a:r>
            <a:r>
              <a:rPr lang="de-DE" sz="2800" dirty="0" err="1"/>
              <a:t>Fractal</a:t>
            </a:r>
            <a:r>
              <a:rPr lang="de-DE" sz="2800" dirty="0"/>
              <a:t> </a:t>
            </a:r>
            <a:r>
              <a:rPr lang="de-DE" sz="2800" dirty="0" err="1"/>
              <a:t>Dimensions</a:t>
            </a:r>
            <a:r>
              <a:rPr lang="de-DE" sz="2800" dirty="0"/>
              <a:t> (HFD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Kurtosis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1088</Words>
  <Application>Microsoft Office PowerPoint</Application>
  <PresentationFormat>Bildschirmpräsentation (4:3)</PresentationFormat>
  <Paragraphs>447</Paragraphs>
  <Slides>43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Uni_Praesentation_E1_RGB</vt:lpstr>
      <vt:lpstr>Outlier Detection in  Condition Monitoring </vt:lpstr>
      <vt:lpstr>Overview</vt:lpstr>
      <vt:lpstr>PowerPoint-Präsentation</vt:lpstr>
      <vt:lpstr>Condition Monitoring</vt:lpstr>
      <vt:lpstr>Condition Monitoring</vt:lpstr>
      <vt:lpstr>Condition Monitoring Framework</vt:lpstr>
      <vt:lpstr>Condition Monitoring Framework</vt:lpstr>
      <vt:lpstr>PowerPoint-Präsentation</vt:lpstr>
      <vt:lpstr>Data Analysis / Feature Extraction</vt:lpstr>
      <vt:lpstr>Mel Frequency Cepstral Coefficients</vt:lpstr>
      <vt:lpstr>Mel Frequency Cepstral Coefficients</vt:lpstr>
      <vt:lpstr>Fractal Dimensions</vt:lpstr>
      <vt:lpstr>Fractal sample</vt:lpstr>
      <vt:lpstr>Higuchi Fractal Dimensions</vt:lpstr>
      <vt:lpstr>Kurtosis</vt:lpstr>
      <vt:lpstr>PowerPoint-Präsentation</vt:lpstr>
      <vt:lpstr>Classification</vt:lpstr>
      <vt:lpstr>Classification</vt:lpstr>
      <vt:lpstr>One Class Classification</vt:lpstr>
      <vt:lpstr>One Class Classification</vt:lpstr>
      <vt:lpstr>Support Vector Data Description</vt:lpstr>
      <vt:lpstr>K-Center Data Description</vt:lpstr>
      <vt:lpstr>K-Means Data Description</vt:lpstr>
      <vt:lpstr>Nearest Neighbor Data Description</vt:lpstr>
      <vt:lpstr>Parzen Window Data Description</vt:lpstr>
      <vt:lpstr>SOM Data Description</vt:lpstr>
      <vt:lpstr>Random Forest</vt:lpstr>
      <vt:lpstr>Random Forest Data Description</vt:lpstr>
      <vt:lpstr>PowerPoint-Präsentation</vt:lpstr>
      <vt:lpstr>Data Acquisition/Roller Bearing Data</vt:lpstr>
      <vt:lpstr>Data Analysis/Preprocessing</vt:lpstr>
      <vt:lpstr>Data Analysis/ Data sample</vt:lpstr>
      <vt:lpstr>Data Analysis/Feature Extraction</vt:lpstr>
      <vt:lpstr>Data Analysis/Feature Extraction</vt:lpstr>
      <vt:lpstr>Data Analysis/Feature Extraction</vt:lpstr>
      <vt:lpstr>Data Analysis/Feature Extraction</vt:lpstr>
      <vt:lpstr>Decision Making/ OC-training</vt:lpstr>
      <vt:lpstr>Evaluation/ Outlier Detection</vt:lpstr>
      <vt:lpstr>Evaluation/ Outlier Detection</vt:lpstr>
      <vt:lpstr>Evaluation/ Feature Reduction</vt:lpstr>
      <vt:lpstr>Conclusions</vt:lpstr>
      <vt:lpstr>Outlook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208</cp:revision>
  <cp:lastPrinted>2009-07-21T13:24:06Z</cp:lastPrinted>
  <dcterms:created xsi:type="dcterms:W3CDTF">2013-07-15T17:00:34Z</dcterms:created>
  <dcterms:modified xsi:type="dcterms:W3CDTF">2013-07-22T18:36:10Z</dcterms:modified>
</cp:coreProperties>
</file>