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9" r:id="rId2"/>
    <p:sldId id="281" r:id="rId3"/>
    <p:sldId id="285" r:id="rId4"/>
    <p:sldId id="284" r:id="rId5"/>
    <p:sldId id="282" r:id="rId6"/>
    <p:sldId id="283" r:id="rId7"/>
    <p:sldId id="280" r:id="rId8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EAEAEA"/>
    <a:srgbClr val="DDDDDD"/>
    <a:srgbClr val="DEDEDE"/>
    <a:srgbClr val="FCFCFC"/>
    <a:srgbClr val="F2F2F2"/>
    <a:srgbClr val="FF7A00"/>
    <a:srgbClr val="0066CB"/>
    <a:srgbClr val="7FAFD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-3576" y="-9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46" y="2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B90C6-478F-4020-94F7-7A365D69A3A0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9560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46" y="9379560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D6749-F4CB-46B3-8E5E-41259A5AA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246" y="2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C34AF-9FD1-4FB2-A2EC-FD937BF46C9F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063" y="4690596"/>
            <a:ext cx="5437550" cy="4442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560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246" y="9379560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59F33-ECD9-4BDA-AD1D-6D387FA58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2" name="Picture 340" descr="image_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5722938" y="2166938"/>
            <a:ext cx="1454150" cy="1454150"/>
          </a:xfrm>
          <a:prstGeom prst="rect">
            <a:avLst/>
          </a:prstGeom>
          <a:noFill/>
        </p:spPr>
      </p:pic>
      <p:pic>
        <p:nvPicPr>
          <p:cNvPr id="3414" name="Picture 342" descr="image_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4238625" y="2166938"/>
            <a:ext cx="1460500" cy="1460500"/>
          </a:xfrm>
          <a:prstGeom prst="rect">
            <a:avLst/>
          </a:prstGeom>
          <a:noFill/>
        </p:spPr>
      </p:pic>
      <p:pic>
        <p:nvPicPr>
          <p:cNvPr id="3415" name="Picture 343" descr="image_0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7194550" y="2166938"/>
            <a:ext cx="1463675" cy="1463675"/>
          </a:xfrm>
          <a:prstGeom prst="rect">
            <a:avLst/>
          </a:prstGeom>
          <a:noFill/>
        </p:spPr>
      </p:pic>
      <p:pic>
        <p:nvPicPr>
          <p:cNvPr id="3416" name="Picture 344" descr="image_0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2752725" y="2166938"/>
            <a:ext cx="1460500" cy="1460500"/>
          </a:xfrm>
          <a:prstGeom prst="rect">
            <a:avLst/>
          </a:prstGeom>
          <a:noFill/>
        </p:spPr>
      </p:pic>
      <p:sp>
        <p:nvSpPr>
          <p:cNvPr id="3404" name="Rectangle 332"/>
          <p:cNvSpPr>
            <a:spLocks noChangeArrowheads="1"/>
          </p:cNvSpPr>
          <p:nvPr/>
        </p:nvSpPr>
        <p:spPr bwMode="gray">
          <a:xfrm>
            <a:off x="4240213" y="2163763"/>
            <a:ext cx="1460500" cy="146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05" name="Rectangle 333"/>
          <p:cNvSpPr>
            <a:spLocks noChangeArrowheads="1"/>
          </p:cNvSpPr>
          <p:nvPr/>
        </p:nvSpPr>
        <p:spPr bwMode="gray">
          <a:xfrm>
            <a:off x="7200900" y="2162175"/>
            <a:ext cx="1454150" cy="14700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410" name="Group 338"/>
          <p:cNvGrpSpPr>
            <a:grpSpLocks/>
          </p:cNvGrpSpPr>
          <p:nvPr/>
        </p:nvGrpSpPr>
        <p:grpSpPr bwMode="auto">
          <a:xfrm>
            <a:off x="914400" y="0"/>
            <a:ext cx="685800" cy="685800"/>
            <a:chOff x="576" y="0"/>
            <a:chExt cx="454" cy="475"/>
          </a:xfrm>
        </p:grpSpPr>
        <p:sp>
          <p:nvSpPr>
            <p:cNvPr id="3407" name="Rectangle 335"/>
            <p:cNvSpPr>
              <a:spLocks noChangeArrowheads="1"/>
            </p:cNvSpPr>
            <p:nvPr userDrawn="1"/>
          </p:nvSpPr>
          <p:spPr bwMode="gray">
            <a:xfrm>
              <a:off x="576" y="0"/>
              <a:ext cx="229" cy="22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08" name="Rectangle 336"/>
            <p:cNvSpPr>
              <a:spLocks noChangeArrowheads="1"/>
            </p:cNvSpPr>
            <p:nvPr userDrawn="1"/>
          </p:nvSpPr>
          <p:spPr bwMode="gray">
            <a:xfrm>
              <a:off x="795" y="222"/>
              <a:ext cx="235" cy="25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444" name="Group 372"/>
          <p:cNvGrpSpPr>
            <a:grpSpLocks/>
          </p:cNvGrpSpPr>
          <p:nvPr/>
        </p:nvGrpSpPr>
        <p:grpSpPr bwMode="auto">
          <a:xfrm>
            <a:off x="409575" y="3576638"/>
            <a:ext cx="8258175" cy="119062"/>
            <a:chOff x="288" y="1248"/>
            <a:chExt cx="5229" cy="96"/>
          </a:xfrm>
        </p:grpSpPr>
        <p:grpSp>
          <p:nvGrpSpPr>
            <p:cNvPr id="3440" name="Group 368"/>
            <p:cNvGrpSpPr>
              <a:grpSpLocks/>
            </p:cNvGrpSpPr>
            <p:nvPr userDrawn="1"/>
          </p:nvGrpSpPr>
          <p:grpSpPr bwMode="auto">
            <a:xfrm>
              <a:off x="288" y="1248"/>
              <a:ext cx="5229" cy="96"/>
              <a:chOff x="192" y="498"/>
              <a:chExt cx="5376" cy="78"/>
            </a:xfrm>
          </p:grpSpPr>
          <p:sp>
            <p:nvSpPr>
              <p:cNvPr id="3441" name="Rectangle 369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42" name="Line 370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3443" name="Picture 371" descr="Untitled-4 copy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346" y="1254"/>
              <a:ext cx="71" cy="77"/>
            </a:xfrm>
            <a:prstGeom prst="rect">
              <a:avLst/>
            </a:prstGeom>
            <a:noFill/>
          </p:spPr>
        </p:pic>
      </p:grp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019800" y="6324600"/>
            <a:ext cx="2874963" cy="320675"/>
          </a:xfrm>
        </p:spPr>
        <p:txBody>
          <a:bodyPr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3445" name="Rectangle 37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267200" y="6400800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31755E00-65C9-4511-88A1-C7F05C3CA98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446" name="Rectangle 374"/>
          <p:cNvSpPr>
            <a:spLocks noGrp="1" noChangeArrowheads="1"/>
          </p:cNvSpPr>
          <p:nvPr>
            <p:ph type="dt" sz="half" idx="2"/>
          </p:nvPr>
        </p:nvSpPr>
        <p:spPr>
          <a:xfrm>
            <a:off x="381000" y="6400800"/>
            <a:ext cx="1905000" cy="261938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3848100"/>
            <a:ext cx="8001000" cy="533400"/>
          </a:xfrm>
        </p:spPr>
        <p:txBody>
          <a:bodyPr/>
          <a:lstStyle>
            <a:lvl1pPr algn="r">
              <a:defRPr sz="4800" b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7250" y="4495800"/>
            <a:ext cx="7854950" cy="457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b="1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pic>
        <p:nvPicPr>
          <p:cNvPr id="3451" name="Picture 379" descr="image_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197725" y="687388"/>
            <a:ext cx="1460500" cy="1460500"/>
          </a:xfrm>
          <a:prstGeom prst="rect">
            <a:avLst/>
          </a:prstGeom>
          <a:noFill/>
        </p:spPr>
      </p:pic>
      <p:sp>
        <p:nvSpPr>
          <p:cNvPr id="3452" name="Rectangle 380"/>
          <p:cNvSpPr>
            <a:spLocks noChangeArrowheads="1"/>
          </p:cNvSpPr>
          <p:nvPr/>
        </p:nvSpPr>
        <p:spPr bwMode="gray">
          <a:xfrm>
            <a:off x="5715000" y="685800"/>
            <a:ext cx="1460500" cy="14620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3454" name="Picture 382" descr="logo-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3124200"/>
            <a:ext cx="1255713" cy="349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3DFC5D-DCA2-4F3C-8CC8-AFD773AA5C7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8876FA-5F50-4D89-A2B0-94B99FA737C5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8E62B4-1100-45BC-9361-663C6466A65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AED5E0-AC89-4939-92B3-9DD07712431E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4251DA-2FDD-4AC3-ABDA-FD6E0B94E8B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2110B-DE2F-404B-B2AB-7550757661C3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F9473E-73B6-4713-A151-236AEA51464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B9DC28-4699-4AED-8FBD-E239D42001B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FD8539-88B5-441E-BF66-777EA194B2C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EA5A44-3E32-4FC0-B422-39EC18FA681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629400" y="64833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14800" y="6477000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굴림" pitchFamily="50" charset="-127"/>
              </a:defRPr>
            </a:lvl1pPr>
          </a:lstStyle>
          <a:p>
            <a:fld id="{059F4425-E62D-465E-BDDD-F3BAC8C7853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" y="6477000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668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grpSp>
        <p:nvGrpSpPr>
          <p:cNvPr id="1215" name="Group 191"/>
          <p:cNvGrpSpPr>
            <a:grpSpLocks/>
          </p:cNvGrpSpPr>
          <p:nvPr/>
        </p:nvGrpSpPr>
        <p:grpSpPr bwMode="auto">
          <a:xfrm>
            <a:off x="304800" y="800100"/>
            <a:ext cx="8377238" cy="131763"/>
            <a:chOff x="192" y="498"/>
            <a:chExt cx="5376" cy="78"/>
          </a:xfrm>
        </p:grpSpPr>
        <p:grpSp>
          <p:nvGrpSpPr>
            <p:cNvPr id="1216" name="Group 192"/>
            <p:cNvGrpSpPr>
              <a:grpSpLocks/>
            </p:cNvGrpSpPr>
            <p:nvPr userDrawn="1"/>
          </p:nvGrpSpPr>
          <p:grpSpPr bwMode="auto">
            <a:xfrm>
              <a:off x="192" y="498"/>
              <a:ext cx="5376" cy="78"/>
              <a:chOff x="192" y="498"/>
              <a:chExt cx="5376" cy="78"/>
            </a:xfrm>
          </p:grpSpPr>
          <p:sp>
            <p:nvSpPr>
              <p:cNvPr id="1217" name="Rectangle 193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1219" name="Picture 195" descr="Untitled-4 copy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gray">
            <a:xfrm>
              <a:off x="300" y="504"/>
              <a:ext cx="72" cy="72"/>
            </a:xfrm>
            <a:prstGeom prst="rect">
              <a:avLst/>
            </a:prstGeom>
            <a:noFill/>
          </p:spPr>
        </p:pic>
      </p:grpSp>
      <p:graphicFrame>
        <p:nvGraphicFramePr>
          <p:cNvPr id="1246" name="Object 222"/>
          <p:cNvGraphicFramePr>
            <a:graphicFrameLocks noChangeAspect="1"/>
          </p:cNvGraphicFramePr>
          <p:nvPr/>
        </p:nvGraphicFramePr>
        <p:xfrm>
          <a:off x="6324600" y="457200"/>
          <a:ext cx="2362200" cy="466725"/>
        </p:xfrm>
        <a:graphic>
          <a:graphicData uri="http://schemas.openxmlformats.org/presentationml/2006/ole">
            <p:oleObj spid="_x0000_s1246" name="Image" r:id="rId15" imgW="5600000" imgH="1117460" progId="">
              <p:embed/>
            </p:oleObj>
          </a:graphicData>
        </a:graphic>
      </p:graphicFrame>
      <p:sp>
        <p:nvSpPr>
          <p:cNvPr id="1247" name="Rectangle 223"/>
          <p:cNvSpPr>
            <a:spLocks noChangeArrowheads="1"/>
          </p:cNvSpPr>
          <p:nvPr/>
        </p:nvSpPr>
        <p:spPr bwMode="gray">
          <a:xfrm>
            <a:off x="7753350" y="469900"/>
            <a:ext cx="457200" cy="4508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48" name="Rectangle 224"/>
          <p:cNvSpPr>
            <a:spLocks noChangeArrowheads="1"/>
          </p:cNvSpPr>
          <p:nvPr/>
        </p:nvSpPr>
        <p:spPr bwMode="gray">
          <a:xfrm>
            <a:off x="8220075" y="0"/>
            <a:ext cx="457200" cy="457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152400"/>
            <a:ext cx="6172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ubversion.tigri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rtoisesvn.n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e:\svnrepos\swl\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e:\svnrepos\sandbo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bel.isa.uma.es/mrpt/" TargetMode="External"/><Relationship Id="rId5" Type="http://schemas.openxmlformats.org/officeDocument/2006/relationships/hyperlink" Target="http://opencv.willowgarage.com/wiki/" TargetMode="External"/><Relationship Id="rId4" Type="http://schemas.openxmlformats.org/officeDocument/2006/relationships/hyperlink" Target="http://sourceforge.net/projects/opencvlibrar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dirty="0" smtClean="0">
                <a:ea typeface="굴림" pitchFamily="50" charset="-127"/>
              </a:rPr>
              <a:t>Project Setting</a:t>
            </a:r>
            <a:endParaRPr lang="en-US" altLang="ko-KR" sz="4400" dirty="0">
              <a:ea typeface="굴림" pitchFamily="50" charset="-127"/>
            </a:endParaRPr>
          </a:p>
        </p:txBody>
      </p:sp>
      <p:sp>
        <p:nvSpPr>
          <p:cNvPr id="30003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itchFamily="50" charset="-127"/>
              </a:rPr>
              <a:t>Development Environment</a:t>
            </a:r>
            <a:endParaRPr lang="en-US" altLang="ko-KR" sz="2400" dirty="0">
              <a:ea typeface="굴림" pitchFamily="50" charset="-127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gray">
          <a:xfrm>
            <a:off x="857224" y="5286388"/>
            <a:ext cx="785495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Sang-</a:t>
            </a:r>
            <a:r>
              <a:rPr kumimoji="0" lang="en-US" altLang="ko-K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Wook</a:t>
            </a:r>
            <a:r>
              <a:rPr kumimoji="0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 Lee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2009.06.17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Environment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OS</a:t>
            </a:r>
          </a:p>
          <a:p>
            <a:pPr lvl="1"/>
            <a:r>
              <a:rPr lang="en-US" altLang="ko-KR" dirty="0" smtClean="0"/>
              <a:t>Windows XP</a:t>
            </a:r>
          </a:p>
          <a:p>
            <a:pPr lvl="1"/>
            <a:r>
              <a:rPr lang="en-US" altLang="ko-KR" dirty="0" smtClean="0"/>
              <a:t>Service Pack 3</a:t>
            </a:r>
          </a:p>
          <a:p>
            <a:r>
              <a:rPr lang="en-US" altLang="ko-KR" dirty="0" smtClean="0"/>
              <a:t>Compiler</a:t>
            </a:r>
          </a:p>
          <a:p>
            <a:pPr lvl="1"/>
            <a:r>
              <a:rPr lang="en-US" altLang="ko-KR" dirty="0" smtClean="0"/>
              <a:t>C/C++ Compiler</a:t>
            </a:r>
          </a:p>
          <a:p>
            <a:pPr lvl="2"/>
            <a:r>
              <a:rPr lang="en-US" altLang="ko-KR" dirty="0" smtClean="0"/>
              <a:t>Microsoft Visual C++ 8</a:t>
            </a:r>
          </a:p>
          <a:p>
            <a:pPr lvl="1"/>
            <a:r>
              <a:rPr lang="en-US" altLang="ko-KR" dirty="0" smtClean="0"/>
              <a:t>IDE</a:t>
            </a:r>
          </a:p>
          <a:p>
            <a:pPr lvl="2"/>
            <a:r>
              <a:rPr lang="en-US" altLang="ko-KR" dirty="0" smtClean="0"/>
              <a:t>Visual Studio 2005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Environment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Version Control System</a:t>
            </a:r>
          </a:p>
          <a:p>
            <a:pPr lvl="1"/>
            <a:r>
              <a:rPr lang="en-US" altLang="ko-KR" dirty="0" smtClean="0"/>
              <a:t>Subversion</a:t>
            </a:r>
          </a:p>
          <a:p>
            <a:pPr lvl="2"/>
            <a:r>
              <a:rPr lang="en-US" altLang="ko-KR" dirty="0" smtClean="0"/>
              <a:t>Server</a:t>
            </a:r>
          </a:p>
          <a:p>
            <a:pPr lvl="3"/>
            <a:r>
              <a:rPr lang="en-US" altLang="ko-KR" dirty="0" smtClean="0">
                <a:hlinkClick r:id="rId3"/>
              </a:rPr>
              <a:t>http://subversion.tigris.org/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Client</a:t>
            </a:r>
          </a:p>
          <a:p>
            <a:pPr lvl="3"/>
            <a:r>
              <a:rPr lang="en-US" altLang="ko-KR" dirty="0" err="1" smtClean="0"/>
              <a:t>TortoiseSVN</a:t>
            </a:r>
            <a:endParaRPr lang="en-US" altLang="ko-KR" dirty="0" smtClean="0"/>
          </a:p>
          <a:p>
            <a:pPr lvl="3"/>
            <a:r>
              <a:rPr lang="en-US" altLang="ko-KR" dirty="0" smtClean="0">
                <a:hlinkClick r:id="rId4"/>
              </a:rPr>
              <a:t>http://tortoisesvn.net/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Web Browser</a:t>
            </a:r>
            <a:r>
              <a:rPr lang="ko-KR" altLang="en-US" dirty="0" smtClean="0"/>
              <a:t>를 이용하는 경우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Subversion repository URL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web browser</a:t>
            </a:r>
            <a:r>
              <a:rPr lang="ko-KR" altLang="en-US" dirty="0" smtClean="0"/>
              <a:t>의 주소창에 입력하면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의 내용을 볼 수 있음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수정은 되지 않음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SSL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사설 인증서를 사용하고 있어 접속 시 보안 경고가 나오나 무시하고 계속 진행하면 됨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Compiler 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MFC Shared DLLs</a:t>
            </a:r>
          </a:p>
          <a:p>
            <a:r>
              <a:rPr lang="en-US" altLang="ko-KR" dirty="0" smtClean="0"/>
              <a:t>Use Unicode Character Set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68" y="2571744"/>
            <a:ext cx="5443538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 bwMode="auto">
          <a:xfrm>
            <a:off x="6643702" y="4000504"/>
            <a:ext cx="1285884" cy="214314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643702" y="4357694"/>
            <a:ext cx="1428760" cy="214314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Compiler 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Multi-threaded Runtime Libraries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68" y="2571744"/>
            <a:ext cx="5443538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 bwMode="auto">
          <a:xfrm>
            <a:off x="6643702" y="3643314"/>
            <a:ext cx="857256" cy="214314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Subversion Repository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SWL project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3" action="ppaction://hlinkfile"/>
              </a:rPr>
              <a:t>file</a:t>
            </a:r>
            <a:r>
              <a:rPr lang="en-US" altLang="ko-KR" dirty="0" smtClean="0">
                <a:hlinkClick r:id="rId3" action="ppaction://hlinkfile"/>
              </a:rPr>
              <a:t>:///e:/svnrepos/swl/</a:t>
            </a:r>
            <a:endParaRPr lang="en-US" altLang="ko-KR" dirty="0" smtClean="0"/>
          </a:p>
          <a:p>
            <a:r>
              <a:rPr lang="en-US" altLang="ko-KR" dirty="0" smtClean="0"/>
              <a:t>Sandbox </a:t>
            </a:r>
            <a:r>
              <a:rPr lang="en-US" altLang="ko-KR" dirty="0" smtClean="0"/>
              <a:t>project</a:t>
            </a:r>
          </a:p>
          <a:p>
            <a:pPr lvl="1"/>
            <a:r>
              <a:rPr lang="en-US" altLang="ko-KR" dirty="0" smtClean="0"/>
              <a:t>Subversion test</a:t>
            </a:r>
            <a:r>
              <a:rPr lang="ko-KR" altLang="en-US" dirty="0" smtClean="0"/>
              <a:t>를 위한 </a:t>
            </a:r>
            <a:r>
              <a:rPr lang="en-US" altLang="ko-KR" dirty="0" smtClean="0"/>
              <a:t>project</a:t>
            </a:r>
          </a:p>
          <a:p>
            <a:pPr lvl="1"/>
            <a:r>
              <a:rPr lang="en-US" altLang="ko-KR" dirty="0" smtClean="0">
                <a:hlinkClick r:id="rId4" action="ppaction://hlinkfile"/>
              </a:rPr>
              <a:t>file:///e:/</a:t>
            </a:r>
            <a:r>
              <a:rPr lang="en-US" altLang="ko-KR" dirty="0" smtClean="0">
                <a:hlinkClick r:id="rId4" action="ppaction://hlinkfile"/>
              </a:rPr>
              <a:t>svnrepos</a:t>
            </a:r>
            <a:r>
              <a:rPr lang="en-US" altLang="ko-KR" dirty="0" smtClean="0">
                <a:hlinkClick r:id="rId4" action="ppaction://hlinkfile"/>
              </a:rPr>
              <a:t>/sandbox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 Party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Boost</a:t>
            </a:r>
          </a:p>
          <a:p>
            <a:pPr lvl="1"/>
            <a:r>
              <a:rPr lang="en-US" altLang="ko-KR" dirty="0" smtClean="0"/>
              <a:t>Version: 1.39.0</a:t>
            </a:r>
          </a:p>
          <a:p>
            <a:pPr lvl="1"/>
            <a:r>
              <a:rPr lang="en-US" altLang="ko-KR" dirty="0" smtClean="0"/>
              <a:t>Site</a:t>
            </a:r>
          </a:p>
          <a:p>
            <a:pPr lvl="2"/>
            <a:r>
              <a:rPr lang="en-US" altLang="ko-KR" dirty="0" smtClean="0">
                <a:hlinkClick r:id="rId3"/>
              </a:rPr>
              <a:t>http://www.boost.org/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Library directory</a:t>
            </a:r>
          </a:p>
          <a:p>
            <a:pPr lvl="2"/>
            <a:r>
              <a:rPr lang="en-US" altLang="ko-KR" dirty="0" smtClean="0"/>
              <a:t>{SWL_REPO</a:t>
            </a:r>
            <a:r>
              <a:rPr lang="en-US" altLang="ko-KR" dirty="0" smtClean="0"/>
              <a:t>}/3rd/inc/boost </a:t>
            </a:r>
            <a:r>
              <a:rPr lang="en-US" altLang="ko-KR" dirty="0" err="1" smtClean="0"/>
              <a:t>OpenCV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Version: 1.0.0</a:t>
            </a:r>
          </a:p>
          <a:p>
            <a:pPr lvl="1"/>
            <a:r>
              <a:rPr lang="en-US" altLang="ko-KR" dirty="0" smtClean="0"/>
              <a:t>Site</a:t>
            </a:r>
          </a:p>
          <a:p>
            <a:pPr lvl="2"/>
            <a:r>
              <a:rPr lang="en-US" altLang="ko-KR" dirty="0" smtClean="0">
                <a:hlinkClick r:id="rId4"/>
              </a:rPr>
              <a:t>http://sourceforge.net/projects/opencvlibrary/ </a:t>
            </a:r>
            <a:endParaRPr lang="en-US" altLang="ko-KR" dirty="0" smtClean="0"/>
          </a:p>
          <a:p>
            <a:pPr lvl="2"/>
            <a:r>
              <a:rPr lang="en-US" altLang="ko-KR" dirty="0" smtClean="0">
                <a:hlinkClick r:id="rId5"/>
              </a:rPr>
              <a:t>http://opencv.willowgarage.com/wiki/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Library directory</a:t>
            </a:r>
          </a:p>
          <a:p>
            <a:pPr lvl="2"/>
            <a:r>
              <a:rPr lang="en-US" altLang="ko-KR" dirty="0" smtClean="0"/>
              <a:t>{SWL_REPO</a:t>
            </a:r>
            <a:r>
              <a:rPr lang="en-US" altLang="ko-KR" dirty="0" smtClean="0"/>
              <a:t>}/3rd/inc/</a:t>
            </a:r>
            <a:r>
              <a:rPr lang="en-US" altLang="ko-KR" dirty="0" err="1" smtClean="0"/>
              <a:t>opencv</a:t>
            </a:r>
            <a:endParaRPr lang="en-US" altLang="ko-KR" dirty="0" smtClean="0"/>
          </a:p>
          <a:p>
            <a:r>
              <a:rPr lang="en-US" altLang="ko-KR" dirty="0" smtClean="0"/>
              <a:t>MRPT</a:t>
            </a:r>
          </a:p>
          <a:p>
            <a:pPr lvl="1"/>
            <a:r>
              <a:rPr lang="en-US" altLang="ko-KR" dirty="0" smtClean="0"/>
              <a:t>Version: 0.7.0</a:t>
            </a:r>
          </a:p>
          <a:p>
            <a:pPr lvl="1"/>
            <a:r>
              <a:rPr lang="en-US" altLang="ko-KR" dirty="0" smtClean="0"/>
              <a:t>Site</a:t>
            </a:r>
          </a:p>
          <a:p>
            <a:pPr lvl="2"/>
            <a:r>
              <a:rPr lang="en-US" altLang="ko-KR" dirty="0" smtClean="0">
                <a:hlinkClick r:id="rId6"/>
              </a:rPr>
              <a:t>http://babel.isa.uma.es/mrpt/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Library directory</a:t>
            </a:r>
          </a:p>
          <a:p>
            <a:pPr lvl="2"/>
            <a:r>
              <a:rPr lang="en-US" altLang="ko-KR" smtClean="0"/>
              <a:t>{SWL_REPO</a:t>
            </a:r>
            <a:r>
              <a:rPr lang="en-US" altLang="ko-KR" dirty="0" smtClean="0"/>
              <a:t>}/3rd/inc/</a:t>
            </a:r>
            <a:r>
              <a:rPr lang="en-US" altLang="ko-KR" dirty="0" err="1" smtClean="0"/>
              <a:t>mrpt</a:t>
            </a:r>
            <a:endParaRPr lang="en-US" altLang="ko-KR" dirty="0" smtClean="0"/>
          </a:p>
          <a:p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01TGp_general_light">
  <a:themeElements>
    <a:clrScheme name="s2 3">
      <a:dk1>
        <a:srgbClr val="000000"/>
      </a:dk1>
      <a:lt1>
        <a:srgbClr val="FFFFFF"/>
      </a:lt1>
      <a:dk2>
        <a:srgbClr val="660033"/>
      </a:dk2>
      <a:lt2>
        <a:srgbClr val="DED9CC"/>
      </a:lt2>
      <a:accent1>
        <a:srgbClr val="B1AE6B"/>
      </a:accent1>
      <a:accent2>
        <a:srgbClr val="ADB9AD"/>
      </a:accent2>
      <a:accent3>
        <a:srgbClr val="FFFFFF"/>
      </a:accent3>
      <a:accent4>
        <a:srgbClr val="000000"/>
      </a:accent4>
      <a:accent5>
        <a:srgbClr val="D5D3BA"/>
      </a:accent5>
      <a:accent6>
        <a:srgbClr val="9CA79C"/>
      </a:accent6>
      <a:hlink>
        <a:srgbClr val="C0590C"/>
      </a:hlink>
      <a:folHlink>
        <a:srgbClr val="53B57F"/>
      </a:folHlink>
    </a:clrScheme>
    <a:fontScheme name="s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2 1">
        <a:dk1>
          <a:srgbClr val="000000"/>
        </a:dk1>
        <a:lt1>
          <a:srgbClr val="FFFFFF"/>
        </a:lt1>
        <a:dk2>
          <a:srgbClr val="006699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00000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CBC6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2">
        <a:dk1>
          <a:srgbClr val="000000"/>
        </a:dk1>
        <a:lt1>
          <a:srgbClr val="FFFFFF"/>
        </a:lt1>
        <a:dk2>
          <a:srgbClr val="3D337A"/>
        </a:dk2>
        <a:lt2>
          <a:srgbClr val="DDDDDD"/>
        </a:lt2>
        <a:accent1>
          <a:srgbClr val="7FAFD3"/>
        </a:accent1>
        <a:accent2>
          <a:srgbClr val="B7CB7F"/>
        </a:accent2>
        <a:accent3>
          <a:srgbClr val="FFFFFF"/>
        </a:accent3>
        <a:accent4>
          <a:srgbClr val="000000"/>
        </a:accent4>
        <a:accent5>
          <a:srgbClr val="C0D4E6"/>
        </a:accent5>
        <a:accent6>
          <a:srgbClr val="A6B872"/>
        </a:accent6>
        <a:hlink>
          <a:srgbClr val="F6BD6A"/>
        </a:hlink>
        <a:folHlink>
          <a:srgbClr val="B797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3">
        <a:dk1>
          <a:srgbClr val="000000"/>
        </a:dk1>
        <a:lt1>
          <a:srgbClr val="FFFFFF"/>
        </a:lt1>
        <a:dk2>
          <a:srgbClr val="660033"/>
        </a:dk2>
        <a:lt2>
          <a:srgbClr val="DED9CC"/>
        </a:lt2>
        <a:accent1>
          <a:srgbClr val="B1AE6B"/>
        </a:accent1>
        <a:accent2>
          <a:srgbClr val="ADB9AD"/>
        </a:accent2>
        <a:accent3>
          <a:srgbClr val="FFFFFF"/>
        </a:accent3>
        <a:accent4>
          <a:srgbClr val="000000"/>
        </a:accent4>
        <a:accent5>
          <a:srgbClr val="D5D3BA"/>
        </a:accent5>
        <a:accent6>
          <a:srgbClr val="9CA79C"/>
        </a:accent6>
        <a:hlink>
          <a:srgbClr val="C0590C"/>
        </a:hlink>
        <a:folHlink>
          <a:srgbClr val="53B57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301TGp_general_light</Template>
  <TotalTime>811</TotalTime>
  <Words>180</Words>
  <Application>Microsoft Office PowerPoint</Application>
  <PresentationFormat>화면 슬라이드 쇼(4:3)</PresentationFormat>
  <Paragraphs>62</Paragraphs>
  <Slides>7</Slides>
  <Notes>7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301TGp_general_light</vt:lpstr>
      <vt:lpstr>Image</vt:lpstr>
      <vt:lpstr>Project Setting</vt:lpstr>
      <vt:lpstr>Environment</vt:lpstr>
      <vt:lpstr>Environment</vt:lpstr>
      <vt:lpstr>Compiler Setting</vt:lpstr>
      <vt:lpstr>Compiler Setting</vt:lpstr>
      <vt:lpstr>Subversion Repository</vt:lpstr>
      <vt:lpstr>3rd Party Library</vt:lpstr>
    </vt:vector>
  </TitlesOfParts>
  <Company>Korea Advanced Institute of Science and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Sang-Wook Lee</dc:creator>
  <cp:lastModifiedBy>Sang-Wook Lee</cp:lastModifiedBy>
  <cp:revision>253</cp:revision>
  <dcterms:created xsi:type="dcterms:W3CDTF">2008-11-26T12:32:50Z</dcterms:created>
  <dcterms:modified xsi:type="dcterms:W3CDTF">2009-08-05T05:55:36Z</dcterms:modified>
</cp:coreProperties>
</file>