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9" r:id="rId2"/>
    <p:sldId id="314" r:id="rId3"/>
    <p:sldId id="315" r:id="rId4"/>
    <p:sldId id="316" r:id="rId5"/>
    <p:sldId id="317" r:id="rId6"/>
    <p:sldId id="319" r:id="rId7"/>
    <p:sldId id="320" r:id="rId8"/>
    <p:sldId id="321" r:id="rId9"/>
    <p:sldId id="318" r:id="rId10"/>
    <p:sldId id="322" r:id="rId11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EAEAEA"/>
    <a:srgbClr val="DDDDDD"/>
    <a:srgbClr val="DEDEDE"/>
    <a:srgbClr val="FCFCFC"/>
    <a:srgbClr val="F2F2F2"/>
    <a:srgbClr val="FF7A00"/>
    <a:srgbClr val="0066CB"/>
    <a:srgbClr val="7FAF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690596"/>
            <a:ext cx="5437550" cy="44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p:oleObj spid="_x0000_s1246" name="Image" r:id="rId15" imgW="5600000" imgH="1117460" progId="">
              <p:embed/>
            </p:oleObj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xyge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oost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a typeface="굴림" pitchFamily="50" charset="-127"/>
              </a:rPr>
              <a:t>Project </a:t>
            </a:r>
            <a:r>
              <a:rPr lang="en-US" altLang="ko-KR" sz="4400" dirty="0" smtClean="0">
                <a:ea typeface="굴림" pitchFamily="50" charset="-127"/>
              </a:rPr>
              <a:t>Setting</a:t>
            </a:r>
            <a:endParaRPr lang="en-US" altLang="ko-KR" sz="4400" dirty="0">
              <a:ea typeface="굴림" pitchFamily="50" charset="-127"/>
            </a:endParaRP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400" dirty="0" smtClean="0">
                <a:ea typeface="굴림" pitchFamily="50" charset="-127"/>
              </a:rPr>
              <a:t>Directory Structure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857224" y="5286388"/>
            <a:ext cx="78549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Sang-</a:t>
            </a: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Wook</a:t>
            </a:r>
            <a:r>
              <a:rPr kumimoji="0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 Lee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2009.06.17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“3rd/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 directory (source)</a:t>
            </a:r>
          </a:p>
          <a:p>
            <a:pPr lvl="1"/>
            <a:r>
              <a:rPr lang="ko-KR" altLang="en-US" dirty="0" smtClean="0"/>
              <a:t>사용하는 </a:t>
            </a:r>
            <a:r>
              <a:rPr lang="en-US" altLang="ko-KR" dirty="0" smtClean="0"/>
              <a:t>3rd-party library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source file</a:t>
            </a:r>
            <a:r>
              <a:rPr lang="ko-KR" altLang="en-US" dirty="0" smtClean="0"/>
              <a:t>을 저장하는</a:t>
            </a:r>
            <a:r>
              <a:rPr lang="en-US" altLang="ko-KR" dirty="0" smtClean="0"/>
              <a:t> directory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가 반드시 필요하지 않은 경우라면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저장하지 않는 것이 좋음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 수정하였거나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 구하기 어려운 경우</a:t>
            </a:r>
            <a:r>
              <a:rPr lang="en-US" altLang="ko-KR" dirty="0" smtClean="0"/>
              <a:t>, source</a:t>
            </a:r>
            <a:r>
              <a:rPr lang="ko-KR" altLang="en-US" dirty="0" smtClean="0"/>
              <a:t>를 반드시 저장해 두어야 함</a:t>
            </a:r>
            <a:endParaRPr lang="en-US" altLang="ko-KR" dirty="0" smtClean="0"/>
          </a:p>
          <a:p>
            <a:r>
              <a:rPr lang="en-US" altLang="ko-KR" dirty="0" smtClean="0"/>
              <a:t>“3rd/test” directory (test)</a:t>
            </a:r>
          </a:p>
          <a:p>
            <a:pPr lvl="1"/>
            <a:r>
              <a:rPr lang="en-US" altLang="ko-KR" dirty="0" smtClean="0"/>
              <a:t>3rd-party library</a:t>
            </a:r>
            <a:r>
              <a:rPr lang="ko-KR" altLang="en-US" dirty="0" smtClean="0"/>
              <a:t>를 사용하기 위해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필요한 경우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위해 작성한 </a:t>
            </a:r>
            <a:r>
              <a:rPr lang="en-US" altLang="ko-KR" dirty="0" smtClean="0"/>
              <a:t>code</a:t>
            </a:r>
            <a:r>
              <a:rPr lang="ko-KR" altLang="en-US" smtClean="0"/>
              <a:t>를 </a:t>
            </a:r>
            <a:r>
              <a:rPr lang="ko-KR" altLang="en-US" dirty="0" smtClean="0"/>
              <a:t>저장하는</a:t>
            </a:r>
            <a:r>
              <a:rPr lang="en-US" altLang="ko-KR" dirty="0" smtClean="0"/>
              <a:t> directory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 Structure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643050"/>
            <a:ext cx="4189095" cy="3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406" y="5286388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Repository Structure in Subversion Server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86248" y="5429264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Working Copy Structure in Local</a:t>
            </a:r>
            <a:endParaRPr lang="ko-KR" altLang="en-US" sz="16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1571612"/>
            <a:ext cx="4766310" cy="388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“app” directory (application)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를 위해 생성된 </a:t>
            </a:r>
            <a:r>
              <a:rPr lang="en-US" altLang="ko-KR" dirty="0" smtClean="0"/>
              <a:t>application project</a:t>
            </a:r>
            <a:r>
              <a:rPr lang="ko-KR" altLang="en-US" dirty="0" smtClean="0"/>
              <a:t>가 저장되는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ko-KR" altLang="en-US" dirty="0" smtClean="0"/>
              <a:t>주로 </a:t>
            </a:r>
            <a:r>
              <a:rPr lang="en-US" altLang="ko-KR" dirty="0" smtClean="0"/>
              <a:t>.exe </a:t>
            </a:r>
            <a:r>
              <a:rPr lang="ko-KR" altLang="en-US" dirty="0" smtClean="0"/>
              <a:t>형식이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은 주로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 </a:t>
            </a:r>
            <a:r>
              <a:rPr lang="ko-KR" altLang="en-US" dirty="0" smtClean="0"/>
              <a:t>하에 있는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, DLL or LIB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project)</a:t>
            </a:r>
            <a:r>
              <a:rPr lang="ko-KR" altLang="en-US" dirty="0" smtClean="0"/>
              <a:t>을 사용해 생성됨</a:t>
            </a:r>
            <a:endParaRPr lang="en-US" altLang="ko-KR" dirty="0" smtClean="0"/>
          </a:p>
          <a:p>
            <a:r>
              <a:rPr lang="en-US" altLang="ko-KR" dirty="0" smtClean="0"/>
              <a:t>“bin” directory (binary)</a:t>
            </a:r>
          </a:p>
          <a:p>
            <a:pPr lvl="1"/>
            <a:r>
              <a:rPr lang="en-US" altLang="ko-KR" dirty="0" smtClean="0"/>
              <a:t>‘app’, 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’, ‘test’, &amp; ‘unit’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형식 결과물이 저장되는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Binary </a:t>
            </a:r>
            <a:r>
              <a:rPr lang="ko-KR" altLang="en-US" dirty="0" smtClean="0"/>
              <a:t>형식의 결과물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.exe files</a:t>
            </a:r>
          </a:p>
          <a:p>
            <a:pPr lvl="3"/>
            <a:r>
              <a:rPr lang="en-US" altLang="ko-KR" dirty="0" smtClean="0"/>
              <a:t>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</a:t>
            </a:r>
          </a:p>
          <a:p>
            <a:pPr lvl="1"/>
            <a:r>
              <a:rPr lang="en-US" altLang="ko-KR" dirty="0" smtClean="0"/>
              <a:t>Building </a:t>
            </a:r>
            <a:r>
              <a:rPr lang="ko-KR" altLang="en-US" dirty="0" smtClean="0"/>
              <a:t>형식에 따라 다른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결과물을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Release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‘bin/release’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Debug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‘bin/debug’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결과물을 저장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“build” directory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workspace file</a:t>
            </a:r>
            <a:r>
              <a:rPr lang="ko-KR" altLang="en-US" dirty="0" smtClean="0"/>
              <a:t>이 있는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Visual Studio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.</a:t>
            </a:r>
            <a:r>
              <a:rPr lang="en-US" altLang="ko-KR" dirty="0" err="1" smtClean="0"/>
              <a:t>dsw</a:t>
            </a:r>
            <a:r>
              <a:rPr lang="en-US" altLang="ko-KR" dirty="0" smtClean="0"/>
              <a:t> files in Visual Studio 6.0</a:t>
            </a:r>
          </a:p>
          <a:p>
            <a:pPr lvl="3"/>
            <a:r>
              <a:rPr lang="en-US" altLang="ko-KR" dirty="0" smtClean="0"/>
              <a:t>.</a:t>
            </a:r>
            <a:r>
              <a:rPr lang="en-US" altLang="ko-KR" dirty="0" err="1" smtClean="0"/>
              <a:t>sln</a:t>
            </a:r>
            <a:r>
              <a:rPr lang="en-US" altLang="ko-KR" dirty="0" smtClean="0"/>
              <a:t> files in Visual Studio 2003, 2005, &amp; 2008</a:t>
            </a:r>
          </a:p>
          <a:p>
            <a:pPr lvl="1"/>
            <a:r>
              <a:rPr lang="en-US" altLang="ko-KR" dirty="0" smtClean="0"/>
              <a:t>Subversion repository server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SWL project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check-out </a:t>
            </a:r>
            <a:r>
              <a:rPr lang="ko-KR" altLang="en-US" dirty="0" smtClean="0"/>
              <a:t>한 후 </a:t>
            </a:r>
            <a:r>
              <a:rPr lang="en-US" altLang="ko-KR" dirty="0" smtClean="0"/>
              <a:t>‘build’ directory </a:t>
            </a:r>
            <a:r>
              <a:rPr lang="ko-KR" altLang="en-US" dirty="0" smtClean="0"/>
              <a:t>하에 있는 </a:t>
            </a:r>
            <a:r>
              <a:rPr lang="en-US" altLang="ko-KR" dirty="0" smtClean="0"/>
              <a:t>workspace file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하면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amigo.sln</a:t>
            </a:r>
            <a:endParaRPr lang="ko-KR" altLang="en-US" dirty="0" smtClean="0"/>
          </a:p>
          <a:p>
            <a:r>
              <a:rPr lang="en-US" altLang="ko-KR" dirty="0" smtClean="0"/>
              <a:t>“dist” directory (distribution)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의 결과물 중 가장 최근에 배포된 </a:t>
            </a:r>
            <a:r>
              <a:rPr lang="en-US" altLang="ko-KR" dirty="0" smtClean="0"/>
              <a:t>release</a:t>
            </a:r>
            <a:r>
              <a:rPr lang="ko-KR" altLang="en-US" dirty="0" smtClean="0"/>
              <a:t>를 저장하는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.exe and/or 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</a:t>
            </a:r>
          </a:p>
          <a:p>
            <a:pPr lvl="2"/>
            <a:r>
              <a:rPr lang="en-US" altLang="ko-KR" dirty="0" smtClean="0"/>
              <a:t>Configuration/setting files</a:t>
            </a:r>
          </a:p>
          <a:p>
            <a:pPr lvl="2"/>
            <a:r>
              <a:rPr lang="en-US" altLang="ko-KR" dirty="0" smtClean="0"/>
              <a:t>Data files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의 사용자나 개발자는 이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배포판을 이용해 개별적 작업을 수행하면 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“doc” directory (document)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와 관련된 개발 문서를 저장하는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Reference</a:t>
            </a:r>
            <a:r>
              <a:rPr lang="ko-KR" altLang="en-US" dirty="0" smtClean="0"/>
              <a:t> 문서를 생성하기 위해 </a:t>
            </a:r>
            <a:r>
              <a:rPr lang="en-US" altLang="ko-KR" dirty="0" err="1" smtClean="0"/>
              <a:t>doxygen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SWL project</a:t>
            </a:r>
            <a:r>
              <a:rPr lang="ko-KR" altLang="en-US" dirty="0" smtClean="0"/>
              <a:t>를 위한 설정 </a:t>
            </a:r>
            <a:r>
              <a:rPr lang="en-US" altLang="ko-KR" dirty="0" smtClean="0"/>
              <a:t>file</a:t>
            </a:r>
          </a:p>
          <a:p>
            <a:pPr lvl="3"/>
            <a:r>
              <a:rPr lang="en-US" altLang="ko-KR" dirty="0" smtClean="0"/>
              <a:t>amigo.dox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3"/>
              </a:rPr>
              <a:t>http://www.doxygen.org/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Reference document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 page</a:t>
            </a:r>
          </a:p>
          <a:p>
            <a:pPr lvl="3"/>
            <a:r>
              <a:rPr lang="en-US" altLang="ko-KR" dirty="0" smtClean="0"/>
              <a:t>‘doc/html/index.html’</a:t>
            </a:r>
          </a:p>
          <a:p>
            <a:r>
              <a:rPr lang="en-US" altLang="ko-KR" dirty="0" smtClean="0"/>
              <a:t>“inc” directory (include)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에서 생성한 </a:t>
            </a:r>
            <a:r>
              <a:rPr lang="en-US" altLang="ko-KR" dirty="0" smtClean="0"/>
              <a:t>DLL and/or LIB project</a:t>
            </a:r>
            <a:r>
              <a:rPr lang="ko-KR" altLang="en-US" dirty="0" smtClean="0"/>
              <a:t>를 사용하기 위해 필요한 </a:t>
            </a:r>
            <a:r>
              <a:rPr lang="en-US" altLang="ko-KR" dirty="0" smtClean="0"/>
              <a:t>header file</a:t>
            </a:r>
            <a:r>
              <a:rPr lang="ko-KR" altLang="en-US" dirty="0" smtClean="0"/>
              <a:t>들을 포함하는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header file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‘inc’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하에 위치시키는 것은 아님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DLL/LIB</a:t>
            </a:r>
            <a:r>
              <a:rPr lang="ko-KR" altLang="en-US" dirty="0" smtClean="0"/>
              <a:t>의 사용시에 필요한 </a:t>
            </a:r>
            <a:r>
              <a:rPr lang="en-US" altLang="ko-KR" dirty="0" smtClean="0"/>
              <a:t>header file</a:t>
            </a:r>
            <a:r>
              <a:rPr lang="ko-KR" altLang="en-US" dirty="0" smtClean="0"/>
              <a:t>만 있으면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‘inc’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하에 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 sub-directory</a:t>
            </a:r>
            <a:r>
              <a:rPr lang="ko-KR" altLang="en-US" dirty="0" smtClean="0"/>
              <a:t>가 존재하며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sub-directory</a:t>
            </a:r>
            <a:r>
              <a:rPr lang="ko-KR" altLang="en-US" dirty="0" smtClean="0"/>
              <a:t>로 개발하는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를 생성하면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en-US" altLang="ko-KR" dirty="0" smtClean="0"/>
              <a:t>inc/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/base’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DLL/LIB </a:t>
            </a:r>
            <a:r>
              <a:rPr lang="ko-KR" altLang="en-US" dirty="0" smtClean="0"/>
              <a:t>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header file</a:t>
            </a:r>
            <a:r>
              <a:rPr lang="ko-KR" altLang="en-US" dirty="0" smtClean="0"/>
              <a:t>을 아래와 같이 포함시킴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#include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/base/</a:t>
            </a:r>
            <a:r>
              <a:rPr lang="en-US" altLang="ko-KR" dirty="0" err="1" smtClean="0"/>
              <a:t>Point.h</a:t>
            </a:r>
            <a:r>
              <a:rPr lang="en-US" altLang="ko-KR" dirty="0" smtClean="0"/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“lib” directory (library)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에서 생성된 </a:t>
            </a:r>
            <a:r>
              <a:rPr lang="en-US" altLang="ko-KR" dirty="0" smtClean="0"/>
              <a:t>.lib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들이 저장되는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Building </a:t>
            </a:r>
            <a:r>
              <a:rPr lang="ko-KR" altLang="en-US" dirty="0" smtClean="0"/>
              <a:t>형식에 따라 다른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결과물을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Release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‘lib/release’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결과물이 생성됨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Debug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‘lib/debug’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결과물이 생성됨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 directory (source)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와 관계된 </a:t>
            </a:r>
            <a:r>
              <a:rPr lang="en-US" altLang="ko-KR" dirty="0" smtClean="0"/>
              <a:t>DLL &amp; LIB project</a:t>
            </a:r>
            <a:r>
              <a:rPr lang="ko-KR" altLang="en-US" dirty="0" smtClean="0"/>
              <a:t>들이 위치하는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‘inc’ directory</a:t>
            </a:r>
            <a:r>
              <a:rPr lang="ko-KR" altLang="en-US" dirty="0" smtClean="0"/>
              <a:t>와 달리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sub-directory</a:t>
            </a:r>
            <a:r>
              <a:rPr lang="ko-KR" altLang="en-US" dirty="0" smtClean="0"/>
              <a:t>가 존재하지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/base’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“test” directory (test)</a:t>
            </a:r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DLL &amp; LIB project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test program</a:t>
            </a:r>
            <a:r>
              <a:rPr lang="ko-KR" altLang="en-US" dirty="0" smtClean="0"/>
              <a:t>이 위치한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.exe file</a:t>
            </a:r>
            <a:r>
              <a:rPr lang="ko-KR" altLang="en-US" dirty="0" smtClean="0"/>
              <a:t>을 생성하는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가 위치함</a:t>
            </a:r>
            <a:endParaRPr lang="en-US" altLang="ko-KR" dirty="0" smtClean="0"/>
          </a:p>
          <a:p>
            <a:r>
              <a:rPr lang="en-US" altLang="ko-KR" dirty="0" smtClean="0"/>
              <a:t>“unit” directory (unit test)</a:t>
            </a:r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DLL &amp; LIB project</a:t>
            </a:r>
            <a:r>
              <a:rPr lang="ko-KR" altLang="en-US" dirty="0" smtClean="0"/>
              <a:t>들 내에 존재하는 </a:t>
            </a:r>
            <a:r>
              <a:rPr lang="en-US" altLang="ko-KR" dirty="0" smtClean="0"/>
              <a:t>unit(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classes &amp; functions, etc)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test,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unit test</a:t>
            </a:r>
            <a:r>
              <a:rPr lang="ko-KR" altLang="en-US" dirty="0" smtClean="0"/>
              <a:t>가 있는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Unit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관련 사항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3"/>
              </a:rPr>
              <a:t>http://www.junit.org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Boost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unit test framework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http://www.boost.org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가 추가되어 있지 않은 상태임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“3rd” directory (3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library)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Boost</a:t>
            </a:r>
          </a:p>
          <a:p>
            <a:pPr lvl="2"/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MRPT</a:t>
            </a:r>
            <a:endParaRPr lang="en-US" altLang="ko-KR" dirty="0" smtClean="0"/>
          </a:p>
          <a:p>
            <a:r>
              <a:rPr lang="en-US" altLang="ko-KR" dirty="0" smtClean="0"/>
              <a:t>“3rd/bin” directory (binary)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결과물을 저장하는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</a:t>
            </a:r>
          </a:p>
          <a:p>
            <a:pPr lvl="1"/>
            <a:r>
              <a:rPr lang="en-US" altLang="ko-KR" dirty="0" smtClean="0"/>
              <a:t>‘bin’ directory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달리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(release/debug build)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가 다르지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Release &amp; debug build files</a:t>
            </a:r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release &amp; debug build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file </a:t>
            </a:r>
            <a:r>
              <a:rPr lang="ko-KR" altLang="en-US" dirty="0" smtClean="0"/>
              <a:t>이름이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가지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의 파일을 모두 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그렇지 않다면</a:t>
            </a:r>
            <a:r>
              <a:rPr lang="en-US" altLang="ko-KR" dirty="0" smtClean="0"/>
              <a:t>, release build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‘3rd/bin’ directory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binary files</a:t>
            </a:r>
            <a:r>
              <a:rPr lang="ko-KR" altLang="en-US" dirty="0" smtClean="0"/>
              <a:t>들을 사용하기 위해서는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 path </a:t>
            </a:r>
            <a:r>
              <a:rPr lang="ko-KR" altLang="en-US" dirty="0" smtClean="0"/>
              <a:t>설정에 </a:t>
            </a:r>
            <a:r>
              <a:rPr lang="en-US" altLang="ko-KR" dirty="0" smtClean="0"/>
              <a:t>‘3rd/bin’ directory</a:t>
            </a:r>
            <a:r>
              <a:rPr lang="ko-KR" altLang="en-US" dirty="0" smtClean="0"/>
              <a:t>를 추가해 주어야 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“3rd/inc” directory (include)</a:t>
            </a:r>
          </a:p>
          <a:p>
            <a:pPr lvl="1"/>
            <a:r>
              <a:rPr lang="ko-KR" altLang="en-US" dirty="0" smtClean="0"/>
              <a:t>사용하는 </a:t>
            </a:r>
            <a:r>
              <a:rPr lang="en-US" altLang="ko-KR" dirty="0" smtClean="0"/>
              <a:t>3rd-party library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header file directory</a:t>
            </a:r>
            <a:r>
              <a:rPr lang="ko-KR" altLang="en-US" dirty="0" smtClean="0"/>
              <a:t>를 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‘3rd/inc/boost’</a:t>
            </a:r>
          </a:p>
          <a:p>
            <a:r>
              <a:rPr lang="en-US" altLang="ko-KR" dirty="0" smtClean="0"/>
              <a:t>“3rd/lib” directory (library)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.lib file</a:t>
            </a:r>
            <a:r>
              <a:rPr lang="ko-KR" altLang="en-US" dirty="0" smtClean="0"/>
              <a:t>들을 저장하는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‘lib’ directory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달리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(release/debug build)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가 다르지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Release &amp; debug build files</a:t>
            </a:r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release &amp; debug build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file </a:t>
            </a:r>
            <a:r>
              <a:rPr lang="ko-KR" altLang="en-US" dirty="0" smtClean="0"/>
              <a:t>이름이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가지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의 파일을 모두 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그렇지 않다면</a:t>
            </a:r>
            <a:r>
              <a:rPr lang="en-US" altLang="ko-KR" dirty="0" smtClean="0"/>
              <a:t>, release build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사용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787</TotalTime>
  <Words>851</Words>
  <Application>Microsoft Office PowerPoint</Application>
  <PresentationFormat>화면 슬라이드 쇼(4:3)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301TGp_general_light</vt:lpstr>
      <vt:lpstr>Image</vt:lpstr>
      <vt:lpstr>Project Setting</vt:lpstr>
      <vt:lpstr>Directory Structure</vt:lpstr>
      <vt:lpstr>Directory</vt:lpstr>
      <vt:lpstr>Directory</vt:lpstr>
      <vt:lpstr>Directory</vt:lpstr>
      <vt:lpstr>Directory</vt:lpstr>
      <vt:lpstr>Directory</vt:lpstr>
      <vt:lpstr>Directory</vt:lpstr>
      <vt:lpstr>Directory</vt:lpstr>
      <vt:lpstr>Directory</vt:lpstr>
    </vt:vector>
  </TitlesOfParts>
  <Company>Korea Advanced Institute of Science and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Sang-Wook Lee</cp:lastModifiedBy>
  <cp:revision>242</cp:revision>
  <dcterms:created xsi:type="dcterms:W3CDTF">2008-11-26T12:32:50Z</dcterms:created>
  <dcterms:modified xsi:type="dcterms:W3CDTF">2009-08-05T05:53:28Z</dcterms:modified>
</cp:coreProperties>
</file>