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9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EAEAEA"/>
    <a:srgbClr val="DDDDDD"/>
    <a:srgbClr val="DEDEDE"/>
    <a:srgbClr val="FCFCFC"/>
    <a:srgbClr val="F2F2F2"/>
    <a:srgbClr val="FF7A00"/>
    <a:srgbClr val="0066CB"/>
    <a:srgbClr val="7FAFD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3576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46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90C6-478F-4020-94F7-7A365D69A3A0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46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6749-F4CB-46B3-8E5E-41259A5AA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46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34AF-9FD1-4FB2-A2EC-FD937BF46C9F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63" y="4690596"/>
            <a:ext cx="5437550" cy="44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46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59F33-ECD9-4BDA-AD1D-6D387FA58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2" name="Picture 340" descr="image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722938" y="2166938"/>
            <a:ext cx="1454150" cy="1454150"/>
          </a:xfrm>
          <a:prstGeom prst="rect">
            <a:avLst/>
          </a:prstGeom>
          <a:noFill/>
        </p:spPr>
      </p:pic>
      <p:pic>
        <p:nvPicPr>
          <p:cNvPr id="3414" name="Picture 342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238625" y="2166938"/>
            <a:ext cx="1460500" cy="1460500"/>
          </a:xfrm>
          <a:prstGeom prst="rect">
            <a:avLst/>
          </a:prstGeom>
          <a:noFill/>
        </p:spPr>
      </p:pic>
      <p:pic>
        <p:nvPicPr>
          <p:cNvPr id="3415" name="Picture 343" descr="image_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194550" y="2166938"/>
            <a:ext cx="1463675" cy="1463675"/>
          </a:xfrm>
          <a:prstGeom prst="rect">
            <a:avLst/>
          </a:prstGeom>
          <a:noFill/>
        </p:spPr>
      </p:pic>
      <p:pic>
        <p:nvPicPr>
          <p:cNvPr id="3416" name="Picture 344" descr="image_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2752725" y="2166938"/>
            <a:ext cx="1460500" cy="1460500"/>
          </a:xfrm>
          <a:prstGeom prst="rect">
            <a:avLst/>
          </a:prstGeom>
          <a:noFill/>
        </p:spPr>
      </p:pic>
      <p:sp>
        <p:nvSpPr>
          <p:cNvPr id="3404" name="Rectangle 332"/>
          <p:cNvSpPr>
            <a:spLocks noChangeArrowheads="1"/>
          </p:cNvSpPr>
          <p:nvPr/>
        </p:nvSpPr>
        <p:spPr bwMode="gray">
          <a:xfrm>
            <a:off x="4240213" y="216376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5" name="Rectangle 333"/>
          <p:cNvSpPr>
            <a:spLocks noChangeArrowheads="1"/>
          </p:cNvSpPr>
          <p:nvPr/>
        </p:nvSpPr>
        <p:spPr bwMode="gray">
          <a:xfrm>
            <a:off x="7200900" y="216217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410" name="Group 338"/>
          <p:cNvGrpSpPr>
            <a:grpSpLocks/>
          </p:cNvGrpSpPr>
          <p:nvPr/>
        </p:nvGrpSpPr>
        <p:grpSpPr bwMode="auto">
          <a:xfrm>
            <a:off x="914400" y="0"/>
            <a:ext cx="685800" cy="685800"/>
            <a:chOff x="576" y="0"/>
            <a:chExt cx="454" cy="475"/>
          </a:xfrm>
        </p:grpSpPr>
        <p:sp>
          <p:nvSpPr>
            <p:cNvPr id="3407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08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44" name="Group 372"/>
          <p:cNvGrpSpPr>
            <a:grpSpLocks/>
          </p:cNvGrpSpPr>
          <p:nvPr/>
        </p:nvGrpSpPr>
        <p:grpSpPr bwMode="auto">
          <a:xfrm>
            <a:off x="409575" y="3576638"/>
            <a:ext cx="8258175" cy="119062"/>
            <a:chOff x="288" y="1248"/>
            <a:chExt cx="5229" cy="96"/>
          </a:xfrm>
        </p:grpSpPr>
        <p:grpSp>
          <p:nvGrpSpPr>
            <p:cNvPr id="344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441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42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443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24600"/>
            <a:ext cx="2874963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445" name="Rectangle 37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267200" y="64008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31755E00-65C9-4511-88A1-C7F05C3CA98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446" name="Rectangle 37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008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533400"/>
          </a:xfrm>
        </p:spPr>
        <p:txBody>
          <a:bodyPr/>
          <a:lstStyle>
            <a:lvl1pPr algn="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50" y="4495800"/>
            <a:ext cx="785495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pic>
        <p:nvPicPr>
          <p:cNvPr id="3451" name="Picture 379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197725" y="687388"/>
            <a:ext cx="1460500" cy="1460500"/>
          </a:xfrm>
          <a:prstGeom prst="rect">
            <a:avLst/>
          </a:prstGeom>
          <a:noFill/>
        </p:spPr>
      </p:pic>
      <p:sp>
        <p:nvSpPr>
          <p:cNvPr id="3452" name="Rectangle 380"/>
          <p:cNvSpPr>
            <a:spLocks noChangeArrowheads="1"/>
          </p:cNvSpPr>
          <p:nvPr/>
        </p:nvSpPr>
        <p:spPr bwMode="gray">
          <a:xfrm>
            <a:off x="5715000" y="68580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454" name="Picture 382" descr="logo-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124200"/>
            <a:ext cx="1255713" cy="34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3DFC5D-DCA2-4F3C-8CC8-AFD773AA5C7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8876FA-5F50-4D89-A2B0-94B99FA737C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8E62B4-1100-45BC-9361-663C6466A65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AED5E0-AC89-4939-92B3-9DD07712431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251DA-2FDD-4AC3-ABDA-FD6E0B94E8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110B-DE2F-404B-B2AB-7550757661C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9473E-73B6-4713-A151-236AEA51464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B9DC28-4699-4AED-8FBD-E239D42001B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FD8539-88B5-441E-BF66-777EA194B2C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A5A44-3E32-4FC0-B422-39EC18FA68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29400" y="64833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148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pitchFamily="50" charset="-127"/>
              </a:defRPr>
            </a:lvl1pPr>
          </a:lstStyle>
          <a:p>
            <a:fld id="{059F4425-E62D-465E-BDDD-F3BAC8C7853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grpSp>
        <p:nvGrpSpPr>
          <p:cNvPr id="1215" name="Group 191"/>
          <p:cNvGrpSpPr>
            <a:grpSpLocks/>
          </p:cNvGrpSpPr>
          <p:nvPr/>
        </p:nvGrpSpPr>
        <p:grpSpPr bwMode="auto">
          <a:xfrm>
            <a:off x="304800" y="800100"/>
            <a:ext cx="8377238" cy="131763"/>
            <a:chOff x="192" y="498"/>
            <a:chExt cx="5376" cy="78"/>
          </a:xfrm>
        </p:grpSpPr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219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246" name="Object 222"/>
          <p:cNvGraphicFramePr>
            <a:graphicFrameLocks noChangeAspect="1"/>
          </p:cNvGraphicFramePr>
          <p:nvPr/>
        </p:nvGraphicFramePr>
        <p:xfrm>
          <a:off x="6324600" y="457200"/>
          <a:ext cx="2362200" cy="466725"/>
        </p:xfrm>
        <a:graphic>
          <a:graphicData uri="http://schemas.openxmlformats.org/presentationml/2006/ole">
            <p:oleObj spid="_x0000_s1246" name="Image" r:id="rId15" imgW="5600000" imgH="1117460" progId="">
              <p:embed/>
            </p:oleObj>
          </a:graphicData>
        </a:graphic>
      </p:graphicFrame>
      <p:sp>
        <p:nvSpPr>
          <p:cNvPr id="1247" name="Rectangle 223"/>
          <p:cNvSpPr>
            <a:spLocks noChangeArrowheads="1"/>
          </p:cNvSpPr>
          <p:nvPr/>
        </p:nvSpPr>
        <p:spPr bwMode="gray">
          <a:xfrm>
            <a:off x="7753350" y="46990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8" name="Rectangle 224"/>
          <p:cNvSpPr>
            <a:spLocks noChangeArrowheads="1"/>
          </p:cNvSpPr>
          <p:nvPr/>
        </p:nvSpPr>
        <p:spPr bwMode="gray">
          <a:xfrm>
            <a:off x="8220075" y="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152400"/>
            <a:ext cx="6172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>
                <a:ea typeface="굴림" pitchFamily="50" charset="-127"/>
              </a:rPr>
              <a:t>Project Setting</a:t>
            </a:r>
            <a:endParaRPr lang="en-US" altLang="ko-KR" sz="4400" dirty="0">
              <a:ea typeface="굴림" pitchFamily="50" charset="-127"/>
            </a:endParaRP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50" charset="-127"/>
              </a:rPr>
              <a:t>Visual Studio Setting</a:t>
            </a:r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gray">
          <a:xfrm>
            <a:off x="857224" y="5286388"/>
            <a:ext cx="785495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Sang-</a:t>
            </a:r>
            <a:r>
              <a:rPr kumimoji="0" lang="en-US" altLang="ko-K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Wook</a:t>
            </a:r>
            <a:r>
              <a:rPr kumimoji="0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 Lee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2009.06.15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Explanation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Studio 8</a:t>
            </a:r>
            <a:r>
              <a:rPr lang="ko-KR" altLang="en-US" dirty="0" smtClean="0"/>
              <a:t>에서 새로운 </a:t>
            </a:r>
            <a:r>
              <a:rPr lang="en-US" altLang="ko-KR" dirty="0" smtClean="0"/>
              <a:t>C++ project</a:t>
            </a:r>
            <a:r>
              <a:rPr lang="ko-KR" altLang="en-US" dirty="0" smtClean="0"/>
              <a:t>를 생성한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이후의 </a:t>
            </a:r>
            <a:r>
              <a:rPr lang="en-US" altLang="ko-KR" dirty="0" smtClean="0"/>
              <a:t>slide</a:t>
            </a:r>
            <a:r>
              <a:rPr lang="ko-KR" altLang="en-US" dirty="0" smtClean="0"/>
              <a:t>에서 설명한 </a:t>
            </a:r>
            <a:r>
              <a:rPr lang="en-US" altLang="ko-KR" dirty="0" smtClean="0"/>
              <a:t>instruction</a:t>
            </a:r>
            <a:r>
              <a:rPr lang="ko-KR" altLang="en-US" dirty="0" smtClean="0"/>
              <a:t>을 따라 </a:t>
            </a:r>
            <a:r>
              <a:rPr lang="en-US" altLang="ko-KR" dirty="0" smtClean="0"/>
              <a:t>VC++ project</a:t>
            </a:r>
            <a:r>
              <a:rPr lang="ko-KR" altLang="en-US" dirty="0" smtClean="0"/>
              <a:t>의 속성을 설정한다면</a:t>
            </a:r>
            <a:r>
              <a:rPr lang="en-US" altLang="ko-KR" dirty="0" smtClean="0"/>
              <a:t>, project</a:t>
            </a:r>
            <a:r>
              <a:rPr lang="ko-KR" altLang="en-US" dirty="0" smtClean="0"/>
              <a:t>에 참여하는 다른 개발자들이 새로이 추가된 </a:t>
            </a:r>
            <a:r>
              <a:rPr lang="en-US" altLang="ko-KR" dirty="0" smtClean="0"/>
              <a:t>C++ project</a:t>
            </a:r>
            <a:r>
              <a:rPr lang="ko-KR" altLang="en-US" dirty="0" smtClean="0"/>
              <a:t>를 쉽게 </a:t>
            </a:r>
            <a:r>
              <a:rPr lang="en-US" altLang="ko-KR" dirty="0" smtClean="0"/>
              <a:t>building</a:t>
            </a:r>
            <a:r>
              <a:rPr lang="ko-KR" altLang="en-US" dirty="0" smtClean="0"/>
              <a:t>하고 사용할 수 있음</a:t>
            </a:r>
          </a:p>
          <a:p>
            <a:r>
              <a:rPr lang="ko-KR" altLang="en-US" dirty="0" smtClean="0"/>
              <a:t>이후에 보여지는 각 </a:t>
            </a:r>
            <a:r>
              <a:rPr lang="en-US" altLang="ko-KR" dirty="0" smtClean="0"/>
              <a:t>slide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Visual Studio 8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C++ project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Property Pages dialog box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screen capture</a:t>
            </a:r>
            <a:r>
              <a:rPr lang="ko-KR" altLang="en-US" dirty="0" smtClean="0"/>
              <a:t>임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8780" y="1714488"/>
            <a:ext cx="5806440" cy="446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929190" y="2285992"/>
            <a:ext cx="1785950" cy="285752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720" y="1714488"/>
            <a:ext cx="1285884" cy="1643074"/>
          </a:xfrm>
          <a:prstGeom prst="rect">
            <a:avLst/>
          </a:prstGeom>
          <a:solidFill>
            <a:srgbClr val="00FF00">
              <a:alpha val="25000"/>
            </a:srgbClr>
          </a:solidFill>
          <a:ln>
            <a:solidFill>
              <a:srgbClr val="00FF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Target Type: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EXE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DLL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Static Library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Configuration: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Debug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Release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8780" y="1714488"/>
            <a:ext cx="5806440" cy="446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929190" y="2786058"/>
            <a:ext cx="1571636" cy="285752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720" y="1714488"/>
            <a:ext cx="1285884" cy="1643074"/>
          </a:xfrm>
          <a:prstGeom prst="rect">
            <a:avLst/>
          </a:prstGeom>
          <a:solidFill>
            <a:srgbClr val="00FF00">
              <a:alpha val="25000"/>
            </a:srgbClr>
          </a:solidFill>
          <a:ln>
            <a:solidFill>
              <a:srgbClr val="00FF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Target Type: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EXE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DLL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Static Library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Configuration: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Debug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Release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C/C++ General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8780" y="1714488"/>
            <a:ext cx="5806440" cy="446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929190" y="2214554"/>
            <a:ext cx="1357322" cy="214314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720" y="1714488"/>
            <a:ext cx="1285884" cy="1643074"/>
          </a:xfrm>
          <a:prstGeom prst="rect">
            <a:avLst/>
          </a:prstGeom>
          <a:solidFill>
            <a:srgbClr val="00FF00">
              <a:alpha val="25000"/>
            </a:srgbClr>
          </a:solidFill>
          <a:ln>
            <a:solidFill>
              <a:srgbClr val="00FF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Target Type: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EXE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DLL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Static Library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Configuration: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Debug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Release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C/C++ Preprocessor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8780" y="1714488"/>
            <a:ext cx="5806440" cy="446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529954" y="2165061"/>
            <a:ext cx="1785950" cy="285752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86710" y="1142984"/>
            <a:ext cx="1285884" cy="235745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새로 생성하는 </a:t>
            </a:r>
            <a:r>
              <a:rPr lang="en-US" altLang="ko-KR" sz="1200" dirty="0" smtClean="0">
                <a:solidFill>
                  <a:schemeClr val="tx1"/>
                </a:solidFill>
              </a:rPr>
              <a:t>DLL project</a:t>
            </a:r>
            <a:r>
              <a:rPr lang="ko-KR" altLang="en-US" sz="1200" dirty="0" smtClean="0">
                <a:solidFill>
                  <a:schemeClr val="tx1"/>
                </a:solidFill>
              </a:rPr>
              <a:t>에 따라 </a:t>
            </a:r>
            <a:r>
              <a:rPr lang="en-US" altLang="ko-KR" sz="1200" dirty="0" smtClean="0">
                <a:solidFill>
                  <a:schemeClr val="tx1"/>
                </a:solidFill>
              </a:rPr>
              <a:t>definition</a:t>
            </a:r>
            <a:r>
              <a:rPr lang="ko-KR" altLang="en-US" sz="1200" dirty="0" smtClean="0">
                <a:solidFill>
                  <a:schemeClr val="tx1"/>
                </a:solidFill>
              </a:rPr>
              <a:t>하는 </a:t>
            </a:r>
            <a:r>
              <a:rPr lang="en-US" altLang="ko-KR" sz="1200" dirty="0" smtClean="0">
                <a:solidFill>
                  <a:schemeClr val="tx1"/>
                </a:solidFill>
              </a:rPr>
              <a:t>macro</a:t>
            </a:r>
            <a:r>
              <a:rPr lang="ko-KR" altLang="en-US" sz="1200" dirty="0" smtClean="0">
                <a:solidFill>
                  <a:schemeClr val="tx1"/>
                </a:solidFill>
              </a:rPr>
              <a:t>가 달라져야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보여지는 설정은 </a:t>
            </a:r>
            <a:r>
              <a:rPr lang="en-US" altLang="ko-KR" sz="1200" dirty="0" smtClean="0">
                <a:solidFill>
                  <a:schemeClr val="tx1"/>
                </a:solidFill>
              </a:rPr>
              <a:t>Main Module </a:t>
            </a:r>
            <a:r>
              <a:rPr lang="ko-KR" altLang="en-US" sz="1200" dirty="0" smtClean="0">
                <a:solidFill>
                  <a:schemeClr val="tx1"/>
                </a:solidFill>
              </a:rPr>
              <a:t>이라는</a:t>
            </a:r>
            <a:r>
              <a:rPr lang="en-US" altLang="ko-KR" sz="1200" dirty="0" smtClean="0">
                <a:solidFill>
                  <a:schemeClr val="tx1"/>
                </a:solidFill>
              </a:rPr>
              <a:t> DLL project</a:t>
            </a:r>
            <a:r>
              <a:rPr lang="ko-KR" altLang="en-US" sz="1200" dirty="0" smtClean="0">
                <a:solidFill>
                  <a:schemeClr val="tx1"/>
                </a:solidFill>
              </a:rPr>
              <a:t>의 설정을 위한 </a:t>
            </a:r>
            <a:r>
              <a:rPr lang="en-US" altLang="ko-KR" sz="1200" dirty="0" smtClean="0">
                <a:solidFill>
                  <a:schemeClr val="tx1"/>
                </a:solidFill>
              </a:rPr>
              <a:t>macro</a:t>
            </a:r>
            <a:r>
              <a:rPr lang="ko-KR" altLang="en-US" sz="1200" dirty="0" smtClean="0">
                <a:solidFill>
                  <a:schemeClr val="tx1"/>
                </a:solidFill>
              </a:rPr>
              <a:t>이다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6" idx="3"/>
            <a:endCxn id="7" idx="1"/>
          </p:cNvCxnSpPr>
          <p:nvPr/>
        </p:nvCxnSpPr>
        <p:spPr>
          <a:xfrm>
            <a:off x="7315904" y="2307937"/>
            <a:ext cx="470806" cy="137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85720" y="1714488"/>
            <a:ext cx="1285884" cy="1285884"/>
          </a:xfrm>
          <a:prstGeom prst="rect">
            <a:avLst/>
          </a:prstGeom>
          <a:solidFill>
            <a:srgbClr val="00FF00">
              <a:alpha val="25000"/>
            </a:srgbClr>
          </a:solidFill>
          <a:ln>
            <a:solidFill>
              <a:srgbClr val="00FF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Target Type: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DLL only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Configuration: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Debug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Release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Linker General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8780" y="1714488"/>
            <a:ext cx="5806440" cy="446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857752" y="3071810"/>
            <a:ext cx="2428892" cy="285752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5720" y="1714488"/>
            <a:ext cx="1285884" cy="1643074"/>
          </a:xfrm>
          <a:prstGeom prst="rect">
            <a:avLst/>
          </a:prstGeom>
          <a:solidFill>
            <a:srgbClr val="00FF00">
              <a:alpha val="25000"/>
            </a:srgbClr>
          </a:solidFill>
          <a:ln>
            <a:solidFill>
              <a:srgbClr val="00FF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Target Type: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EXE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DLL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Static Library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Configuration: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Debug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Release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Linker 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8780" y="1714488"/>
            <a:ext cx="5806440" cy="446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929190" y="2143116"/>
            <a:ext cx="1071570" cy="285752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5272" y="1571612"/>
            <a:ext cx="1285884" cy="14287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생성하는 </a:t>
            </a:r>
            <a:r>
              <a:rPr lang="en-US" altLang="ko-KR" sz="1200" dirty="0" smtClean="0">
                <a:solidFill>
                  <a:schemeClr val="tx1"/>
                </a:solidFill>
              </a:rPr>
              <a:t>EXE, DLL, &amp; Static Library project</a:t>
            </a:r>
            <a:r>
              <a:rPr lang="ko-KR" altLang="en-US" sz="1200" dirty="0" smtClean="0">
                <a:solidFill>
                  <a:schemeClr val="tx1"/>
                </a:solidFill>
              </a:rPr>
              <a:t>가 필요로 하는 </a:t>
            </a:r>
            <a:r>
              <a:rPr lang="en-US" altLang="ko-KR" sz="1200" dirty="0" smtClean="0">
                <a:solidFill>
                  <a:schemeClr val="tx1"/>
                </a:solidFill>
              </a:rPr>
              <a:t>library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파일들을 지정한다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5" idx="3"/>
            <a:endCxn id="6" idx="1"/>
          </p:cNvCxnSpPr>
          <p:nvPr/>
        </p:nvCxnSpPr>
        <p:spPr>
          <a:xfrm>
            <a:off x="6000760" y="2285992"/>
            <a:ext cx="17145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85720" y="1714488"/>
            <a:ext cx="1285884" cy="1643074"/>
          </a:xfrm>
          <a:prstGeom prst="rect">
            <a:avLst/>
          </a:prstGeom>
          <a:solidFill>
            <a:srgbClr val="00FF00">
              <a:alpha val="25000"/>
            </a:srgbClr>
          </a:solidFill>
          <a:ln>
            <a:solidFill>
              <a:srgbClr val="00FF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Target Type: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EXE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DLL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Static Library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Configuration: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Debug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Release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Linker Advanced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8780" y="1714488"/>
            <a:ext cx="5806440" cy="446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85720" y="1714488"/>
            <a:ext cx="1285884" cy="1285884"/>
          </a:xfrm>
          <a:prstGeom prst="rect">
            <a:avLst/>
          </a:prstGeom>
          <a:solidFill>
            <a:srgbClr val="00FF00">
              <a:alpha val="25000"/>
            </a:srgbClr>
          </a:solidFill>
          <a:ln>
            <a:solidFill>
              <a:srgbClr val="00FF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Target Type: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DLL only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Configuration: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Debug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14876" y="3071810"/>
            <a:ext cx="2714644" cy="285752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15272" y="2571744"/>
            <a:ext cx="1285884" cy="12858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DLL project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생성되는 </a:t>
            </a:r>
            <a:r>
              <a:rPr lang="en-US" altLang="ko-KR" sz="1200" dirty="0" smtClean="0">
                <a:solidFill>
                  <a:schemeClr val="tx1"/>
                </a:solidFill>
              </a:rPr>
              <a:t>target DLL file</a:t>
            </a:r>
            <a:r>
              <a:rPr lang="ko-KR" altLang="en-US" sz="1200" dirty="0" smtClean="0">
                <a:solidFill>
                  <a:schemeClr val="tx1"/>
                </a:solidFill>
              </a:rPr>
              <a:t>과 같이 생성되는 </a:t>
            </a:r>
            <a:r>
              <a:rPr lang="en-US" altLang="ko-KR" sz="1200" dirty="0" smtClean="0">
                <a:solidFill>
                  <a:schemeClr val="tx1"/>
                </a:solidFill>
              </a:rPr>
              <a:t>Lib file</a:t>
            </a:r>
            <a:r>
              <a:rPr lang="ko-KR" altLang="en-US" sz="1200" dirty="0" smtClean="0">
                <a:solidFill>
                  <a:schemeClr val="tx1"/>
                </a:solidFill>
              </a:rPr>
              <a:t>이 생성되는 </a:t>
            </a:r>
            <a:r>
              <a:rPr lang="en-US" altLang="ko-KR" sz="1200" dirty="0" smtClean="0">
                <a:solidFill>
                  <a:schemeClr val="tx1"/>
                </a:solidFill>
              </a:rPr>
              <a:t>path</a:t>
            </a:r>
            <a:r>
              <a:rPr lang="ko-KR" altLang="en-US" sz="1200" dirty="0" smtClean="0">
                <a:solidFill>
                  <a:schemeClr val="tx1"/>
                </a:solidFill>
              </a:rPr>
              <a:t>를 지정한다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6" idx="3"/>
            <a:endCxn id="7" idx="1"/>
          </p:cNvCxnSpPr>
          <p:nvPr/>
        </p:nvCxnSpPr>
        <p:spPr>
          <a:xfrm>
            <a:off x="7429520" y="3214686"/>
            <a:ext cx="285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301TGp_general_light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301TGp_general_light</Template>
  <TotalTime>797</TotalTime>
  <Words>230</Words>
  <Application>Microsoft Office PowerPoint</Application>
  <PresentationFormat>화면 슬라이드 쇼(4:3)</PresentationFormat>
  <Paragraphs>79</Paragraphs>
  <Slides>9</Slides>
  <Notes>9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301TGp_general_light</vt:lpstr>
      <vt:lpstr>Image</vt:lpstr>
      <vt:lpstr>Project Setting</vt:lpstr>
      <vt:lpstr>Explanation</vt:lpstr>
      <vt:lpstr>General</vt:lpstr>
      <vt:lpstr>Debugging</vt:lpstr>
      <vt:lpstr>C/C++ General</vt:lpstr>
      <vt:lpstr>C/C++ Preprocessor</vt:lpstr>
      <vt:lpstr>Linker General</vt:lpstr>
      <vt:lpstr>Linker Input</vt:lpstr>
      <vt:lpstr>Linker Advanced</vt:lpstr>
    </vt:vector>
  </TitlesOfParts>
  <Company>Korea Advanced Institute of Science and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Sang-Wook Lee</dc:creator>
  <cp:lastModifiedBy>Sang-Wook Lee</cp:lastModifiedBy>
  <cp:revision>246</cp:revision>
  <dcterms:created xsi:type="dcterms:W3CDTF">2008-11-26T12:32:50Z</dcterms:created>
  <dcterms:modified xsi:type="dcterms:W3CDTF">2009-08-05T06:07:44Z</dcterms:modified>
</cp:coreProperties>
</file>