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4"/>
  </p:sldMasterIdLst>
  <p:notesMasterIdLst>
    <p:notesMasterId r:id="rId16"/>
  </p:notesMasterIdLst>
  <p:handoutMasterIdLst>
    <p:handoutMasterId r:id="rId17"/>
  </p:handoutMasterIdLst>
  <p:sldIdLst>
    <p:sldId id="367" r:id="rId5"/>
    <p:sldId id="364" r:id="rId6"/>
    <p:sldId id="366" r:id="rId7"/>
    <p:sldId id="365" r:id="rId8"/>
    <p:sldId id="357" r:id="rId9"/>
    <p:sldId id="359" r:id="rId10"/>
    <p:sldId id="363" r:id="rId11"/>
    <p:sldId id="360" r:id="rId12"/>
    <p:sldId id="361" r:id="rId13"/>
    <p:sldId id="358" r:id="rId14"/>
    <p:sldId id="362" r:id="rId15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57DDE9-D2F5-4F9E-984F-06869C6521FD}">
          <p14:sldIdLst>
            <p14:sldId id="367"/>
            <p14:sldId id="364"/>
            <p14:sldId id="366"/>
            <p14:sldId id="365"/>
          </p14:sldIdLst>
        </p14:section>
        <p14:section name="Untitled Section" id="{424CA4A0-6028-4CEA-8F00-D901998AE604}">
          <p14:sldIdLst>
            <p14:sldId id="357"/>
            <p14:sldId id="359"/>
            <p14:sldId id="363"/>
            <p14:sldId id="360"/>
            <p14:sldId id="361"/>
            <p14:sldId id="358"/>
            <p14:sldId id="362"/>
          </p14:sldIdLst>
        </p14:section>
        <p14:section name="Untitled Section" id="{3A23F664-DEDE-4349-9DEF-F7943C8427D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Simmons" initials="JS" lastIdx="5" clrIdx="0">
    <p:extLst>
      <p:ext uri="{19B8F6BF-5375-455C-9EA6-DF929625EA0E}">
        <p15:presenceInfo xmlns:p15="http://schemas.microsoft.com/office/powerpoint/2012/main" userId="S::Joshua.Simmons@ibm.com::a37e6db4-fb9c-4675-bf2b-551d02ea9392" providerId="AD"/>
      </p:ext>
    </p:extLst>
  </p:cmAuthor>
  <p:cmAuthor id="2" name="Lillian Gu" initials="LG" lastIdx="11" clrIdx="1">
    <p:extLst>
      <p:ext uri="{19B8F6BF-5375-455C-9EA6-DF929625EA0E}">
        <p15:presenceInfo xmlns:p15="http://schemas.microsoft.com/office/powerpoint/2012/main" userId="S::lgu@ghsc-psm.org::85e1b8ce-fb87-4801-8f7e-99e48343585a" providerId="AD"/>
      </p:ext>
    </p:extLst>
  </p:cmAuthor>
  <p:cmAuthor id="3" name="Joshua Simmons" initials="JS" lastIdx="7" clrIdx="2">
    <p:extLst>
      <p:ext uri="{19B8F6BF-5375-455C-9EA6-DF929625EA0E}">
        <p15:presenceInfo xmlns:p15="http://schemas.microsoft.com/office/powerpoint/2012/main" userId="Joshua Simmons" providerId="None"/>
      </p:ext>
    </p:extLst>
  </p:cmAuthor>
  <p:cmAuthor id="4" name="Josh Simmons" initials="JS [2]" lastIdx="4" clrIdx="3">
    <p:extLst>
      <p:ext uri="{19B8F6BF-5375-455C-9EA6-DF929625EA0E}">
        <p15:presenceInfo xmlns:p15="http://schemas.microsoft.com/office/powerpoint/2012/main" userId="S::jsimmons@ghsc-psm.org::aad35f60-bfa1-4741-8c6a-6025c32eb0ae" providerId="AD"/>
      </p:ext>
    </p:extLst>
  </p:cmAuthor>
  <p:cmAuthor id="5" name="Alan George" initials="AG" lastIdx="2" clrIdx="4">
    <p:extLst>
      <p:ext uri="{19B8F6BF-5375-455C-9EA6-DF929625EA0E}">
        <p15:presenceInfo xmlns:p15="http://schemas.microsoft.com/office/powerpoint/2012/main" userId="S::algeorge@ghsc-psm.org::c9348c52-050c-457d-b786-b30425b03a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C90227"/>
    <a:srgbClr val="A6C5EC"/>
    <a:srgbClr val="FFB011"/>
    <a:srgbClr val="A4BCFE"/>
    <a:srgbClr val="FDE86B"/>
    <a:srgbClr val="C1E3FF"/>
    <a:srgbClr val="BFF9DF"/>
    <a:srgbClr val="BA0C2F"/>
    <a:srgbClr val="002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CDC74-2F6D-42AA-8E52-6723E6FC25E4}" v="4" dt="2022-07-14T12:09:51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04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lian Gu" userId="85e1b8ce-fb87-4801-8f7e-99e48343585a" providerId="ADAL" clId="{43CD449E-D7FB-44E6-BC3D-A816A3162050}"/>
    <pc:docChg chg="undo custSel addSld delSld modSld sldOrd addSection modSection">
      <pc:chgData name="Lillian Gu" userId="85e1b8ce-fb87-4801-8f7e-99e48343585a" providerId="ADAL" clId="{43CD449E-D7FB-44E6-BC3D-A816A3162050}" dt="2020-07-30T12:06:37.120" v="2888"/>
      <pc:docMkLst>
        <pc:docMk/>
      </pc:docMkLst>
      <pc:sldChg chg="addSp delSp modSp">
        <pc:chgData name="Lillian Gu" userId="85e1b8ce-fb87-4801-8f7e-99e48343585a" providerId="ADAL" clId="{43CD449E-D7FB-44E6-BC3D-A816A3162050}" dt="2020-07-21T12:21:23.427" v="1113" actId="1038"/>
        <pc:sldMkLst>
          <pc:docMk/>
          <pc:sldMk cId="1379269687" sldId="357"/>
        </pc:sldMkLst>
        <pc:spChg chg="add mod">
          <ac:chgData name="Lillian Gu" userId="85e1b8ce-fb87-4801-8f7e-99e48343585a" providerId="ADAL" clId="{43CD449E-D7FB-44E6-BC3D-A816A3162050}" dt="2020-07-20T17:26:22.001" v="16" actId="1076"/>
          <ac:spMkLst>
            <pc:docMk/>
            <pc:sldMk cId="1379269687" sldId="357"/>
            <ac:spMk id="3" creationId="{79969AF2-208A-46A7-97F5-AFF14672539C}"/>
          </ac:spMkLst>
        </pc:spChg>
        <pc:spChg chg="mod">
          <ac:chgData name="Lillian Gu" userId="85e1b8ce-fb87-4801-8f7e-99e48343585a" providerId="ADAL" clId="{43CD449E-D7FB-44E6-BC3D-A816A3162050}" dt="2020-07-21T12:19:52.069" v="1100" actId="20577"/>
          <ac:spMkLst>
            <pc:docMk/>
            <pc:sldMk cId="1379269687" sldId="357"/>
            <ac:spMk id="66" creationId="{9A3F570C-9E6E-4E31-BE37-303CDAB7270D}"/>
          </ac:spMkLst>
        </pc:spChg>
        <pc:spChg chg="mod">
          <ac:chgData name="Lillian Gu" userId="85e1b8ce-fb87-4801-8f7e-99e48343585a" providerId="ADAL" clId="{43CD449E-D7FB-44E6-BC3D-A816A3162050}" dt="2020-07-21T12:19:48.981" v="1092" actId="20577"/>
          <ac:spMkLst>
            <pc:docMk/>
            <pc:sldMk cId="1379269687" sldId="357"/>
            <ac:spMk id="75" creationId="{88D0E049-0C2D-4EC6-A3D9-31C005584E37}"/>
          </ac:spMkLst>
        </pc:spChg>
        <pc:spChg chg="mod">
          <ac:chgData name="Lillian Gu" userId="85e1b8ce-fb87-4801-8f7e-99e48343585a" providerId="ADAL" clId="{43CD449E-D7FB-44E6-BC3D-A816A3162050}" dt="2020-07-21T12:21:21.756" v="1108" actId="1038"/>
          <ac:spMkLst>
            <pc:docMk/>
            <pc:sldMk cId="1379269687" sldId="357"/>
            <ac:spMk id="97" creationId="{0216E00B-89E4-4624-A193-EDF1F8D5E27E}"/>
          </ac:spMkLst>
        </pc:spChg>
        <pc:spChg chg="mod">
          <ac:chgData name="Lillian Gu" userId="85e1b8ce-fb87-4801-8f7e-99e48343585a" providerId="ADAL" clId="{43CD449E-D7FB-44E6-BC3D-A816A3162050}" dt="2020-07-21T12:21:23.427" v="1113" actId="1038"/>
          <ac:spMkLst>
            <pc:docMk/>
            <pc:sldMk cId="1379269687" sldId="357"/>
            <ac:spMk id="98" creationId="{2BDDDF2B-FC53-4744-8D5A-A5BDCDA39DF9}"/>
          </ac:spMkLst>
        </pc:spChg>
        <pc:spChg chg="mod">
          <ac:chgData name="Lillian Gu" userId="85e1b8ce-fb87-4801-8f7e-99e48343585a" providerId="ADAL" clId="{43CD449E-D7FB-44E6-BC3D-A816A3162050}" dt="2020-07-21T12:02:29.323" v="991" actId="14100"/>
          <ac:spMkLst>
            <pc:docMk/>
            <pc:sldMk cId="1379269687" sldId="357"/>
            <ac:spMk id="99" creationId="{CD2B45EE-C7BC-4002-9FB5-64DC547FA1CE}"/>
          </ac:spMkLst>
        </pc:spChg>
        <pc:spChg chg="add del mod">
          <ac:chgData name="Lillian Gu" userId="85e1b8ce-fb87-4801-8f7e-99e48343585a" providerId="ADAL" clId="{43CD449E-D7FB-44E6-BC3D-A816A3162050}" dt="2020-07-21T12:19:54.892" v="1101" actId="478"/>
          <ac:spMkLst>
            <pc:docMk/>
            <pc:sldMk cId="1379269687" sldId="357"/>
            <ac:spMk id="100" creationId="{7CDE4F74-73F1-4B26-A371-811800017339}"/>
          </ac:spMkLst>
        </pc:spChg>
        <pc:cxnChg chg="add del mod">
          <ac:chgData name="Lillian Gu" userId="85e1b8ce-fb87-4801-8f7e-99e48343585a" providerId="ADAL" clId="{43CD449E-D7FB-44E6-BC3D-A816A3162050}" dt="2020-07-21T12:19:56.061" v="1102" actId="478"/>
          <ac:cxnSpMkLst>
            <pc:docMk/>
            <pc:sldMk cId="1379269687" sldId="357"/>
            <ac:cxnSpMk id="28" creationId="{AF5D63D2-21C0-4230-8486-562B27198FDC}"/>
          </ac:cxnSpMkLst>
        </pc:cxnChg>
      </pc:sldChg>
      <pc:sldChg chg="addSp modSp">
        <pc:chgData name="Lillian Gu" userId="85e1b8ce-fb87-4801-8f7e-99e48343585a" providerId="ADAL" clId="{43CD449E-D7FB-44E6-BC3D-A816A3162050}" dt="2020-07-22T13:10:22.913" v="1327" actId="1076"/>
        <pc:sldMkLst>
          <pc:docMk/>
          <pc:sldMk cId="2194842783" sldId="358"/>
        </pc:sldMkLst>
        <pc:spChg chg="add mod">
          <ac:chgData name="Lillian Gu" userId="85e1b8ce-fb87-4801-8f7e-99e48343585a" providerId="ADAL" clId="{43CD449E-D7FB-44E6-BC3D-A816A3162050}" dt="2020-07-22T13:10:18.889" v="1326" actId="122"/>
          <ac:spMkLst>
            <pc:docMk/>
            <pc:sldMk cId="2194842783" sldId="358"/>
            <ac:spMk id="12" creationId="{4B4C32F6-6DB9-4D39-9248-93003B37D227}"/>
          </ac:spMkLst>
        </pc:spChg>
        <pc:spChg chg="mod">
          <ac:chgData name="Lillian Gu" userId="85e1b8ce-fb87-4801-8f7e-99e48343585a" providerId="ADAL" clId="{43CD449E-D7FB-44E6-BC3D-A816A3162050}" dt="2020-07-21T12:50:45.604" v="1191" actId="20577"/>
          <ac:spMkLst>
            <pc:docMk/>
            <pc:sldMk cId="2194842783" sldId="358"/>
            <ac:spMk id="13" creationId="{91B974AB-DEA4-4A0E-A91F-17FD4D9CB9E6}"/>
          </ac:spMkLst>
        </pc:spChg>
        <pc:spChg chg="add mod">
          <ac:chgData name="Lillian Gu" userId="85e1b8ce-fb87-4801-8f7e-99e48343585a" providerId="ADAL" clId="{43CD449E-D7FB-44E6-BC3D-A816A3162050}" dt="2020-07-22T13:10:22.913" v="1327" actId="1076"/>
          <ac:spMkLst>
            <pc:docMk/>
            <pc:sldMk cId="2194842783" sldId="358"/>
            <ac:spMk id="14" creationId="{E6228E78-21B6-4FF4-8483-A222195652D4}"/>
          </ac:spMkLst>
        </pc:spChg>
      </pc:sldChg>
      <pc:sldChg chg="modSp">
        <pc:chgData name="Lillian Gu" userId="85e1b8ce-fb87-4801-8f7e-99e48343585a" providerId="ADAL" clId="{43CD449E-D7FB-44E6-BC3D-A816A3162050}" dt="2020-07-21T12:10:30.750" v="1084" actId="20577"/>
        <pc:sldMkLst>
          <pc:docMk/>
          <pc:sldMk cId="3948504940" sldId="359"/>
        </pc:sldMkLst>
        <pc:spChg chg="mod">
          <ac:chgData name="Lillian Gu" userId="85e1b8ce-fb87-4801-8f7e-99e48343585a" providerId="ADAL" clId="{43CD449E-D7FB-44E6-BC3D-A816A3162050}" dt="2020-07-21T11:45:35.457" v="767" actId="20577"/>
          <ac:spMkLst>
            <pc:docMk/>
            <pc:sldMk cId="3948504940" sldId="359"/>
            <ac:spMk id="9" creationId="{F6BB5BB5-96AB-4B91-B240-4D13ABEF3926}"/>
          </ac:spMkLst>
        </pc:spChg>
        <pc:spChg chg="mod">
          <ac:chgData name="Lillian Gu" userId="85e1b8ce-fb87-4801-8f7e-99e48343585a" providerId="ADAL" clId="{43CD449E-D7FB-44E6-BC3D-A816A3162050}" dt="2020-07-21T12:00:58.627" v="947" actId="20577"/>
          <ac:spMkLst>
            <pc:docMk/>
            <pc:sldMk cId="3948504940" sldId="359"/>
            <ac:spMk id="10" creationId="{5563EBD5-1CB7-4DB7-9CA6-28AB3EEEB1D0}"/>
          </ac:spMkLst>
        </pc:spChg>
        <pc:spChg chg="mod">
          <ac:chgData name="Lillian Gu" userId="85e1b8ce-fb87-4801-8f7e-99e48343585a" providerId="ADAL" clId="{43CD449E-D7FB-44E6-BC3D-A816A3162050}" dt="2020-07-21T11:59:53.620" v="845" actId="947"/>
          <ac:spMkLst>
            <pc:docMk/>
            <pc:sldMk cId="3948504940" sldId="359"/>
            <ac:spMk id="13" creationId="{4494B850-B800-4773-AC34-F3D7393DAC27}"/>
          </ac:spMkLst>
        </pc:spChg>
        <pc:spChg chg="mod">
          <ac:chgData name="Lillian Gu" userId="85e1b8ce-fb87-4801-8f7e-99e48343585a" providerId="ADAL" clId="{43CD449E-D7FB-44E6-BC3D-A816A3162050}" dt="2020-07-21T12:10:30.750" v="1084" actId="20577"/>
          <ac:spMkLst>
            <pc:docMk/>
            <pc:sldMk cId="3948504940" sldId="359"/>
            <ac:spMk id="18" creationId="{648421F2-1ADA-409F-8A91-BE894145E0E5}"/>
          </ac:spMkLst>
        </pc:spChg>
      </pc:sldChg>
      <pc:sldChg chg="addSp delSp modSp add">
        <pc:chgData name="Lillian Gu" userId="85e1b8ce-fb87-4801-8f7e-99e48343585a" providerId="ADAL" clId="{43CD449E-D7FB-44E6-BC3D-A816A3162050}" dt="2020-07-30T12:06:37.120" v="2888"/>
        <pc:sldMkLst>
          <pc:docMk/>
          <pc:sldMk cId="1762330038" sldId="360"/>
        </pc:sldMkLst>
        <pc:spChg chg="add del mod">
          <ac:chgData name="Lillian Gu" userId="85e1b8ce-fb87-4801-8f7e-99e48343585a" providerId="ADAL" clId="{43CD449E-D7FB-44E6-BC3D-A816A3162050}" dt="2020-07-21T10:29:44.954" v="27"/>
          <ac:spMkLst>
            <pc:docMk/>
            <pc:sldMk cId="1762330038" sldId="360"/>
            <ac:spMk id="2" creationId="{BEED63F1-0957-46AD-9577-1B63044B3C0A}"/>
          </ac:spMkLst>
        </pc:spChg>
        <pc:spChg chg="mod">
          <ac:chgData name="Lillian Gu" userId="85e1b8ce-fb87-4801-8f7e-99e48343585a" providerId="ADAL" clId="{43CD449E-D7FB-44E6-BC3D-A816A3162050}" dt="2020-07-21T10:32:42.921" v="244" actId="1076"/>
          <ac:spMkLst>
            <pc:docMk/>
            <pc:sldMk cId="1762330038" sldId="360"/>
            <ac:spMk id="3" creationId="{4228961D-00E3-4894-9D69-8CAEBBEFA9AF}"/>
          </ac:spMkLst>
        </pc:spChg>
        <pc:spChg chg="add mod">
          <ac:chgData name="Lillian Gu" userId="85e1b8ce-fb87-4801-8f7e-99e48343585a" providerId="ADAL" clId="{43CD449E-D7FB-44E6-BC3D-A816A3162050}" dt="2020-07-21T10:30:48.818" v="127" actId="1076"/>
          <ac:spMkLst>
            <pc:docMk/>
            <pc:sldMk cId="1762330038" sldId="360"/>
            <ac:spMk id="10" creationId="{5AAC9959-FB84-4A15-909F-4FAF9C79DBF7}"/>
          </ac:spMkLst>
        </pc:spChg>
        <pc:spChg chg="add mod">
          <ac:chgData name="Lillian Gu" userId="85e1b8ce-fb87-4801-8f7e-99e48343585a" providerId="ADAL" clId="{43CD449E-D7FB-44E6-BC3D-A816A3162050}" dt="2020-07-21T10:32:44.935" v="245" actId="1076"/>
          <ac:spMkLst>
            <pc:docMk/>
            <pc:sldMk cId="1762330038" sldId="360"/>
            <ac:spMk id="11" creationId="{8C554724-025B-4866-BFCD-6753C20C2711}"/>
          </ac:spMkLst>
        </pc:spChg>
        <pc:spChg chg="add mod">
          <ac:chgData name="Lillian Gu" userId="85e1b8ce-fb87-4801-8f7e-99e48343585a" providerId="ADAL" clId="{43CD449E-D7FB-44E6-BC3D-A816A3162050}" dt="2020-07-22T13:06:54.897" v="1260" actId="1076"/>
          <ac:spMkLst>
            <pc:docMk/>
            <pc:sldMk cId="1762330038" sldId="360"/>
            <ac:spMk id="12" creationId="{05612E7D-8B49-45FE-A4A5-5FF5C7EC61B6}"/>
          </ac:spMkLst>
        </pc:spChg>
        <pc:spChg chg="add mod">
          <ac:chgData name="Lillian Gu" userId="85e1b8ce-fb87-4801-8f7e-99e48343585a" providerId="ADAL" clId="{43CD449E-D7FB-44E6-BC3D-A816A3162050}" dt="2020-07-21T10:33:04.639" v="255" actId="20577"/>
          <ac:spMkLst>
            <pc:docMk/>
            <pc:sldMk cId="1762330038" sldId="360"/>
            <ac:spMk id="14" creationId="{1E77CF66-4C9C-42CB-8A20-AF3CB009DA41}"/>
          </ac:spMkLst>
        </pc:spChg>
        <pc:spChg chg="add mod">
          <ac:chgData name="Lillian Gu" userId="85e1b8ce-fb87-4801-8f7e-99e48343585a" providerId="ADAL" clId="{43CD449E-D7FB-44E6-BC3D-A816A3162050}" dt="2020-07-21T10:33:21.823" v="262" actId="20577"/>
          <ac:spMkLst>
            <pc:docMk/>
            <pc:sldMk cId="1762330038" sldId="360"/>
            <ac:spMk id="17" creationId="{391C22B1-6457-46C5-9BBE-853841492F79}"/>
          </ac:spMkLst>
        </pc:spChg>
        <pc:graphicFrameChg chg="add del mod">
          <ac:chgData name="Lillian Gu" userId="85e1b8ce-fb87-4801-8f7e-99e48343585a" providerId="ADAL" clId="{43CD449E-D7FB-44E6-BC3D-A816A3162050}" dt="2020-07-21T10:29:32.274" v="20"/>
          <ac:graphicFrameMkLst>
            <pc:docMk/>
            <pc:sldMk cId="1762330038" sldId="360"/>
            <ac:graphicFrameMk id="5" creationId="{60FD566E-F91C-470D-A534-FCE1AA3FA53D}"/>
          </ac:graphicFrameMkLst>
        </pc:graphicFrameChg>
        <pc:graphicFrameChg chg="add del mod">
          <ac:chgData name="Lillian Gu" userId="85e1b8ce-fb87-4801-8f7e-99e48343585a" providerId="ADAL" clId="{43CD449E-D7FB-44E6-BC3D-A816A3162050}" dt="2020-07-21T10:29:44.651" v="26"/>
          <ac:graphicFrameMkLst>
            <pc:docMk/>
            <pc:sldMk cId="1762330038" sldId="360"/>
            <ac:graphicFrameMk id="6" creationId="{DF7F8898-5B4D-4559-82D0-5DE0FAEA950F}"/>
          </ac:graphicFrameMkLst>
        </pc:graphicFrameChg>
        <pc:graphicFrameChg chg="add mod modGraphic">
          <ac:chgData name="Lillian Gu" userId="85e1b8ce-fb87-4801-8f7e-99e48343585a" providerId="ADAL" clId="{43CD449E-D7FB-44E6-BC3D-A816A3162050}" dt="2020-07-22T13:06:22.022" v="1192" actId="20577"/>
          <ac:graphicFrameMkLst>
            <pc:docMk/>
            <pc:sldMk cId="1762330038" sldId="360"/>
            <ac:graphicFrameMk id="7" creationId="{4B2AC2F6-EF99-4C73-8469-3D639E864961}"/>
          </ac:graphicFrameMkLst>
        </pc:graphicFrameChg>
        <pc:graphicFrameChg chg="add del">
          <ac:chgData name="Lillian Gu" userId="85e1b8ce-fb87-4801-8f7e-99e48343585a" providerId="ADAL" clId="{43CD449E-D7FB-44E6-BC3D-A816A3162050}" dt="2020-07-21T10:29:53.669" v="30"/>
          <ac:graphicFrameMkLst>
            <pc:docMk/>
            <pc:sldMk cId="1762330038" sldId="360"/>
            <ac:graphicFrameMk id="8" creationId="{4842971F-1B06-4A43-B466-65604EF7A108}"/>
          </ac:graphicFrameMkLst>
        </pc:graphicFrameChg>
        <pc:graphicFrameChg chg="add mod modGraphic">
          <ac:chgData name="Lillian Gu" userId="85e1b8ce-fb87-4801-8f7e-99e48343585a" providerId="ADAL" clId="{43CD449E-D7FB-44E6-BC3D-A816A3162050}" dt="2020-07-21T11:51:49.918" v="832" actId="113"/>
          <ac:graphicFrameMkLst>
            <pc:docMk/>
            <pc:sldMk cId="1762330038" sldId="360"/>
            <ac:graphicFrameMk id="9" creationId="{61FDF9C3-F504-4274-BB5D-B2BF1A75EE3B}"/>
          </ac:graphicFrameMkLst>
        </pc:graphicFrameChg>
        <pc:graphicFrameChg chg="add del">
          <ac:chgData name="Lillian Gu" userId="85e1b8ce-fb87-4801-8f7e-99e48343585a" providerId="ADAL" clId="{43CD449E-D7FB-44E6-BC3D-A816A3162050}" dt="2020-07-21T10:31:41.527" v="223"/>
          <ac:graphicFrameMkLst>
            <pc:docMk/>
            <pc:sldMk cId="1762330038" sldId="360"/>
            <ac:graphicFrameMk id="12" creationId="{63115A17-C493-4B66-9B45-D3015458688A}"/>
          </ac:graphicFrameMkLst>
        </pc:graphicFrameChg>
        <pc:graphicFrameChg chg="add mod modGraphic">
          <ac:chgData name="Lillian Gu" userId="85e1b8ce-fb87-4801-8f7e-99e48343585a" providerId="ADAL" clId="{43CD449E-D7FB-44E6-BC3D-A816A3162050}" dt="2020-07-21T10:32:59.525" v="252" actId="14100"/>
          <ac:graphicFrameMkLst>
            <pc:docMk/>
            <pc:sldMk cId="1762330038" sldId="360"/>
            <ac:graphicFrameMk id="13" creationId="{19A60A6E-6675-4FDA-AA06-5141546B9ADE}"/>
          </ac:graphicFrameMkLst>
        </pc:graphicFrameChg>
        <pc:graphicFrameChg chg="add del">
          <ac:chgData name="Lillian Gu" userId="85e1b8ce-fb87-4801-8f7e-99e48343585a" providerId="ADAL" clId="{43CD449E-D7FB-44E6-BC3D-A816A3162050}" dt="2020-07-21T10:33:14.523" v="257"/>
          <ac:graphicFrameMkLst>
            <pc:docMk/>
            <pc:sldMk cId="1762330038" sldId="360"/>
            <ac:graphicFrameMk id="15" creationId="{60A7846C-C6E3-4ADD-96C7-B8E8E86B365F}"/>
          </ac:graphicFrameMkLst>
        </pc:graphicFrameChg>
        <pc:graphicFrameChg chg="add mod modGraphic">
          <ac:chgData name="Lillian Gu" userId="85e1b8ce-fb87-4801-8f7e-99e48343585a" providerId="ADAL" clId="{43CD449E-D7FB-44E6-BC3D-A816A3162050}" dt="2020-07-30T12:06:37.120" v="2888"/>
          <ac:graphicFrameMkLst>
            <pc:docMk/>
            <pc:sldMk cId="1762330038" sldId="360"/>
            <ac:graphicFrameMk id="16" creationId="{4843E9DB-D92B-4A92-BA5B-C13FC3BD0B3D}"/>
          </ac:graphicFrameMkLst>
        </pc:graphicFrameChg>
      </pc:sldChg>
      <pc:sldChg chg="addSp delSp modSp add">
        <pc:chgData name="Lillian Gu" userId="85e1b8ce-fb87-4801-8f7e-99e48343585a" providerId="ADAL" clId="{43CD449E-D7FB-44E6-BC3D-A816A3162050}" dt="2020-07-21T11:52:49.289" v="841"/>
        <pc:sldMkLst>
          <pc:docMk/>
          <pc:sldMk cId="902642233" sldId="361"/>
        </pc:sldMkLst>
        <pc:spChg chg="add del">
          <ac:chgData name="Lillian Gu" userId="85e1b8ce-fb87-4801-8f7e-99e48343585a" providerId="ADAL" clId="{43CD449E-D7FB-44E6-BC3D-A816A3162050}" dt="2020-07-21T10:34:00.359" v="265" actId="478"/>
          <ac:spMkLst>
            <pc:docMk/>
            <pc:sldMk cId="902642233" sldId="361"/>
            <ac:spMk id="4" creationId="{1B8B9A05-2D0A-4872-83C3-AE5B19DC8B64}"/>
          </ac:spMkLst>
        </pc:spChg>
        <pc:spChg chg="add del mod">
          <ac:chgData name="Lillian Gu" userId="85e1b8ce-fb87-4801-8f7e-99e48343585a" providerId="ADAL" clId="{43CD449E-D7FB-44E6-BC3D-A816A3162050}" dt="2020-07-21T10:34:08.335" v="271"/>
          <ac:spMkLst>
            <pc:docMk/>
            <pc:sldMk cId="902642233" sldId="361"/>
            <ac:spMk id="5" creationId="{A86FD6EB-4F15-4392-85BC-8243E336E6D3}"/>
          </ac:spMkLst>
        </pc:spChg>
        <pc:spChg chg="del">
          <ac:chgData name="Lillian Gu" userId="85e1b8ce-fb87-4801-8f7e-99e48343585a" providerId="ADAL" clId="{43CD449E-D7FB-44E6-BC3D-A816A3162050}" dt="2020-07-21T10:34:02.596" v="266" actId="478"/>
          <ac:spMkLst>
            <pc:docMk/>
            <pc:sldMk cId="902642233" sldId="361"/>
            <ac:spMk id="10" creationId="{5AAC9959-FB84-4A15-909F-4FAF9C79DBF7}"/>
          </ac:spMkLst>
        </pc:spChg>
        <pc:spChg chg="add del">
          <ac:chgData name="Lillian Gu" userId="85e1b8ce-fb87-4801-8f7e-99e48343585a" providerId="ADAL" clId="{43CD449E-D7FB-44E6-BC3D-A816A3162050}" dt="2020-07-21T10:34:02.596" v="266" actId="478"/>
          <ac:spMkLst>
            <pc:docMk/>
            <pc:sldMk cId="902642233" sldId="361"/>
            <ac:spMk id="14" creationId="{1E77CF66-4C9C-42CB-8A20-AF3CB009DA41}"/>
          </ac:spMkLst>
        </pc:spChg>
        <pc:spChg chg="add del mod">
          <ac:chgData name="Lillian Gu" userId="85e1b8ce-fb87-4801-8f7e-99e48343585a" providerId="ADAL" clId="{43CD449E-D7FB-44E6-BC3D-A816A3162050}" dt="2020-07-21T10:34:13.640" v="273" actId="1076"/>
          <ac:spMkLst>
            <pc:docMk/>
            <pc:sldMk cId="902642233" sldId="361"/>
            <ac:spMk id="17" creationId="{391C22B1-6457-46C5-9BBE-853841492F79}"/>
          </ac:spMkLst>
        </pc:spChg>
        <pc:spChg chg="add mod">
          <ac:chgData name="Lillian Gu" userId="85e1b8ce-fb87-4801-8f7e-99e48343585a" providerId="ADAL" clId="{43CD449E-D7FB-44E6-BC3D-A816A3162050}" dt="2020-07-21T10:34:20.839" v="277" actId="20577"/>
          <ac:spMkLst>
            <pc:docMk/>
            <pc:sldMk cId="902642233" sldId="361"/>
            <ac:spMk id="18" creationId="{7A6006C4-1659-453B-945B-6B197A9ED440}"/>
          </ac:spMkLst>
        </pc:spChg>
        <pc:graphicFrameChg chg="add del mod">
          <ac:chgData name="Lillian Gu" userId="85e1b8ce-fb87-4801-8f7e-99e48343585a" providerId="ADAL" clId="{43CD449E-D7FB-44E6-BC3D-A816A3162050}" dt="2020-07-21T10:34:08.017" v="270"/>
          <ac:graphicFrameMkLst>
            <pc:docMk/>
            <pc:sldMk cId="902642233" sldId="361"/>
            <ac:graphicFrameMk id="6" creationId="{752F757C-5E10-49D4-93DA-8D2EF4022A4F}"/>
          </ac:graphicFrameMkLst>
        </pc:graphicFrameChg>
        <pc:graphicFrameChg chg="del">
          <ac:chgData name="Lillian Gu" userId="85e1b8ce-fb87-4801-8f7e-99e48343585a" providerId="ADAL" clId="{43CD449E-D7FB-44E6-BC3D-A816A3162050}" dt="2020-07-21T10:34:02.596" v="266" actId="478"/>
          <ac:graphicFrameMkLst>
            <pc:docMk/>
            <pc:sldMk cId="902642233" sldId="361"/>
            <ac:graphicFrameMk id="7" creationId="{4B2AC2F6-EF99-4C73-8469-3D639E864961}"/>
          </ac:graphicFrameMkLst>
        </pc:graphicFrameChg>
        <pc:graphicFrameChg chg="add mod modGraphic">
          <ac:chgData name="Lillian Gu" userId="85e1b8ce-fb87-4801-8f7e-99e48343585a" providerId="ADAL" clId="{43CD449E-D7FB-44E6-BC3D-A816A3162050}" dt="2020-07-21T11:52:49.289" v="841"/>
          <ac:graphicFrameMkLst>
            <pc:docMk/>
            <pc:sldMk cId="902642233" sldId="361"/>
            <ac:graphicFrameMk id="8" creationId="{F348D70D-EDF9-4EE3-BF0E-B65C789B6586}"/>
          </ac:graphicFrameMkLst>
        </pc:graphicFrameChg>
        <pc:graphicFrameChg chg="add del">
          <ac:chgData name="Lillian Gu" userId="85e1b8ce-fb87-4801-8f7e-99e48343585a" providerId="ADAL" clId="{43CD449E-D7FB-44E6-BC3D-A816A3162050}" dt="2020-07-21T10:34:02.596" v="266" actId="478"/>
          <ac:graphicFrameMkLst>
            <pc:docMk/>
            <pc:sldMk cId="902642233" sldId="361"/>
            <ac:graphicFrameMk id="9" creationId="{61FDF9C3-F504-4274-BB5D-B2BF1A75EE3B}"/>
          </ac:graphicFrameMkLst>
        </pc:graphicFrameChg>
        <pc:graphicFrameChg chg="add del mod modGraphic">
          <ac:chgData name="Lillian Gu" userId="85e1b8ce-fb87-4801-8f7e-99e48343585a" providerId="ADAL" clId="{43CD449E-D7FB-44E6-BC3D-A816A3162050}" dt="2020-07-21T11:52:41.858" v="839"/>
          <ac:graphicFrameMkLst>
            <pc:docMk/>
            <pc:sldMk cId="902642233" sldId="361"/>
            <ac:graphicFrameMk id="16" creationId="{4843E9DB-D92B-4A92-BA5B-C13FC3BD0B3D}"/>
          </ac:graphicFrameMkLst>
        </pc:graphicFrameChg>
      </pc:sldChg>
      <pc:sldChg chg="addSp delSp modSp add">
        <pc:chgData name="Lillian Gu" userId="85e1b8ce-fb87-4801-8f7e-99e48343585a" providerId="ADAL" clId="{43CD449E-D7FB-44E6-BC3D-A816A3162050}" dt="2020-07-21T12:03:08.107" v="1036" actId="20577"/>
        <pc:sldMkLst>
          <pc:docMk/>
          <pc:sldMk cId="925407445" sldId="362"/>
        </pc:sldMkLst>
        <pc:spChg chg="del">
          <ac:chgData name="Lillian Gu" userId="85e1b8ce-fb87-4801-8f7e-99e48343585a" providerId="ADAL" clId="{43CD449E-D7FB-44E6-BC3D-A816A3162050}" dt="2020-07-21T11:36:25.419" v="439" actId="3680"/>
          <ac:spMkLst>
            <pc:docMk/>
            <pc:sldMk cId="925407445" sldId="362"/>
            <ac:spMk id="2" creationId="{D78BA581-867F-45D8-982B-8758067FED44}"/>
          </ac:spMkLst>
        </pc:spChg>
        <pc:spChg chg="mod">
          <ac:chgData name="Lillian Gu" userId="85e1b8ce-fb87-4801-8f7e-99e48343585a" providerId="ADAL" clId="{43CD449E-D7FB-44E6-BC3D-A816A3162050}" dt="2020-07-21T11:36:30.367" v="454" actId="20577"/>
          <ac:spMkLst>
            <pc:docMk/>
            <pc:sldMk cId="925407445" sldId="362"/>
            <ac:spMk id="3" creationId="{08800C94-7D14-4BF7-BEAB-F0453D04DF61}"/>
          </ac:spMkLst>
        </pc:spChg>
        <pc:graphicFrameChg chg="add mod ord modGraphic">
          <ac:chgData name="Lillian Gu" userId="85e1b8ce-fb87-4801-8f7e-99e48343585a" providerId="ADAL" clId="{43CD449E-D7FB-44E6-BC3D-A816A3162050}" dt="2020-07-21T12:03:08.107" v="1036" actId="20577"/>
          <ac:graphicFrameMkLst>
            <pc:docMk/>
            <pc:sldMk cId="925407445" sldId="362"/>
            <ac:graphicFrameMk id="5" creationId="{D5FD3D47-5C41-4790-B586-53C3B3A4DD60}"/>
          </ac:graphicFrameMkLst>
        </pc:graphicFrameChg>
      </pc:sldChg>
      <pc:sldChg chg="addSp delSp modSp add">
        <pc:chgData name="Lillian Gu" userId="85e1b8ce-fb87-4801-8f7e-99e48343585a" providerId="ADAL" clId="{43CD449E-D7FB-44E6-BC3D-A816A3162050}" dt="2020-07-21T12:24:26.852" v="1164" actId="1076"/>
        <pc:sldMkLst>
          <pc:docMk/>
          <pc:sldMk cId="1788057252" sldId="363"/>
        </pc:sldMkLst>
        <pc:spChg chg="del">
          <ac:chgData name="Lillian Gu" userId="85e1b8ce-fb87-4801-8f7e-99e48343585a" providerId="ADAL" clId="{43CD449E-D7FB-44E6-BC3D-A816A3162050}" dt="2020-07-21T12:07:51.464" v="1038"/>
          <ac:spMkLst>
            <pc:docMk/>
            <pc:sldMk cId="1788057252" sldId="363"/>
            <ac:spMk id="2" creationId="{33494339-9856-45A4-8BE3-9343F943596F}"/>
          </ac:spMkLst>
        </pc:spChg>
        <pc:spChg chg="mod">
          <ac:chgData name="Lillian Gu" userId="85e1b8ce-fb87-4801-8f7e-99e48343585a" providerId="ADAL" clId="{43CD449E-D7FB-44E6-BC3D-A816A3162050}" dt="2020-07-21T12:08:32.384" v="1040"/>
          <ac:spMkLst>
            <pc:docMk/>
            <pc:sldMk cId="1788057252" sldId="363"/>
            <ac:spMk id="3" creationId="{3757A49F-F6E9-486F-BDD8-FA8D4819FDB1}"/>
          </ac:spMkLst>
        </pc:spChg>
        <pc:spChg chg="add mod">
          <ac:chgData name="Lillian Gu" userId="85e1b8ce-fb87-4801-8f7e-99e48343585a" providerId="ADAL" clId="{43CD449E-D7FB-44E6-BC3D-A816A3162050}" dt="2020-07-21T12:08:44.433" v="1044"/>
          <ac:spMkLst>
            <pc:docMk/>
            <pc:sldMk cId="1788057252" sldId="363"/>
            <ac:spMk id="6" creationId="{6DFFFCDC-369B-4FBE-8C6C-1C65AD0238BF}"/>
          </ac:spMkLst>
        </pc:spChg>
        <pc:spChg chg="add mod">
          <ac:chgData name="Lillian Gu" userId="85e1b8ce-fb87-4801-8f7e-99e48343585a" providerId="ADAL" clId="{43CD449E-D7FB-44E6-BC3D-A816A3162050}" dt="2020-07-21T12:24:26.852" v="1164" actId="1076"/>
          <ac:spMkLst>
            <pc:docMk/>
            <pc:sldMk cId="1788057252" sldId="363"/>
            <ac:spMk id="8" creationId="{74FEB6C3-246E-4EF5-90C0-88988BCC866C}"/>
          </ac:spMkLst>
        </pc:spChg>
        <pc:picChg chg="add mod">
          <ac:chgData name="Lillian Gu" userId="85e1b8ce-fb87-4801-8f7e-99e48343585a" providerId="ADAL" clId="{43CD449E-D7FB-44E6-BC3D-A816A3162050}" dt="2020-07-21T12:09:03.249" v="1048" actId="1076"/>
          <ac:picMkLst>
            <pc:docMk/>
            <pc:sldMk cId="1788057252" sldId="363"/>
            <ac:picMk id="5" creationId="{5DBB87C5-7AA9-4398-A6A6-378900D00474}"/>
          </ac:picMkLst>
        </pc:picChg>
        <pc:picChg chg="add mod">
          <ac:chgData name="Lillian Gu" userId="85e1b8ce-fb87-4801-8f7e-99e48343585a" providerId="ADAL" clId="{43CD449E-D7FB-44E6-BC3D-A816A3162050}" dt="2020-07-21T12:09:01.539" v="1047" actId="1076"/>
          <ac:picMkLst>
            <pc:docMk/>
            <pc:sldMk cId="1788057252" sldId="363"/>
            <ac:picMk id="7" creationId="{2F541E29-8F07-4206-ADEB-84F63A03AE59}"/>
          </ac:picMkLst>
        </pc:picChg>
      </pc:sldChg>
      <pc:sldChg chg="addSp delSp modSp add ord">
        <pc:chgData name="Lillian Gu" userId="85e1b8ce-fb87-4801-8f7e-99e48343585a" providerId="ADAL" clId="{43CD449E-D7FB-44E6-BC3D-A816A3162050}" dt="2020-07-29T15:00:37.194" v="2862" actId="20577"/>
        <pc:sldMkLst>
          <pc:docMk/>
          <pc:sldMk cId="314615247" sldId="364"/>
        </pc:sldMkLst>
        <pc:spChg chg="add mod">
          <ac:chgData name="Lillian Gu" userId="85e1b8ce-fb87-4801-8f7e-99e48343585a" providerId="ADAL" clId="{43CD449E-D7FB-44E6-BC3D-A816A3162050}" dt="2020-07-29T12:00:44.772" v="2577" actId="1076"/>
          <ac:spMkLst>
            <pc:docMk/>
            <pc:sldMk cId="314615247" sldId="364"/>
            <ac:spMk id="2" creationId="{1EE6591E-A742-4198-95F2-62069559FD7B}"/>
          </ac:spMkLst>
        </pc:spChg>
        <pc:spChg chg="mod">
          <ac:chgData name="Lillian Gu" userId="85e1b8ce-fb87-4801-8f7e-99e48343585a" providerId="ADAL" clId="{43CD449E-D7FB-44E6-BC3D-A816A3162050}" dt="2020-07-29T10:35:01.795" v="1392" actId="20577"/>
          <ac:spMkLst>
            <pc:docMk/>
            <pc:sldMk cId="314615247" sldId="364"/>
            <ac:spMk id="3" creationId="{22A1ECD0-00BC-44B0-94F8-515AA2318B4B}"/>
          </ac:spMkLst>
        </pc:spChg>
        <pc:spChg chg="mod">
          <ac:chgData name="Lillian Gu" userId="85e1b8ce-fb87-4801-8f7e-99e48343585a" providerId="ADAL" clId="{43CD449E-D7FB-44E6-BC3D-A816A3162050}" dt="2020-07-29T11:41:51.223" v="2048" actId="113"/>
          <ac:spMkLst>
            <pc:docMk/>
            <pc:sldMk cId="314615247" sldId="364"/>
            <ac:spMk id="6" creationId="{3C2DCE19-8DF9-47A5-8CEC-80BCA23B3F97}"/>
          </ac:spMkLst>
        </pc:spChg>
        <pc:spChg chg="mod">
          <ac:chgData name="Lillian Gu" userId="85e1b8ce-fb87-4801-8f7e-99e48343585a" providerId="ADAL" clId="{43CD449E-D7FB-44E6-BC3D-A816A3162050}" dt="2020-07-29T11:42:10.660" v="2055"/>
          <ac:spMkLst>
            <pc:docMk/>
            <pc:sldMk cId="314615247" sldId="364"/>
            <ac:spMk id="9" creationId="{F6BB5BB5-96AB-4B91-B240-4D13ABEF3926}"/>
          </ac:spMkLst>
        </pc:spChg>
        <pc:spChg chg="mod">
          <ac:chgData name="Lillian Gu" userId="85e1b8ce-fb87-4801-8f7e-99e48343585a" providerId="ADAL" clId="{43CD449E-D7FB-44E6-BC3D-A816A3162050}" dt="2020-07-29T11:41:17.247" v="2039" actId="404"/>
          <ac:spMkLst>
            <pc:docMk/>
            <pc:sldMk cId="314615247" sldId="364"/>
            <ac:spMk id="10" creationId="{5563EBD5-1CB7-4DB7-9CA6-28AB3EEEB1D0}"/>
          </ac:spMkLst>
        </pc:spChg>
        <pc:spChg chg="mod">
          <ac:chgData name="Lillian Gu" userId="85e1b8ce-fb87-4801-8f7e-99e48343585a" providerId="ADAL" clId="{43CD449E-D7FB-44E6-BC3D-A816A3162050}" dt="2020-07-29T11:47:00.269" v="2188" actId="6549"/>
          <ac:spMkLst>
            <pc:docMk/>
            <pc:sldMk cId="314615247" sldId="364"/>
            <ac:spMk id="13" creationId="{4494B850-B800-4773-AC34-F3D7393DAC27}"/>
          </ac:spMkLst>
        </pc:spChg>
        <pc:spChg chg="mod">
          <ac:chgData name="Lillian Gu" userId="85e1b8ce-fb87-4801-8f7e-99e48343585a" providerId="ADAL" clId="{43CD449E-D7FB-44E6-BC3D-A816A3162050}" dt="2020-07-29T11:42:58.806" v="2089" actId="20577"/>
          <ac:spMkLst>
            <pc:docMk/>
            <pc:sldMk cId="314615247" sldId="364"/>
            <ac:spMk id="18" creationId="{648421F2-1ADA-409F-8A91-BE894145E0E5}"/>
          </ac:spMkLst>
        </pc:spChg>
        <pc:spChg chg="mod">
          <ac:chgData name="Lillian Gu" userId="85e1b8ce-fb87-4801-8f7e-99e48343585a" providerId="ADAL" clId="{43CD449E-D7FB-44E6-BC3D-A816A3162050}" dt="2020-07-29T11:43:50.718" v="2100" actId="113"/>
          <ac:spMkLst>
            <pc:docMk/>
            <pc:sldMk cId="314615247" sldId="364"/>
            <ac:spMk id="19" creationId="{DF9041D9-A802-4881-9FCF-E92A83AA1A67}"/>
          </ac:spMkLst>
        </pc:spChg>
        <pc:spChg chg="del">
          <ac:chgData name="Lillian Gu" userId="85e1b8ce-fb87-4801-8f7e-99e48343585a" providerId="ADAL" clId="{43CD449E-D7FB-44E6-BC3D-A816A3162050}" dt="2020-07-29T10:33:53.195" v="1331" actId="478"/>
          <ac:spMkLst>
            <pc:docMk/>
            <pc:sldMk cId="314615247" sldId="364"/>
            <ac:spMk id="22" creationId="{FAE0543B-E2DD-4A02-8D38-5CB73548CB59}"/>
          </ac:spMkLst>
        </pc:spChg>
        <pc:spChg chg="del">
          <ac:chgData name="Lillian Gu" userId="85e1b8ce-fb87-4801-8f7e-99e48343585a" providerId="ADAL" clId="{43CD449E-D7FB-44E6-BC3D-A816A3162050}" dt="2020-07-29T10:33:53.195" v="1331" actId="478"/>
          <ac:spMkLst>
            <pc:docMk/>
            <pc:sldMk cId="314615247" sldId="364"/>
            <ac:spMk id="23" creationId="{9C99C69B-4464-45ED-9D03-A078F5CB4961}"/>
          </ac:spMkLst>
        </pc:spChg>
        <pc:spChg chg="del mod">
          <ac:chgData name="Lillian Gu" userId="85e1b8ce-fb87-4801-8f7e-99e48343585a" providerId="ADAL" clId="{43CD449E-D7FB-44E6-BC3D-A816A3162050}" dt="2020-07-29T10:33:55.139" v="1333" actId="478"/>
          <ac:spMkLst>
            <pc:docMk/>
            <pc:sldMk cId="314615247" sldId="364"/>
            <ac:spMk id="24" creationId="{05E4D635-7405-4C73-BD0C-91EF1AECA0F0}"/>
          </ac:spMkLst>
        </pc:spChg>
        <pc:spChg chg="add mod">
          <ac:chgData name="Lillian Gu" userId="85e1b8ce-fb87-4801-8f7e-99e48343585a" providerId="ADAL" clId="{43CD449E-D7FB-44E6-BC3D-A816A3162050}" dt="2020-07-29T14:55:37.700" v="2697" actId="1076"/>
          <ac:spMkLst>
            <pc:docMk/>
            <pc:sldMk cId="314615247" sldId="364"/>
            <ac:spMk id="25" creationId="{8B6F11CC-72A8-450A-A5A7-62243110BD3A}"/>
          </ac:spMkLst>
        </pc:spChg>
        <pc:spChg chg="add mod">
          <ac:chgData name="Lillian Gu" userId="85e1b8ce-fb87-4801-8f7e-99e48343585a" providerId="ADAL" clId="{43CD449E-D7FB-44E6-BC3D-A816A3162050}" dt="2020-07-29T10:36:09.162" v="1459" actId="20577"/>
          <ac:spMkLst>
            <pc:docMk/>
            <pc:sldMk cId="314615247" sldId="364"/>
            <ac:spMk id="26" creationId="{0E1C25B9-8DCB-47CA-9171-7AF710D025CC}"/>
          </ac:spMkLst>
        </pc:spChg>
        <pc:spChg chg="add mod">
          <ac:chgData name="Lillian Gu" userId="85e1b8ce-fb87-4801-8f7e-99e48343585a" providerId="ADAL" clId="{43CD449E-D7FB-44E6-BC3D-A816A3162050}" dt="2020-07-29T10:40:44.850" v="1804" actId="113"/>
          <ac:spMkLst>
            <pc:docMk/>
            <pc:sldMk cId="314615247" sldId="364"/>
            <ac:spMk id="27" creationId="{90F8823C-23DB-4AB7-8170-66643D595949}"/>
          </ac:spMkLst>
        </pc:spChg>
        <pc:spChg chg="add mod">
          <ac:chgData name="Lillian Gu" userId="85e1b8ce-fb87-4801-8f7e-99e48343585a" providerId="ADAL" clId="{43CD449E-D7FB-44E6-BC3D-A816A3162050}" dt="2020-07-29T14:55:37.700" v="2697" actId="1076"/>
          <ac:spMkLst>
            <pc:docMk/>
            <pc:sldMk cId="314615247" sldId="364"/>
            <ac:spMk id="28" creationId="{6C5B834D-8491-4C77-97DC-3E9B4D572ECC}"/>
          </ac:spMkLst>
        </pc:spChg>
        <pc:spChg chg="add mod">
          <ac:chgData name="Lillian Gu" userId="85e1b8ce-fb87-4801-8f7e-99e48343585a" providerId="ADAL" clId="{43CD449E-D7FB-44E6-BC3D-A816A3162050}" dt="2020-07-29T11:41:54.102" v="2049" actId="113"/>
          <ac:spMkLst>
            <pc:docMk/>
            <pc:sldMk cId="314615247" sldId="364"/>
            <ac:spMk id="29" creationId="{63AA52A1-6E4A-4248-B3E2-010A501807DC}"/>
          </ac:spMkLst>
        </pc:spChg>
        <pc:spChg chg="add mod">
          <ac:chgData name="Lillian Gu" userId="85e1b8ce-fb87-4801-8f7e-99e48343585a" providerId="ADAL" clId="{43CD449E-D7FB-44E6-BC3D-A816A3162050}" dt="2020-07-29T11:42:07.849" v="2054" actId="113"/>
          <ac:spMkLst>
            <pc:docMk/>
            <pc:sldMk cId="314615247" sldId="364"/>
            <ac:spMk id="30" creationId="{B4063061-DFD9-4EC1-B430-101957266CC9}"/>
          </ac:spMkLst>
        </pc:spChg>
        <pc:spChg chg="add mod">
          <ac:chgData name="Lillian Gu" userId="85e1b8ce-fb87-4801-8f7e-99e48343585a" providerId="ADAL" clId="{43CD449E-D7FB-44E6-BC3D-A816A3162050}" dt="2020-07-29T11:57:56.976" v="2576" actId="20577"/>
          <ac:spMkLst>
            <pc:docMk/>
            <pc:sldMk cId="314615247" sldId="364"/>
            <ac:spMk id="32" creationId="{E75DCA4C-A3FA-4967-B067-19F0A1A90AA7}"/>
          </ac:spMkLst>
        </pc:spChg>
        <pc:spChg chg="add mod">
          <ac:chgData name="Lillian Gu" userId="85e1b8ce-fb87-4801-8f7e-99e48343585a" providerId="ADAL" clId="{43CD449E-D7FB-44E6-BC3D-A816A3162050}" dt="2020-07-29T11:57:54.215" v="2573" actId="20577"/>
          <ac:spMkLst>
            <pc:docMk/>
            <pc:sldMk cId="314615247" sldId="364"/>
            <ac:spMk id="35" creationId="{36032A7F-DA69-4A51-A7AD-758AA8B1122E}"/>
          </ac:spMkLst>
        </pc:spChg>
        <pc:spChg chg="add mod">
          <ac:chgData name="Lillian Gu" userId="85e1b8ce-fb87-4801-8f7e-99e48343585a" providerId="ADAL" clId="{43CD449E-D7FB-44E6-BC3D-A816A3162050}" dt="2020-07-29T11:43:02.887" v="2096" actId="20577"/>
          <ac:spMkLst>
            <pc:docMk/>
            <pc:sldMk cId="314615247" sldId="364"/>
            <ac:spMk id="36" creationId="{738E71D9-58A2-48C1-9257-F717D701746A}"/>
          </ac:spMkLst>
        </pc:spChg>
        <pc:spChg chg="add mod">
          <ac:chgData name="Lillian Gu" userId="85e1b8ce-fb87-4801-8f7e-99e48343585a" providerId="ADAL" clId="{43CD449E-D7FB-44E6-BC3D-A816A3162050}" dt="2020-07-29T11:57:43.452" v="2568" actId="571"/>
          <ac:spMkLst>
            <pc:docMk/>
            <pc:sldMk cId="314615247" sldId="364"/>
            <ac:spMk id="42" creationId="{4CC5F53A-D7EE-49A5-9D5B-E728E0D75EFB}"/>
          </ac:spMkLst>
        </pc:spChg>
        <pc:spChg chg="add mod">
          <ac:chgData name="Lillian Gu" userId="85e1b8ce-fb87-4801-8f7e-99e48343585a" providerId="ADAL" clId="{43CD449E-D7FB-44E6-BC3D-A816A3162050}" dt="2020-07-29T14:59:59.812" v="2837" actId="1076"/>
          <ac:spMkLst>
            <pc:docMk/>
            <pc:sldMk cId="314615247" sldId="364"/>
            <ac:spMk id="43" creationId="{7E6BC352-5741-48FF-91DF-9F67C8DB24D8}"/>
          </ac:spMkLst>
        </pc:spChg>
        <pc:spChg chg="add mod">
          <ac:chgData name="Lillian Gu" userId="85e1b8ce-fb87-4801-8f7e-99e48343585a" providerId="ADAL" clId="{43CD449E-D7FB-44E6-BC3D-A816A3162050}" dt="2020-07-29T15:00:37.194" v="2862" actId="20577"/>
          <ac:spMkLst>
            <pc:docMk/>
            <pc:sldMk cId="314615247" sldId="364"/>
            <ac:spMk id="44" creationId="{F9CF6C95-284E-45CA-AFB8-963E22578E62}"/>
          </ac:spMkLst>
        </pc:spChg>
        <pc:spChg chg="add mod">
          <ac:chgData name="Lillian Gu" userId="85e1b8ce-fb87-4801-8f7e-99e48343585a" providerId="ADAL" clId="{43CD449E-D7FB-44E6-BC3D-A816A3162050}" dt="2020-07-29T14:59:25.603" v="2810" actId="1076"/>
          <ac:spMkLst>
            <pc:docMk/>
            <pc:sldMk cId="314615247" sldId="364"/>
            <ac:spMk id="45" creationId="{F2F8C8B5-1DA2-4725-B7CB-8543E8BC6D4D}"/>
          </ac:spMkLst>
        </pc:spChg>
        <pc:spChg chg="add mod">
          <ac:chgData name="Lillian Gu" userId="85e1b8ce-fb87-4801-8f7e-99e48343585a" providerId="ADAL" clId="{43CD449E-D7FB-44E6-BC3D-A816A3162050}" dt="2020-07-29T14:59:45.192" v="2830" actId="1076"/>
          <ac:spMkLst>
            <pc:docMk/>
            <pc:sldMk cId="314615247" sldId="364"/>
            <ac:spMk id="46" creationId="{03C9A0C3-56D9-4F3B-BC25-A847E3E1D871}"/>
          </ac:spMkLst>
        </pc:spChg>
        <pc:spChg chg="add mod">
          <ac:chgData name="Lillian Gu" userId="85e1b8ce-fb87-4801-8f7e-99e48343585a" providerId="ADAL" clId="{43CD449E-D7FB-44E6-BC3D-A816A3162050}" dt="2020-07-29T15:00:12.706" v="2859" actId="20577"/>
          <ac:spMkLst>
            <pc:docMk/>
            <pc:sldMk cId="314615247" sldId="364"/>
            <ac:spMk id="47" creationId="{91F148C7-5A5C-480F-BA90-74A372443EFD}"/>
          </ac:spMkLst>
        </pc:spChg>
        <pc:picChg chg="mod">
          <ac:chgData name="Lillian Gu" userId="85e1b8ce-fb87-4801-8f7e-99e48343585a" providerId="ADAL" clId="{43CD449E-D7FB-44E6-BC3D-A816A3162050}" dt="2020-07-29T11:43:55.303" v="2101" actId="14100"/>
          <ac:picMkLst>
            <pc:docMk/>
            <pc:sldMk cId="314615247" sldId="364"/>
            <ac:picMk id="20" creationId="{FD127D58-6A7A-421E-B938-73E50F2A8646}"/>
          </ac:picMkLst>
        </pc:picChg>
        <pc:picChg chg="mod">
          <ac:chgData name="Lillian Gu" userId="85e1b8ce-fb87-4801-8f7e-99e48343585a" providerId="ADAL" clId="{43CD449E-D7FB-44E6-BC3D-A816A3162050}" dt="2020-07-29T11:43:44.636" v="2099" actId="14100"/>
          <ac:picMkLst>
            <pc:docMk/>
            <pc:sldMk cId="314615247" sldId="364"/>
            <ac:picMk id="21" creationId="{551010B0-C0F3-48CF-80A3-C41059BD9169}"/>
          </ac:picMkLst>
        </pc:picChg>
        <pc:picChg chg="add mod">
          <ac:chgData name="Lillian Gu" userId="85e1b8ce-fb87-4801-8f7e-99e48343585a" providerId="ADAL" clId="{43CD449E-D7FB-44E6-BC3D-A816A3162050}" dt="2020-07-29T11:45:24.492" v="2113" actId="1076"/>
          <ac:picMkLst>
            <pc:docMk/>
            <pc:sldMk cId="314615247" sldId="364"/>
            <ac:picMk id="40" creationId="{C64AD123-27B0-48EE-BE89-FCD84C84F2D3}"/>
          </ac:picMkLst>
        </pc:picChg>
        <pc:picChg chg="add mod">
          <ac:chgData name="Lillian Gu" userId="85e1b8ce-fb87-4801-8f7e-99e48343585a" providerId="ADAL" clId="{43CD449E-D7FB-44E6-BC3D-A816A3162050}" dt="2020-07-29T11:57:51.815" v="2572" actId="1076"/>
          <ac:picMkLst>
            <pc:docMk/>
            <pc:sldMk cId="314615247" sldId="364"/>
            <ac:picMk id="41" creationId="{7637E796-2994-4B39-84F7-492A95D537BD}"/>
          </ac:picMkLst>
        </pc:picChg>
        <pc:cxnChg chg="mod">
          <ac:chgData name="Lillian Gu" userId="85e1b8ce-fb87-4801-8f7e-99e48343585a" providerId="ADAL" clId="{43CD449E-D7FB-44E6-BC3D-A816A3162050}" dt="2020-07-29T10:45:02.665" v="1956" actId="1076"/>
          <ac:cxnSpMkLst>
            <pc:docMk/>
            <pc:sldMk cId="314615247" sldId="364"/>
            <ac:cxnSpMk id="12" creationId="{831DE655-1A55-4CB9-8F6D-4E7C027F2CE5}"/>
          </ac:cxnSpMkLst>
        </pc:cxnChg>
        <pc:cxnChg chg="mod">
          <ac:chgData name="Lillian Gu" userId="85e1b8ce-fb87-4801-8f7e-99e48343585a" providerId="ADAL" clId="{43CD449E-D7FB-44E6-BC3D-A816A3162050}" dt="2020-07-29T10:45:02.665" v="1956" actId="1076"/>
          <ac:cxnSpMkLst>
            <pc:docMk/>
            <pc:sldMk cId="314615247" sldId="364"/>
            <ac:cxnSpMk id="14" creationId="{2B4DAE3F-B7B4-4501-B3DF-687F11908A32}"/>
          </ac:cxnSpMkLst>
        </pc:cxnChg>
        <pc:cxnChg chg="mod">
          <ac:chgData name="Lillian Gu" userId="85e1b8ce-fb87-4801-8f7e-99e48343585a" providerId="ADAL" clId="{43CD449E-D7FB-44E6-BC3D-A816A3162050}" dt="2020-07-29T10:45:02.665" v="1956" actId="1076"/>
          <ac:cxnSpMkLst>
            <pc:docMk/>
            <pc:sldMk cId="314615247" sldId="364"/>
            <ac:cxnSpMk id="15" creationId="{F668D7D4-E601-4058-8B66-75B76A1C37DB}"/>
          </ac:cxnSpMkLst>
        </pc:cxnChg>
        <pc:cxnChg chg="add del mod">
          <ac:chgData name="Lillian Gu" userId="85e1b8ce-fb87-4801-8f7e-99e48343585a" providerId="ADAL" clId="{43CD449E-D7FB-44E6-BC3D-A816A3162050}" dt="2020-07-29T10:46:30.535" v="1995" actId="478"/>
          <ac:cxnSpMkLst>
            <pc:docMk/>
            <pc:sldMk cId="314615247" sldId="364"/>
            <ac:cxnSpMk id="31" creationId="{AC66C9DD-5713-4341-81BF-E79791A0E200}"/>
          </ac:cxnSpMkLst>
        </pc:cxnChg>
        <pc:cxnChg chg="add mod">
          <ac:chgData name="Lillian Gu" userId="85e1b8ce-fb87-4801-8f7e-99e48343585a" providerId="ADAL" clId="{43CD449E-D7FB-44E6-BC3D-A816A3162050}" dt="2020-07-29T11:41:30.486" v="2044" actId="1076"/>
          <ac:cxnSpMkLst>
            <pc:docMk/>
            <pc:sldMk cId="314615247" sldId="364"/>
            <ac:cxnSpMk id="33" creationId="{855E41F4-5397-44CA-8B0C-2DBD8167E325}"/>
          </ac:cxnSpMkLst>
        </pc:cxnChg>
        <pc:cxnChg chg="add del mod">
          <ac:chgData name="Lillian Gu" userId="85e1b8ce-fb87-4801-8f7e-99e48343585a" providerId="ADAL" clId="{43CD449E-D7FB-44E6-BC3D-A816A3162050}" dt="2020-07-29T10:46:19.429" v="1988" actId="478"/>
          <ac:cxnSpMkLst>
            <pc:docMk/>
            <pc:sldMk cId="314615247" sldId="364"/>
            <ac:cxnSpMk id="34" creationId="{3BCC509D-1BC0-4922-BFA6-265E912FC21F}"/>
          </ac:cxnSpMkLst>
        </pc:cxnChg>
        <pc:cxnChg chg="add mod">
          <ac:chgData name="Lillian Gu" userId="85e1b8ce-fb87-4801-8f7e-99e48343585a" providerId="ADAL" clId="{43CD449E-D7FB-44E6-BC3D-A816A3162050}" dt="2020-07-29T11:41:30.486" v="2044" actId="1076"/>
          <ac:cxnSpMkLst>
            <pc:docMk/>
            <pc:sldMk cId="314615247" sldId="364"/>
            <ac:cxnSpMk id="37" creationId="{48515B11-D7D0-49AE-8F0B-E5E749E91FE9}"/>
          </ac:cxnSpMkLst>
        </pc:cxnChg>
        <pc:cxnChg chg="add mod">
          <ac:chgData name="Lillian Gu" userId="85e1b8ce-fb87-4801-8f7e-99e48343585a" providerId="ADAL" clId="{43CD449E-D7FB-44E6-BC3D-A816A3162050}" dt="2020-07-29T11:41:30.486" v="2044" actId="1076"/>
          <ac:cxnSpMkLst>
            <pc:docMk/>
            <pc:sldMk cId="314615247" sldId="364"/>
            <ac:cxnSpMk id="38" creationId="{AAAFB58D-E2BA-4645-A2D0-CE197B79E9F8}"/>
          </ac:cxnSpMkLst>
        </pc:cxnChg>
        <pc:cxnChg chg="add mod">
          <ac:chgData name="Lillian Gu" userId="85e1b8ce-fb87-4801-8f7e-99e48343585a" providerId="ADAL" clId="{43CD449E-D7FB-44E6-BC3D-A816A3162050}" dt="2020-07-29T11:41:30.486" v="2044" actId="1076"/>
          <ac:cxnSpMkLst>
            <pc:docMk/>
            <pc:sldMk cId="314615247" sldId="364"/>
            <ac:cxnSpMk id="39" creationId="{50EBDF9B-8965-4531-AD86-2901FB502F6F}"/>
          </ac:cxnSpMkLst>
        </pc:cxnChg>
      </pc:sldChg>
      <pc:sldChg chg="add del">
        <pc:chgData name="Lillian Gu" userId="85e1b8ce-fb87-4801-8f7e-99e48343585a" providerId="ADAL" clId="{43CD449E-D7FB-44E6-BC3D-A816A3162050}" dt="2020-07-29T10:33:49.849" v="1330" actId="2696"/>
        <pc:sldMkLst>
          <pc:docMk/>
          <pc:sldMk cId="1948756740" sldId="365"/>
        </pc:sldMkLst>
      </pc:sldChg>
      <pc:sldChg chg="add ord">
        <pc:chgData name="Lillian Gu" userId="85e1b8ce-fb87-4801-8f7e-99e48343585a" providerId="ADAL" clId="{43CD449E-D7FB-44E6-BC3D-A816A3162050}" dt="2020-07-29T10:37:04.659" v="1471"/>
        <pc:sldMkLst>
          <pc:docMk/>
          <pc:sldMk cId="3000223259" sldId="365"/>
        </pc:sldMkLst>
      </pc:sldChg>
      <pc:sldChg chg="addSp delSp modSp add">
        <pc:chgData name="Lillian Gu" userId="85e1b8ce-fb87-4801-8f7e-99e48343585a" providerId="ADAL" clId="{43CD449E-D7FB-44E6-BC3D-A816A3162050}" dt="2020-07-29T14:29:20.106" v="2623" actId="20577"/>
        <pc:sldMkLst>
          <pc:docMk/>
          <pc:sldMk cId="3858843343" sldId="366"/>
        </pc:sldMkLst>
        <pc:spChg chg="del">
          <ac:chgData name="Lillian Gu" userId="85e1b8ce-fb87-4801-8f7e-99e48343585a" providerId="ADAL" clId="{43CD449E-D7FB-44E6-BC3D-A816A3162050}" dt="2020-07-29T10:37:40.806" v="1474" actId="3680"/>
          <ac:spMkLst>
            <pc:docMk/>
            <pc:sldMk cId="3858843343" sldId="366"/>
            <ac:spMk id="2" creationId="{64962455-CF74-4A23-9A4E-C3370073DA62}"/>
          </ac:spMkLst>
        </pc:spChg>
        <pc:spChg chg="mod">
          <ac:chgData name="Lillian Gu" userId="85e1b8ce-fb87-4801-8f7e-99e48343585a" providerId="ADAL" clId="{43CD449E-D7FB-44E6-BC3D-A816A3162050}" dt="2020-07-29T11:50:54.648" v="2382"/>
          <ac:spMkLst>
            <pc:docMk/>
            <pc:sldMk cId="3858843343" sldId="366"/>
            <ac:spMk id="3" creationId="{BF18A9F9-DFA2-49F1-9AF7-3B2DB4B2E851}"/>
          </ac:spMkLst>
        </pc:spChg>
        <pc:spChg chg="add mod">
          <ac:chgData name="Lillian Gu" userId="85e1b8ce-fb87-4801-8f7e-99e48343585a" providerId="ADAL" clId="{43CD449E-D7FB-44E6-BC3D-A816A3162050}" dt="2020-07-29T11:51:02.600" v="2385" actId="1076"/>
          <ac:spMkLst>
            <pc:docMk/>
            <pc:sldMk cId="3858843343" sldId="366"/>
            <ac:spMk id="7" creationId="{D5877C32-14B6-4DA2-94A0-BAC5B6B9BD02}"/>
          </ac:spMkLst>
        </pc:spChg>
        <pc:graphicFrameChg chg="add mod ord modGraphic">
          <ac:chgData name="Lillian Gu" userId="85e1b8ce-fb87-4801-8f7e-99e48343585a" providerId="ADAL" clId="{43CD449E-D7FB-44E6-BC3D-A816A3162050}" dt="2020-07-29T14:29:20.106" v="2623" actId="20577"/>
          <ac:graphicFrameMkLst>
            <pc:docMk/>
            <pc:sldMk cId="3858843343" sldId="366"/>
            <ac:graphicFrameMk id="5" creationId="{3467509C-A8D0-416C-9CBA-DC72266370E2}"/>
          </ac:graphicFrameMkLst>
        </pc:graphicFrameChg>
      </pc:sldChg>
    </pc:docChg>
  </pc:docChgLst>
  <pc:docChgLst>
    <pc:chgData name="Josh Simmons" userId="S::jsimmons@ghsc-psm.org::aad35f60-bfa1-4741-8c6a-6025c32eb0ae" providerId="AD" clId="Web-{341E1B20-0715-221D-97FE-5DB1B3B1BB9D}"/>
    <pc:docChg chg="modSld">
      <pc:chgData name="Josh Simmons" userId="S::jsimmons@ghsc-psm.org::aad35f60-bfa1-4741-8c6a-6025c32eb0ae" providerId="AD" clId="Web-{341E1B20-0715-221D-97FE-5DB1B3B1BB9D}" dt="2020-07-29T14:20:53.577" v="0" actId="1076"/>
      <pc:docMkLst>
        <pc:docMk/>
      </pc:docMkLst>
      <pc:sldChg chg="modSp">
        <pc:chgData name="Josh Simmons" userId="S::jsimmons@ghsc-psm.org::aad35f60-bfa1-4741-8c6a-6025c32eb0ae" providerId="AD" clId="Web-{341E1B20-0715-221D-97FE-5DB1B3B1BB9D}" dt="2020-07-29T14:20:53.577" v="0" actId="1076"/>
        <pc:sldMkLst>
          <pc:docMk/>
          <pc:sldMk cId="1762330038" sldId="360"/>
        </pc:sldMkLst>
        <pc:spChg chg="mod">
          <ac:chgData name="Josh Simmons" userId="S::jsimmons@ghsc-psm.org::aad35f60-bfa1-4741-8c6a-6025c32eb0ae" providerId="AD" clId="Web-{341E1B20-0715-221D-97FE-5DB1B3B1BB9D}" dt="2020-07-29T14:20:53.577" v="0" actId="1076"/>
          <ac:spMkLst>
            <pc:docMk/>
            <pc:sldMk cId="1762330038" sldId="360"/>
            <ac:spMk id="11" creationId="{8C554724-025B-4866-BFCD-6753C20C2711}"/>
          </ac:spMkLst>
        </pc:spChg>
      </pc:sldChg>
    </pc:docChg>
  </pc:docChgLst>
  <pc:docChgLst>
    <pc:chgData name="Lillian Gu" userId="85e1b8ce-fb87-4801-8f7e-99e48343585a" providerId="ADAL" clId="{54920B29-BD1A-48BC-AB49-362AA84EFD30}"/>
    <pc:docChg chg="undo redo custSel addSld delSld modSld sldOrd delSection modSection">
      <pc:chgData name="Lillian Gu" userId="85e1b8ce-fb87-4801-8f7e-99e48343585a" providerId="ADAL" clId="{54920B29-BD1A-48BC-AB49-362AA84EFD30}" dt="2020-07-20T17:14:24.890" v="2631" actId="6549"/>
      <pc:docMkLst>
        <pc:docMk/>
      </pc:docMkLst>
      <pc:sldChg chg="del">
        <pc:chgData name="Lillian Gu" userId="85e1b8ce-fb87-4801-8f7e-99e48343585a" providerId="ADAL" clId="{54920B29-BD1A-48BC-AB49-362AA84EFD30}" dt="2020-07-20T15:44:19.284" v="14" actId="2696"/>
        <pc:sldMkLst>
          <pc:docMk/>
          <pc:sldMk cId="1049920072" sldId="257"/>
        </pc:sldMkLst>
      </pc:sldChg>
      <pc:sldChg chg="del">
        <pc:chgData name="Lillian Gu" userId="85e1b8ce-fb87-4801-8f7e-99e48343585a" providerId="ADAL" clId="{54920B29-BD1A-48BC-AB49-362AA84EFD30}" dt="2020-07-20T15:44:19.560" v="40" actId="2696"/>
        <pc:sldMkLst>
          <pc:docMk/>
          <pc:sldMk cId="2625974904" sldId="293"/>
        </pc:sldMkLst>
      </pc:sldChg>
      <pc:sldChg chg="del">
        <pc:chgData name="Lillian Gu" userId="85e1b8ce-fb87-4801-8f7e-99e48343585a" providerId="ADAL" clId="{54920B29-BD1A-48BC-AB49-362AA84EFD30}" dt="2020-07-20T15:44:14.982" v="2" actId="2696"/>
        <pc:sldMkLst>
          <pc:docMk/>
          <pc:sldMk cId="3638873399" sldId="307"/>
        </pc:sldMkLst>
      </pc:sldChg>
      <pc:sldChg chg="del">
        <pc:chgData name="Lillian Gu" userId="85e1b8ce-fb87-4801-8f7e-99e48343585a" providerId="ADAL" clId="{54920B29-BD1A-48BC-AB49-362AA84EFD30}" dt="2020-07-20T15:44:15.107" v="10" actId="2696"/>
        <pc:sldMkLst>
          <pc:docMk/>
          <pc:sldMk cId="1615000735" sldId="349"/>
        </pc:sldMkLst>
      </pc:sldChg>
      <pc:sldChg chg="del">
        <pc:chgData name="Lillian Gu" userId="85e1b8ce-fb87-4801-8f7e-99e48343585a" providerId="ADAL" clId="{54920B29-BD1A-48BC-AB49-362AA84EFD30}" dt="2020-07-20T15:44:14.957" v="0" actId="2696"/>
        <pc:sldMkLst>
          <pc:docMk/>
          <pc:sldMk cId="3779915505" sldId="350"/>
        </pc:sldMkLst>
      </pc:sldChg>
      <pc:sldChg chg="addSp delSp modSp">
        <pc:chgData name="Lillian Gu" userId="85e1b8ce-fb87-4801-8f7e-99e48343585a" providerId="ADAL" clId="{54920B29-BD1A-48BC-AB49-362AA84EFD30}" dt="2020-07-20T17:12:43.425" v="2540" actId="6549"/>
        <pc:sldMkLst>
          <pc:docMk/>
          <pc:sldMk cId="1379269687" sldId="357"/>
        </pc:sldMkLst>
        <pc:spChg chg="add del mod">
          <ac:chgData name="Lillian Gu" userId="85e1b8ce-fb87-4801-8f7e-99e48343585a" providerId="ADAL" clId="{54920B29-BD1A-48BC-AB49-362AA84EFD30}" dt="2020-07-20T15:44:51.463" v="52"/>
          <ac:spMkLst>
            <pc:docMk/>
            <pc:sldMk cId="1379269687" sldId="357"/>
            <ac:spMk id="6" creationId="{3A2CFFD0-4DE6-493A-8B72-F67BBCFD3D8F}"/>
          </ac:spMkLst>
        </pc:spChg>
        <pc:spChg chg="mod">
          <ac:chgData name="Lillian Gu" userId="85e1b8ce-fb87-4801-8f7e-99e48343585a" providerId="ADAL" clId="{54920B29-BD1A-48BC-AB49-362AA84EFD30}" dt="2020-07-20T17:12:43.425" v="2540" actId="6549"/>
          <ac:spMkLst>
            <pc:docMk/>
            <pc:sldMk cId="1379269687" sldId="357"/>
            <ac:spMk id="8" creationId="{00000000-0000-0000-0000-000000000000}"/>
          </ac:spMkLst>
        </pc:spChg>
        <pc:spChg chg="del mod">
          <ac:chgData name="Lillian Gu" userId="85e1b8ce-fb87-4801-8f7e-99e48343585a" providerId="ADAL" clId="{54920B29-BD1A-48BC-AB49-362AA84EFD30}" dt="2020-07-20T15:44:45.511" v="51" actId="478"/>
          <ac:spMkLst>
            <pc:docMk/>
            <pc:sldMk cId="1379269687" sldId="357"/>
            <ac:spMk id="9" creationId="{00000000-0000-0000-0000-000000000000}"/>
          </ac:spMkLst>
        </pc:spChg>
        <pc:spChg chg="del">
          <ac:chgData name="Lillian Gu" userId="85e1b8ce-fb87-4801-8f7e-99e48343585a" providerId="ADAL" clId="{54920B29-BD1A-48BC-AB49-362AA84EFD30}" dt="2020-07-20T15:44:45.511" v="51" actId="478"/>
          <ac:spMkLst>
            <pc:docMk/>
            <pc:sldMk cId="1379269687" sldId="357"/>
            <ac:spMk id="10" creationId="{00000000-0000-0000-0000-000000000000}"/>
          </ac:spMkLst>
        </pc:spChg>
        <pc:spChg chg="del">
          <ac:chgData name="Lillian Gu" userId="85e1b8ce-fb87-4801-8f7e-99e48343585a" providerId="ADAL" clId="{54920B29-BD1A-48BC-AB49-362AA84EFD30}" dt="2020-07-20T15:44:45.511" v="51" actId="478"/>
          <ac:spMkLst>
            <pc:docMk/>
            <pc:sldMk cId="1379269687" sldId="357"/>
            <ac:spMk id="11" creationId="{00000000-0000-0000-0000-000000000000}"/>
          </ac:spMkLst>
        </pc:spChg>
        <pc:spChg chg="add del mod">
          <ac:chgData name="Lillian Gu" userId="85e1b8ce-fb87-4801-8f7e-99e48343585a" providerId="ADAL" clId="{54920B29-BD1A-48BC-AB49-362AA84EFD30}" dt="2020-07-20T15:44:51.463" v="52"/>
          <ac:spMkLst>
            <pc:docMk/>
            <pc:sldMk cId="1379269687" sldId="357"/>
            <ac:spMk id="13" creationId="{222DD729-1B4B-499E-806C-6B5DDD1C7172}"/>
          </ac:spMkLst>
        </pc:spChg>
        <pc:spChg chg="add del mod">
          <ac:chgData name="Lillian Gu" userId="85e1b8ce-fb87-4801-8f7e-99e48343585a" providerId="ADAL" clId="{54920B29-BD1A-48BC-AB49-362AA84EFD30}" dt="2020-07-20T15:44:51.463" v="52"/>
          <ac:spMkLst>
            <pc:docMk/>
            <pc:sldMk cId="1379269687" sldId="357"/>
            <ac:spMk id="15" creationId="{FFD8CFBC-FAD2-4577-B679-DD67DBC7752A}"/>
          </ac:spMkLst>
        </pc:spChg>
        <pc:spChg chg="add del mod">
          <ac:chgData name="Lillian Gu" userId="85e1b8ce-fb87-4801-8f7e-99e48343585a" providerId="ADAL" clId="{54920B29-BD1A-48BC-AB49-362AA84EFD30}" dt="2020-07-20T16:17:47.879" v="811" actId="478"/>
          <ac:spMkLst>
            <pc:docMk/>
            <pc:sldMk cId="1379269687" sldId="357"/>
            <ac:spMk id="16" creationId="{71EE3830-5D92-455D-8F13-BD33B3B73F7A}"/>
          </ac:spMkLst>
        </pc:spChg>
        <pc:spChg chg="add mod">
          <ac:chgData name="Lillian Gu" userId="85e1b8ce-fb87-4801-8f7e-99e48343585a" providerId="ADAL" clId="{54920B29-BD1A-48BC-AB49-362AA84EFD30}" dt="2020-07-20T15:45:52.755" v="59" actId="14100"/>
          <ac:spMkLst>
            <pc:docMk/>
            <pc:sldMk cId="1379269687" sldId="357"/>
            <ac:spMk id="17" creationId="{B0C3105F-13E1-495D-822E-E96271ADB5B2}"/>
          </ac:spMkLst>
        </pc:spChg>
        <pc:spChg chg="add del mod">
          <ac:chgData name="Lillian Gu" userId="85e1b8ce-fb87-4801-8f7e-99e48343585a" providerId="ADAL" clId="{54920B29-BD1A-48BC-AB49-362AA84EFD30}" dt="2020-07-20T16:20:58.401" v="824"/>
          <ac:spMkLst>
            <pc:docMk/>
            <pc:sldMk cId="1379269687" sldId="357"/>
            <ac:spMk id="21" creationId="{8546EA08-FD15-4658-9126-B4F34DA96E71}"/>
          </ac:spMkLst>
        </pc:spChg>
        <pc:spChg chg="add mod">
          <ac:chgData name="Lillian Gu" userId="85e1b8ce-fb87-4801-8f7e-99e48343585a" providerId="ADAL" clId="{54920B29-BD1A-48BC-AB49-362AA84EFD30}" dt="2020-07-20T16:52:54.751" v="1499" actId="1076"/>
          <ac:spMkLst>
            <pc:docMk/>
            <pc:sldMk cId="1379269687" sldId="357"/>
            <ac:spMk id="30" creationId="{EB127BCD-3DC6-4400-A47B-A516C7A3C847}"/>
          </ac:spMkLst>
        </pc:spChg>
        <pc:spChg chg="add mod">
          <ac:chgData name="Lillian Gu" userId="85e1b8ce-fb87-4801-8f7e-99e48343585a" providerId="ADAL" clId="{54920B29-BD1A-48BC-AB49-362AA84EFD30}" dt="2020-07-20T16:52:54.751" v="1499" actId="1076"/>
          <ac:spMkLst>
            <pc:docMk/>
            <pc:sldMk cId="1379269687" sldId="357"/>
            <ac:spMk id="66" creationId="{9A3F570C-9E6E-4E31-BE37-303CDAB7270D}"/>
          </ac:spMkLst>
        </pc:spChg>
        <pc:spChg chg="add mod">
          <ac:chgData name="Lillian Gu" userId="85e1b8ce-fb87-4801-8f7e-99e48343585a" providerId="ADAL" clId="{54920B29-BD1A-48BC-AB49-362AA84EFD30}" dt="2020-07-20T16:52:54.751" v="1499" actId="1076"/>
          <ac:spMkLst>
            <pc:docMk/>
            <pc:sldMk cId="1379269687" sldId="357"/>
            <ac:spMk id="67" creationId="{C883855C-62D2-401D-A23D-5596934CE5EA}"/>
          </ac:spMkLst>
        </pc:spChg>
        <pc:spChg chg="add mod">
          <ac:chgData name="Lillian Gu" userId="85e1b8ce-fb87-4801-8f7e-99e48343585a" providerId="ADAL" clId="{54920B29-BD1A-48BC-AB49-362AA84EFD30}" dt="2020-07-20T16:52:54.751" v="1499" actId="1076"/>
          <ac:spMkLst>
            <pc:docMk/>
            <pc:sldMk cId="1379269687" sldId="357"/>
            <ac:spMk id="69" creationId="{22711D83-4BBB-48BC-B1CD-201786C1A102}"/>
          </ac:spMkLst>
        </pc:spChg>
        <pc:spChg chg="add del mod">
          <ac:chgData name="Lillian Gu" userId="85e1b8ce-fb87-4801-8f7e-99e48343585a" providerId="ADAL" clId="{54920B29-BD1A-48BC-AB49-362AA84EFD30}" dt="2020-07-20T16:47:34.745" v="1246" actId="478"/>
          <ac:spMkLst>
            <pc:docMk/>
            <pc:sldMk cId="1379269687" sldId="357"/>
            <ac:spMk id="70" creationId="{DDB9821D-5191-40DB-960A-CAE446B31499}"/>
          </ac:spMkLst>
        </pc:spChg>
        <pc:spChg chg="add mod">
          <ac:chgData name="Lillian Gu" userId="85e1b8ce-fb87-4801-8f7e-99e48343585a" providerId="ADAL" clId="{54920B29-BD1A-48BC-AB49-362AA84EFD30}" dt="2020-07-20T17:07:46.094" v="2311" actId="20577"/>
          <ac:spMkLst>
            <pc:docMk/>
            <pc:sldMk cId="1379269687" sldId="357"/>
            <ac:spMk id="75" creationId="{88D0E049-0C2D-4EC6-A3D9-31C005584E37}"/>
          </ac:spMkLst>
        </pc:spChg>
        <pc:spChg chg="add mod">
          <ac:chgData name="Lillian Gu" userId="85e1b8ce-fb87-4801-8f7e-99e48343585a" providerId="ADAL" clId="{54920B29-BD1A-48BC-AB49-362AA84EFD30}" dt="2020-07-20T16:53:40.019" v="1526" actId="113"/>
          <ac:spMkLst>
            <pc:docMk/>
            <pc:sldMk cId="1379269687" sldId="357"/>
            <ac:spMk id="83" creationId="{E600D704-9374-45AE-B698-7FE6D975E42E}"/>
          </ac:spMkLst>
        </pc:spChg>
        <pc:spChg chg="add mod">
          <ac:chgData name="Lillian Gu" userId="85e1b8ce-fb87-4801-8f7e-99e48343585a" providerId="ADAL" clId="{54920B29-BD1A-48BC-AB49-362AA84EFD30}" dt="2020-07-20T16:56:36.081" v="1759" actId="20577"/>
          <ac:spMkLst>
            <pc:docMk/>
            <pc:sldMk cId="1379269687" sldId="357"/>
            <ac:spMk id="89" creationId="{633CBF2C-2F83-4C4B-AE21-FFED1B14B5C3}"/>
          </ac:spMkLst>
        </pc:spChg>
        <pc:spChg chg="add mod">
          <ac:chgData name="Lillian Gu" userId="85e1b8ce-fb87-4801-8f7e-99e48343585a" providerId="ADAL" clId="{54920B29-BD1A-48BC-AB49-362AA84EFD30}" dt="2020-07-20T16:56:43.921" v="1761" actId="571"/>
          <ac:spMkLst>
            <pc:docMk/>
            <pc:sldMk cId="1379269687" sldId="357"/>
            <ac:spMk id="95" creationId="{BB2952B8-BC6A-4095-98AD-1E0479D44000}"/>
          </ac:spMkLst>
        </pc:spChg>
        <pc:spChg chg="add mod">
          <ac:chgData name="Lillian Gu" userId="85e1b8ce-fb87-4801-8f7e-99e48343585a" providerId="ADAL" clId="{54920B29-BD1A-48BC-AB49-362AA84EFD30}" dt="2020-07-20T16:57:08.418" v="1773" actId="20577"/>
          <ac:spMkLst>
            <pc:docMk/>
            <pc:sldMk cId="1379269687" sldId="357"/>
            <ac:spMk id="97" creationId="{0216E00B-89E4-4624-A193-EDF1F8D5E27E}"/>
          </ac:spMkLst>
        </pc:spChg>
        <pc:spChg chg="add mod">
          <ac:chgData name="Lillian Gu" userId="85e1b8ce-fb87-4801-8f7e-99e48343585a" providerId="ADAL" clId="{54920B29-BD1A-48BC-AB49-362AA84EFD30}" dt="2020-07-20T16:57:00.927" v="1771" actId="571"/>
          <ac:spMkLst>
            <pc:docMk/>
            <pc:sldMk cId="1379269687" sldId="357"/>
            <ac:spMk id="98" creationId="{2BDDDF2B-FC53-4744-8D5A-A5BDCDA39DF9}"/>
          </ac:spMkLst>
        </pc:spChg>
        <pc:spChg chg="add mod">
          <ac:chgData name="Lillian Gu" userId="85e1b8ce-fb87-4801-8f7e-99e48343585a" providerId="ADAL" clId="{54920B29-BD1A-48BC-AB49-362AA84EFD30}" dt="2020-07-20T16:57:42.730" v="1805" actId="207"/>
          <ac:spMkLst>
            <pc:docMk/>
            <pc:sldMk cId="1379269687" sldId="357"/>
            <ac:spMk id="99" creationId="{CD2B45EE-C7BC-4002-9FB5-64DC547FA1CE}"/>
          </ac:spMkLst>
        </pc:spChg>
        <pc:spChg chg="add mod">
          <ac:chgData name="Lillian Gu" userId="85e1b8ce-fb87-4801-8f7e-99e48343585a" providerId="ADAL" clId="{54920B29-BD1A-48BC-AB49-362AA84EFD30}" dt="2020-07-20T17:08:14.575" v="2418" actId="20577"/>
          <ac:spMkLst>
            <pc:docMk/>
            <pc:sldMk cId="1379269687" sldId="357"/>
            <ac:spMk id="100" creationId="{7CDE4F74-73F1-4B26-A371-811800017339}"/>
          </ac:spMkLst>
        </pc:spChg>
        <pc:spChg chg="add mod">
          <ac:chgData name="Lillian Gu" userId="85e1b8ce-fb87-4801-8f7e-99e48343585a" providerId="ADAL" clId="{54920B29-BD1A-48BC-AB49-362AA84EFD30}" dt="2020-07-20T16:53:49.080" v="1529" actId="1076"/>
          <ac:spMkLst>
            <pc:docMk/>
            <pc:sldMk cId="1379269687" sldId="357"/>
            <ac:spMk id="1035" creationId="{713033CD-BED7-430B-AD62-71822730ED5D}"/>
          </ac:spMkLst>
        </pc:spChg>
        <pc:grpChg chg="add mod">
          <ac:chgData name="Lillian Gu" userId="85e1b8ce-fb87-4801-8f7e-99e48343585a" providerId="ADAL" clId="{54920B29-BD1A-48BC-AB49-362AA84EFD30}" dt="2020-07-20T16:39:45.520" v="976" actId="164"/>
          <ac:grpSpMkLst>
            <pc:docMk/>
            <pc:sldMk cId="1379269687" sldId="357"/>
            <ac:grpSpMk id="59" creationId="{0951B3ED-7307-4E86-94A8-5A5387B2CDB1}"/>
          </ac:grpSpMkLst>
        </pc:grpChg>
        <pc:grpChg chg="add mod">
          <ac:chgData name="Lillian Gu" userId="85e1b8ce-fb87-4801-8f7e-99e48343585a" providerId="ADAL" clId="{54920B29-BD1A-48BC-AB49-362AA84EFD30}" dt="2020-07-20T16:39:43.174" v="971" actId="164"/>
          <ac:grpSpMkLst>
            <pc:docMk/>
            <pc:sldMk cId="1379269687" sldId="357"/>
            <ac:grpSpMk id="60" creationId="{92AC597C-5CE5-428F-AB1E-CEF04416F44A}"/>
          </ac:grpSpMkLst>
        </pc:grpChg>
        <pc:picChg chg="del">
          <ac:chgData name="Lillian Gu" userId="85e1b8ce-fb87-4801-8f7e-99e48343585a" providerId="ADAL" clId="{54920B29-BD1A-48BC-AB49-362AA84EFD30}" dt="2020-07-20T15:44:38.603" v="48" actId="478"/>
          <ac:picMkLst>
            <pc:docMk/>
            <pc:sldMk cId="1379269687" sldId="357"/>
            <ac:picMk id="3" creationId="{00000000-0000-0000-0000-000000000000}"/>
          </ac:picMkLst>
        </pc:picChg>
        <pc:picChg chg="del">
          <ac:chgData name="Lillian Gu" userId="85e1b8ce-fb87-4801-8f7e-99e48343585a" providerId="ADAL" clId="{54920B29-BD1A-48BC-AB49-362AA84EFD30}" dt="2020-07-20T15:44:53.731" v="53" actId="478"/>
          <ac:picMkLst>
            <pc:docMk/>
            <pc:sldMk cId="1379269687" sldId="357"/>
            <ac:picMk id="5" creationId="{00000000-0000-0000-0000-000000000000}"/>
          </ac:picMkLst>
        </pc:picChg>
        <pc:picChg chg="add del mod">
          <ac:chgData name="Lillian Gu" userId="85e1b8ce-fb87-4801-8f7e-99e48343585a" providerId="ADAL" clId="{54920B29-BD1A-48BC-AB49-362AA84EFD30}" dt="2020-07-20T16:53:46.356" v="1528" actId="1076"/>
          <ac:picMkLst>
            <pc:docMk/>
            <pc:sldMk cId="1379269687" sldId="357"/>
            <ac:picMk id="7" creationId="{00000000-0000-0000-0000-000000000000}"/>
          </ac:picMkLst>
        </pc:picChg>
        <pc:picChg chg="add mod">
          <ac:chgData name="Lillian Gu" userId="85e1b8ce-fb87-4801-8f7e-99e48343585a" providerId="ADAL" clId="{54920B29-BD1A-48BC-AB49-362AA84EFD30}" dt="2020-07-20T16:52:58.235" v="1500" actId="1076"/>
          <ac:picMkLst>
            <pc:docMk/>
            <pc:sldMk cId="1379269687" sldId="357"/>
            <ac:picMk id="18" creationId="{20F5213D-9D73-4CFE-B441-6EEF05922447}"/>
          </ac:picMkLst>
        </pc:picChg>
        <pc:picChg chg="add mod">
          <ac:chgData name="Lillian Gu" userId="85e1b8ce-fb87-4801-8f7e-99e48343585a" providerId="ADAL" clId="{54920B29-BD1A-48BC-AB49-362AA84EFD30}" dt="2020-07-20T16:52:54.751" v="1499" actId="1076"/>
          <ac:picMkLst>
            <pc:docMk/>
            <pc:sldMk cId="1379269687" sldId="357"/>
            <ac:picMk id="20" creationId="{1AA670F9-6367-44D2-8B89-45AC21A81D57}"/>
          </ac:picMkLst>
        </pc:picChg>
        <pc:picChg chg="add del mod">
          <ac:chgData name="Lillian Gu" userId="85e1b8ce-fb87-4801-8f7e-99e48343585a" providerId="ADAL" clId="{54920B29-BD1A-48BC-AB49-362AA84EFD30}" dt="2020-07-20T16:51:16.661" v="1486" actId="478"/>
          <ac:picMkLst>
            <pc:docMk/>
            <pc:sldMk cId="1379269687" sldId="357"/>
            <ac:picMk id="84" creationId="{717CFC42-3719-4C55-847C-34D00FDB9D2D}"/>
          </ac:picMkLst>
        </pc:picChg>
        <pc:picChg chg="add del mod">
          <ac:chgData name="Lillian Gu" userId="85e1b8ce-fb87-4801-8f7e-99e48343585a" providerId="ADAL" clId="{54920B29-BD1A-48BC-AB49-362AA84EFD30}" dt="2020-07-20T16:51:12.549" v="1485" actId="478"/>
          <ac:picMkLst>
            <pc:docMk/>
            <pc:sldMk cId="1379269687" sldId="357"/>
            <ac:picMk id="85" creationId="{58DE8BE9-8545-4903-AE5F-6D5083C3BF06}"/>
          </ac:picMkLst>
        </pc:picChg>
        <pc:picChg chg="add del mod">
          <ac:chgData name="Lillian Gu" userId="85e1b8ce-fb87-4801-8f7e-99e48343585a" providerId="ADAL" clId="{54920B29-BD1A-48BC-AB49-362AA84EFD30}" dt="2020-07-20T15:45:54.885" v="60"/>
          <ac:picMkLst>
            <pc:docMk/>
            <pc:sldMk cId="1379269687" sldId="357"/>
            <ac:picMk id="1025" creationId="{7C43EE04-4F9D-4241-A19D-1605B4A4F1D9}"/>
          </ac:picMkLst>
        </pc:picChg>
        <pc:cxnChg chg="add mod">
          <ac:chgData name="Lillian Gu" userId="85e1b8ce-fb87-4801-8f7e-99e48343585a" providerId="ADAL" clId="{54920B29-BD1A-48BC-AB49-362AA84EFD30}" dt="2020-07-20T16:53:02.793" v="1502" actId="14100"/>
          <ac:cxnSpMkLst>
            <pc:docMk/>
            <pc:sldMk cId="1379269687" sldId="357"/>
            <ac:cxnSpMk id="22" creationId="{DB2361E1-4B2A-443F-81A9-0468D1C12D75}"/>
          </ac:cxnSpMkLst>
        </pc:cxnChg>
        <pc:cxnChg chg="add del mod">
          <ac:chgData name="Lillian Gu" userId="85e1b8ce-fb87-4801-8f7e-99e48343585a" providerId="ADAL" clId="{54920B29-BD1A-48BC-AB49-362AA84EFD30}" dt="2020-07-20T16:36:46.640" v="924" actId="478"/>
          <ac:cxnSpMkLst>
            <pc:docMk/>
            <pc:sldMk cId="1379269687" sldId="357"/>
            <ac:cxnSpMk id="24" creationId="{77FF8B27-E4B8-4B34-8069-A875197A1115}"/>
          </ac:cxnSpMkLst>
        </pc:cxnChg>
        <pc:cxnChg chg="add del mod">
          <ac:chgData name="Lillian Gu" userId="85e1b8ce-fb87-4801-8f7e-99e48343585a" providerId="ADAL" clId="{54920B29-BD1A-48BC-AB49-362AA84EFD30}" dt="2020-07-20T16:40:06.643" v="983" actId="478"/>
          <ac:cxnSpMkLst>
            <pc:docMk/>
            <pc:sldMk cId="1379269687" sldId="357"/>
            <ac:cxnSpMk id="32" creationId="{3D8616E6-540B-4E4B-B681-F00418302443}"/>
          </ac:cxnSpMkLst>
        </pc:cxnChg>
        <pc:cxnChg chg="add mod">
          <ac:chgData name="Lillian Gu" userId="85e1b8ce-fb87-4801-8f7e-99e48343585a" providerId="ADAL" clId="{54920B29-BD1A-48BC-AB49-362AA84EFD30}" dt="2020-07-20T16:52:54.751" v="1499" actId="1076"/>
          <ac:cxnSpMkLst>
            <pc:docMk/>
            <pc:sldMk cId="1379269687" sldId="357"/>
            <ac:cxnSpMk id="35" creationId="{2300A776-31D9-44AA-A4A1-53835022C224}"/>
          </ac:cxnSpMkLst>
        </pc:cxnChg>
        <pc:cxnChg chg="add mod">
          <ac:chgData name="Lillian Gu" userId="85e1b8ce-fb87-4801-8f7e-99e48343585a" providerId="ADAL" clId="{54920B29-BD1A-48BC-AB49-362AA84EFD30}" dt="2020-07-20T16:52:54.751" v="1499" actId="1076"/>
          <ac:cxnSpMkLst>
            <pc:docMk/>
            <pc:sldMk cId="1379269687" sldId="357"/>
            <ac:cxnSpMk id="46" creationId="{90836CE4-D5F0-40BE-A318-17E44A119BFE}"/>
          </ac:cxnSpMkLst>
        </pc:cxnChg>
        <pc:cxnChg chg="add mod">
          <ac:chgData name="Lillian Gu" userId="85e1b8ce-fb87-4801-8f7e-99e48343585a" providerId="ADAL" clId="{54920B29-BD1A-48BC-AB49-362AA84EFD30}" dt="2020-07-20T16:52:54.751" v="1499" actId="1076"/>
          <ac:cxnSpMkLst>
            <pc:docMk/>
            <pc:sldMk cId="1379269687" sldId="357"/>
            <ac:cxnSpMk id="50" creationId="{052A17DB-25D5-4941-B0A6-027445110FE4}"/>
          </ac:cxnSpMkLst>
        </pc:cxnChg>
        <pc:cxnChg chg="add mod">
          <ac:chgData name="Lillian Gu" userId="85e1b8ce-fb87-4801-8f7e-99e48343585a" providerId="ADAL" clId="{54920B29-BD1A-48BC-AB49-362AA84EFD30}" dt="2020-07-20T16:52:54.751" v="1499" actId="1076"/>
          <ac:cxnSpMkLst>
            <pc:docMk/>
            <pc:sldMk cId="1379269687" sldId="357"/>
            <ac:cxnSpMk id="62" creationId="{E0DF14EE-B0D2-416A-B5FD-4A5CAE4DD6D5}"/>
          </ac:cxnSpMkLst>
        </pc:cxnChg>
        <pc:cxnChg chg="add del mod">
          <ac:chgData name="Lillian Gu" userId="85e1b8ce-fb87-4801-8f7e-99e48343585a" providerId="ADAL" clId="{54920B29-BD1A-48BC-AB49-362AA84EFD30}" dt="2020-07-20T16:43:17.022" v="1178" actId="478"/>
          <ac:cxnSpMkLst>
            <pc:docMk/>
            <pc:sldMk cId="1379269687" sldId="357"/>
            <ac:cxnSpMk id="68" creationId="{E83C1433-EC67-4814-B2B2-154B311D19E5}"/>
          </ac:cxnSpMkLst>
        </pc:cxnChg>
        <pc:cxnChg chg="add del mod">
          <ac:chgData name="Lillian Gu" userId="85e1b8ce-fb87-4801-8f7e-99e48343585a" providerId="ADAL" clId="{54920B29-BD1A-48BC-AB49-362AA84EFD30}" dt="2020-07-20T16:47:36.153" v="1247" actId="478"/>
          <ac:cxnSpMkLst>
            <pc:docMk/>
            <pc:sldMk cId="1379269687" sldId="357"/>
            <ac:cxnSpMk id="72" creationId="{E3872C0A-0D10-455B-A4A9-FF84FF60E212}"/>
          </ac:cxnSpMkLst>
        </pc:cxnChg>
        <pc:cxnChg chg="add del mod">
          <ac:chgData name="Lillian Gu" userId="85e1b8ce-fb87-4801-8f7e-99e48343585a" providerId="ADAL" clId="{54920B29-BD1A-48BC-AB49-362AA84EFD30}" dt="2020-07-20T16:49:33.143" v="1345" actId="478"/>
          <ac:cxnSpMkLst>
            <pc:docMk/>
            <pc:sldMk cId="1379269687" sldId="357"/>
            <ac:cxnSpMk id="78" creationId="{5A6EA1E5-09CC-4E15-9041-7975B145890B}"/>
          </ac:cxnSpMkLst>
        </pc:cxnChg>
        <pc:cxnChg chg="add mod">
          <ac:chgData name="Lillian Gu" userId="85e1b8ce-fb87-4801-8f7e-99e48343585a" providerId="ADAL" clId="{54920B29-BD1A-48BC-AB49-362AA84EFD30}" dt="2020-07-20T16:56:14.074" v="1723" actId="1582"/>
          <ac:cxnSpMkLst>
            <pc:docMk/>
            <pc:sldMk cId="1379269687" sldId="357"/>
            <ac:cxnSpMk id="92" creationId="{CE9346B6-315E-4F44-9637-FF745DA00D04}"/>
          </ac:cxnSpMkLst>
        </pc:cxnChg>
        <pc:cxnChg chg="add del mod">
          <ac:chgData name="Lillian Gu" userId="85e1b8ce-fb87-4801-8f7e-99e48343585a" providerId="ADAL" clId="{54920B29-BD1A-48BC-AB49-362AA84EFD30}" dt="2020-07-20T16:49:30.432" v="1342" actId="478"/>
          <ac:cxnSpMkLst>
            <pc:docMk/>
            <pc:sldMk cId="1379269687" sldId="357"/>
            <ac:cxnSpMk id="1030" creationId="{9F717AB0-F7F9-4841-92C6-23C885AE8628}"/>
          </ac:cxnSpMkLst>
        </pc:cxnChg>
        <pc:cxnChg chg="add mod">
          <ac:chgData name="Lillian Gu" userId="85e1b8ce-fb87-4801-8f7e-99e48343585a" providerId="ADAL" clId="{54920B29-BD1A-48BC-AB49-362AA84EFD30}" dt="2020-07-20T16:56:14.074" v="1723" actId="1582"/>
          <ac:cxnSpMkLst>
            <pc:docMk/>
            <pc:sldMk cId="1379269687" sldId="357"/>
            <ac:cxnSpMk id="1039" creationId="{E38456C8-F0BA-4EA5-B603-F8F7B90CE499}"/>
          </ac:cxnSpMkLst>
        </pc:cxnChg>
      </pc:sldChg>
      <pc:sldChg chg="addSp delSp modSp add">
        <pc:chgData name="Lillian Gu" userId="85e1b8ce-fb87-4801-8f7e-99e48343585a" providerId="ADAL" clId="{54920B29-BD1A-48BC-AB49-362AA84EFD30}" dt="2020-07-20T17:13:51.570" v="2619" actId="20577"/>
        <pc:sldMkLst>
          <pc:docMk/>
          <pc:sldMk cId="2194842783" sldId="358"/>
        </pc:sldMkLst>
        <pc:spChg chg="del">
          <ac:chgData name="Lillian Gu" userId="85e1b8ce-fb87-4801-8f7e-99e48343585a" providerId="ADAL" clId="{54920B29-BD1A-48BC-AB49-362AA84EFD30}" dt="2020-07-20T15:45:57.541" v="62"/>
          <ac:spMkLst>
            <pc:docMk/>
            <pc:sldMk cId="2194842783" sldId="358"/>
            <ac:spMk id="2" creationId="{1CA80D9F-8F5B-4ED6-9592-84B2A32394AA}"/>
          </ac:spMkLst>
        </pc:spChg>
        <pc:spChg chg="mod">
          <ac:chgData name="Lillian Gu" userId="85e1b8ce-fb87-4801-8f7e-99e48343585a" providerId="ADAL" clId="{54920B29-BD1A-48BC-AB49-362AA84EFD30}" dt="2020-07-20T15:48:44.754" v="170" actId="20577"/>
          <ac:spMkLst>
            <pc:docMk/>
            <pc:sldMk cId="2194842783" sldId="358"/>
            <ac:spMk id="3" creationId="{262BA301-B2AD-45D5-96F3-FB8889FC03FF}"/>
          </ac:spMkLst>
        </pc:spChg>
        <pc:spChg chg="add mod">
          <ac:chgData name="Lillian Gu" userId="85e1b8ce-fb87-4801-8f7e-99e48343585a" providerId="ADAL" clId="{54920B29-BD1A-48BC-AB49-362AA84EFD30}" dt="2020-07-20T16:54:45.800" v="1539" actId="1076"/>
          <ac:spMkLst>
            <pc:docMk/>
            <pc:sldMk cId="2194842783" sldId="358"/>
            <ac:spMk id="6" creationId="{159285C9-8080-44FF-A60A-9E3A4ED1F96B}"/>
          </ac:spMkLst>
        </pc:spChg>
        <pc:spChg chg="add mod">
          <ac:chgData name="Lillian Gu" userId="85e1b8ce-fb87-4801-8f7e-99e48343585a" providerId="ADAL" clId="{54920B29-BD1A-48BC-AB49-362AA84EFD30}" dt="2020-07-20T17:13:51.570" v="2619" actId="20577"/>
          <ac:spMkLst>
            <pc:docMk/>
            <pc:sldMk cId="2194842783" sldId="358"/>
            <ac:spMk id="11" creationId="{A802AC4A-1BB8-4C8F-BB64-6EAAC113E58E}"/>
          </ac:spMkLst>
        </pc:spChg>
        <pc:spChg chg="add mod">
          <ac:chgData name="Lillian Gu" userId="85e1b8ce-fb87-4801-8f7e-99e48343585a" providerId="ADAL" clId="{54920B29-BD1A-48BC-AB49-362AA84EFD30}" dt="2020-07-20T17:13:35.619" v="2608" actId="404"/>
          <ac:spMkLst>
            <pc:docMk/>
            <pc:sldMk cId="2194842783" sldId="358"/>
            <ac:spMk id="13" creationId="{91B974AB-DEA4-4A0E-A91F-17FD4D9CB9E6}"/>
          </ac:spMkLst>
        </pc:spChg>
        <pc:picChg chg="add mod">
          <ac:chgData name="Lillian Gu" userId="85e1b8ce-fb87-4801-8f7e-99e48343585a" providerId="ADAL" clId="{54920B29-BD1A-48BC-AB49-362AA84EFD30}" dt="2020-07-20T15:47:33.684" v="80" actId="1076"/>
          <ac:picMkLst>
            <pc:docMk/>
            <pc:sldMk cId="2194842783" sldId="358"/>
            <ac:picMk id="5" creationId="{62BB69B4-24B1-44EE-9ADB-3A00106B1F17}"/>
          </ac:picMkLst>
        </pc:picChg>
        <pc:picChg chg="add mod">
          <ac:chgData name="Lillian Gu" userId="85e1b8ce-fb87-4801-8f7e-99e48343585a" providerId="ADAL" clId="{54920B29-BD1A-48BC-AB49-362AA84EFD30}" dt="2020-07-20T15:47:25.664" v="79" actId="1076"/>
          <ac:picMkLst>
            <pc:docMk/>
            <pc:sldMk cId="2194842783" sldId="358"/>
            <ac:picMk id="2049" creationId="{437D8104-3503-458F-98A3-8DA19988EF9C}"/>
          </ac:picMkLst>
        </pc:picChg>
        <pc:cxnChg chg="add mod">
          <ac:chgData name="Lillian Gu" userId="85e1b8ce-fb87-4801-8f7e-99e48343585a" providerId="ADAL" clId="{54920B29-BD1A-48BC-AB49-362AA84EFD30}" dt="2020-07-20T15:48:37.809" v="167" actId="14100"/>
          <ac:cxnSpMkLst>
            <pc:docMk/>
            <pc:sldMk cId="2194842783" sldId="358"/>
            <ac:cxnSpMk id="8" creationId="{21049044-E55F-4A65-A96C-63702A4635F9}"/>
          </ac:cxnSpMkLst>
        </pc:cxnChg>
        <pc:cxnChg chg="add mod">
          <ac:chgData name="Lillian Gu" userId="85e1b8ce-fb87-4801-8f7e-99e48343585a" providerId="ADAL" clId="{54920B29-BD1A-48BC-AB49-362AA84EFD30}" dt="2020-07-20T15:48:02.023" v="115" actId="1076"/>
          <ac:cxnSpMkLst>
            <pc:docMk/>
            <pc:sldMk cId="2194842783" sldId="358"/>
            <ac:cxnSpMk id="10" creationId="{A0828D4D-33BE-4FB8-BCA7-56EEDEA77A14}"/>
          </ac:cxnSpMkLst>
        </pc:cxnChg>
      </pc:sldChg>
      <pc:sldChg chg="addSp delSp modSp add ord">
        <pc:chgData name="Lillian Gu" userId="85e1b8ce-fb87-4801-8f7e-99e48343585a" providerId="ADAL" clId="{54920B29-BD1A-48BC-AB49-362AA84EFD30}" dt="2020-07-20T17:14:24.890" v="2631" actId="6549"/>
        <pc:sldMkLst>
          <pc:docMk/>
          <pc:sldMk cId="3948504940" sldId="359"/>
        </pc:sldMkLst>
        <pc:spChg chg="del">
          <ac:chgData name="Lillian Gu" userId="85e1b8ce-fb87-4801-8f7e-99e48343585a" providerId="ADAL" clId="{54920B29-BD1A-48BC-AB49-362AA84EFD30}" dt="2020-07-20T15:49:18.592" v="172" actId="478"/>
          <ac:spMkLst>
            <pc:docMk/>
            <pc:sldMk cId="3948504940" sldId="359"/>
            <ac:spMk id="2" creationId="{819CD332-586F-4ECB-A35A-93880EF5089D}"/>
          </ac:spMkLst>
        </pc:spChg>
        <pc:spChg chg="mod">
          <ac:chgData name="Lillian Gu" userId="85e1b8ce-fb87-4801-8f7e-99e48343585a" providerId="ADAL" clId="{54920B29-BD1A-48BC-AB49-362AA84EFD30}" dt="2020-07-20T17:05:12.311" v="2169" actId="20577"/>
          <ac:spMkLst>
            <pc:docMk/>
            <pc:sldMk cId="3948504940" sldId="359"/>
            <ac:spMk id="3" creationId="{22A1ECD0-00BC-44B0-94F8-515AA2318B4B}"/>
          </ac:spMkLst>
        </pc:spChg>
        <pc:spChg chg="add del mod">
          <ac:chgData name="Lillian Gu" userId="85e1b8ce-fb87-4801-8f7e-99e48343585a" providerId="ADAL" clId="{54920B29-BD1A-48BC-AB49-362AA84EFD30}" dt="2020-07-20T15:49:23.490" v="174" actId="767"/>
          <ac:spMkLst>
            <pc:docMk/>
            <pc:sldMk cId="3948504940" sldId="359"/>
            <ac:spMk id="5" creationId="{04626031-83C2-411E-95DB-61874249AAAF}"/>
          </ac:spMkLst>
        </pc:spChg>
        <pc:spChg chg="add mod">
          <ac:chgData name="Lillian Gu" userId="85e1b8ce-fb87-4801-8f7e-99e48343585a" providerId="ADAL" clId="{54920B29-BD1A-48BC-AB49-362AA84EFD30}" dt="2020-07-20T16:59:17.085" v="1948" actId="14100"/>
          <ac:spMkLst>
            <pc:docMk/>
            <pc:sldMk cId="3948504940" sldId="359"/>
            <ac:spMk id="6" creationId="{3C2DCE19-8DF9-47A5-8CEC-80BCA23B3F97}"/>
          </ac:spMkLst>
        </pc:spChg>
        <pc:spChg chg="add del mod">
          <ac:chgData name="Lillian Gu" userId="85e1b8ce-fb87-4801-8f7e-99e48343585a" providerId="ADAL" clId="{54920B29-BD1A-48BC-AB49-362AA84EFD30}" dt="2020-07-20T16:28:58.595" v="857" actId="478"/>
          <ac:spMkLst>
            <pc:docMk/>
            <pc:sldMk cId="3948504940" sldId="359"/>
            <ac:spMk id="7" creationId="{6CEC9548-45C9-4B13-ACEC-F9E720385B8D}"/>
          </ac:spMkLst>
        </pc:spChg>
        <pc:spChg chg="add del mod">
          <ac:chgData name="Lillian Gu" userId="85e1b8ce-fb87-4801-8f7e-99e48343585a" providerId="ADAL" clId="{54920B29-BD1A-48BC-AB49-362AA84EFD30}" dt="2020-07-20T16:21:01.285" v="825" actId="478"/>
          <ac:spMkLst>
            <pc:docMk/>
            <pc:sldMk cId="3948504940" sldId="359"/>
            <ac:spMk id="8" creationId="{320582B6-8883-4B05-9649-7E70ED8D7B56}"/>
          </ac:spMkLst>
        </pc:spChg>
        <pc:spChg chg="add mod">
          <ac:chgData name="Lillian Gu" userId="85e1b8ce-fb87-4801-8f7e-99e48343585a" providerId="ADAL" clId="{54920B29-BD1A-48BC-AB49-362AA84EFD30}" dt="2020-07-20T16:20:27.701" v="819" actId="207"/>
          <ac:spMkLst>
            <pc:docMk/>
            <pc:sldMk cId="3948504940" sldId="359"/>
            <ac:spMk id="9" creationId="{F6BB5BB5-96AB-4B91-B240-4D13ABEF3926}"/>
          </ac:spMkLst>
        </pc:spChg>
        <pc:spChg chg="add del mod">
          <ac:chgData name="Lillian Gu" userId="85e1b8ce-fb87-4801-8f7e-99e48343585a" providerId="ADAL" clId="{54920B29-BD1A-48BC-AB49-362AA84EFD30}" dt="2020-07-20T16:15:59.319" v="651" actId="478"/>
          <ac:spMkLst>
            <pc:docMk/>
            <pc:sldMk cId="3948504940" sldId="359"/>
            <ac:spMk id="10" creationId="{5563EBD5-1CB7-4DB7-9CA6-28AB3EEEB1D0}"/>
          </ac:spMkLst>
        </pc:spChg>
        <pc:spChg chg="add mod">
          <ac:chgData name="Lillian Gu" userId="85e1b8ce-fb87-4801-8f7e-99e48343585a" providerId="ADAL" clId="{54920B29-BD1A-48BC-AB49-362AA84EFD30}" dt="2020-07-20T16:20:27.701" v="819" actId="207"/>
          <ac:spMkLst>
            <pc:docMk/>
            <pc:sldMk cId="3948504940" sldId="359"/>
            <ac:spMk id="13" creationId="{4494B850-B800-4773-AC34-F3D7393DAC27}"/>
          </ac:spMkLst>
        </pc:spChg>
        <pc:spChg chg="add mod">
          <ac:chgData name="Lillian Gu" userId="85e1b8ce-fb87-4801-8f7e-99e48343585a" providerId="ADAL" clId="{54920B29-BD1A-48BC-AB49-362AA84EFD30}" dt="2020-07-20T16:15:03.235" v="600" actId="571"/>
          <ac:spMkLst>
            <pc:docMk/>
            <pc:sldMk cId="3948504940" sldId="359"/>
            <ac:spMk id="16" creationId="{C927F869-4D20-4071-B6CA-FD92E9F27414}"/>
          </ac:spMkLst>
        </pc:spChg>
        <pc:spChg chg="add mod">
          <ac:chgData name="Lillian Gu" userId="85e1b8ce-fb87-4801-8f7e-99e48343585a" providerId="ADAL" clId="{54920B29-BD1A-48BC-AB49-362AA84EFD30}" dt="2020-07-20T17:14:24.890" v="2631" actId="6549"/>
          <ac:spMkLst>
            <pc:docMk/>
            <pc:sldMk cId="3948504940" sldId="359"/>
            <ac:spMk id="18" creationId="{648421F2-1ADA-409F-8A91-BE894145E0E5}"/>
          </ac:spMkLst>
        </pc:spChg>
        <pc:spChg chg="add mod">
          <ac:chgData name="Lillian Gu" userId="85e1b8ce-fb87-4801-8f7e-99e48343585a" providerId="ADAL" clId="{54920B29-BD1A-48BC-AB49-362AA84EFD30}" dt="2020-07-20T16:29:58.179" v="877" actId="20577"/>
          <ac:spMkLst>
            <pc:docMk/>
            <pc:sldMk cId="3948504940" sldId="359"/>
            <ac:spMk id="19" creationId="{DF9041D9-A802-4881-9FCF-E92A83AA1A67}"/>
          </ac:spMkLst>
        </pc:spChg>
        <pc:spChg chg="add mod">
          <ac:chgData name="Lillian Gu" userId="85e1b8ce-fb87-4801-8f7e-99e48343585a" providerId="ADAL" clId="{54920B29-BD1A-48BC-AB49-362AA84EFD30}" dt="2020-07-20T17:01:47.570" v="2070" actId="20577"/>
          <ac:spMkLst>
            <pc:docMk/>
            <pc:sldMk cId="3948504940" sldId="359"/>
            <ac:spMk id="22" creationId="{FAE0543B-E2DD-4A02-8D38-5CB73548CB59}"/>
          </ac:spMkLst>
        </pc:spChg>
        <pc:spChg chg="add mod">
          <ac:chgData name="Lillian Gu" userId="85e1b8ce-fb87-4801-8f7e-99e48343585a" providerId="ADAL" clId="{54920B29-BD1A-48BC-AB49-362AA84EFD30}" dt="2020-07-20T17:07:04.028" v="2200" actId="1076"/>
          <ac:spMkLst>
            <pc:docMk/>
            <pc:sldMk cId="3948504940" sldId="359"/>
            <ac:spMk id="23" creationId="{9C99C69B-4464-45ED-9D03-A078F5CB4961}"/>
          </ac:spMkLst>
        </pc:spChg>
        <pc:spChg chg="add mod">
          <ac:chgData name="Lillian Gu" userId="85e1b8ce-fb87-4801-8f7e-99e48343585a" providerId="ADAL" clId="{54920B29-BD1A-48BC-AB49-362AA84EFD30}" dt="2020-07-20T17:12:00.384" v="2472" actId="1076"/>
          <ac:spMkLst>
            <pc:docMk/>
            <pc:sldMk cId="3948504940" sldId="359"/>
            <ac:spMk id="24" creationId="{05E4D635-7405-4C73-BD0C-91EF1AECA0F0}"/>
          </ac:spMkLst>
        </pc:spChg>
        <pc:picChg chg="add mod">
          <ac:chgData name="Lillian Gu" userId="85e1b8ce-fb87-4801-8f7e-99e48343585a" providerId="ADAL" clId="{54920B29-BD1A-48BC-AB49-362AA84EFD30}" dt="2020-07-20T16:30:06.165" v="880" actId="1076"/>
          <ac:picMkLst>
            <pc:docMk/>
            <pc:sldMk cId="3948504940" sldId="359"/>
            <ac:picMk id="20" creationId="{FD127D58-6A7A-421E-B938-73E50F2A8646}"/>
          </ac:picMkLst>
        </pc:picChg>
        <pc:picChg chg="add mod">
          <ac:chgData name="Lillian Gu" userId="85e1b8ce-fb87-4801-8f7e-99e48343585a" providerId="ADAL" clId="{54920B29-BD1A-48BC-AB49-362AA84EFD30}" dt="2020-07-20T16:30:01.036" v="878" actId="1076"/>
          <ac:picMkLst>
            <pc:docMk/>
            <pc:sldMk cId="3948504940" sldId="359"/>
            <ac:picMk id="21" creationId="{551010B0-C0F3-48CF-80A3-C41059BD9169}"/>
          </ac:picMkLst>
        </pc:picChg>
        <pc:cxnChg chg="add mod">
          <ac:chgData name="Lillian Gu" userId="85e1b8ce-fb87-4801-8f7e-99e48343585a" providerId="ADAL" clId="{54920B29-BD1A-48BC-AB49-362AA84EFD30}" dt="2020-07-20T16:14:49.613" v="586" actId="1076"/>
          <ac:cxnSpMkLst>
            <pc:docMk/>
            <pc:sldMk cId="3948504940" sldId="359"/>
            <ac:cxnSpMk id="12" creationId="{831DE655-1A55-4CB9-8F6D-4E7C027F2CE5}"/>
          </ac:cxnSpMkLst>
        </pc:cxnChg>
        <pc:cxnChg chg="add mod">
          <ac:chgData name="Lillian Gu" userId="85e1b8ce-fb87-4801-8f7e-99e48343585a" providerId="ADAL" clId="{54920B29-BD1A-48BC-AB49-362AA84EFD30}" dt="2020-07-20T16:14:49.613" v="586" actId="1076"/>
          <ac:cxnSpMkLst>
            <pc:docMk/>
            <pc:sldMk cId="3948504940" sldId="359"/>
            <ac:cxnSpMk id="14" creationId="{2B4DAE3F-B7B4-4501-B3DF-687F11908A32}"/>
          </ac:cxnSpMkLst>
        </pc:cxnChg>
        <pc:cxnChg chg="add mod">
          <ac:chgData name="Lillian Gu" userId="85e1b8ce-fb87-4801-8f7e-99e48343585a" providerId="ADAL" clId="{54920B29-BD1A-48BC-AB49-362AA84EFD30}" dt="2020-07-20T16:15:07.727" v="602" actId="1076"/>
          <ac:cxnSpMkLst>
            <pc:docMk/>
            <pc:sldMk cId="3948504940" sldId="359"/>
            <ac:cxnSpMk id="15" creationId="{F668D7D4-E601-4058-8B66-75B76A1C37DB}"/>
          </ac:cxnSpMkLst>
        </pc:cxnChg>
        <pc:cxnChg chg="add mod">
          <ac:chgData name="Lillian Gu" userId="85e1b8ce-fb87-4801-8f7e-99e48343585a" providerId="ADAL" clId="{54920B29-BD1A-48BC-AB49-362AA84EFD30}" dt="2020-07-20T16:15:03.235" v="600" actId="571"/>
          <ac:cxnSpMkLst>
            <pc:docMk/>
            <pc:sldMk cId="3948504940" sldId="359"/>
            <ac:cxnSpMk id="17" creationId="{7E8C2676-3352-4927-9717-1AD0D3C34A2C}"/>
          </ac:cxnSpMkLst>
        </pc:cxnChg>
      </pc:sldChg>
      <pc:sldChg chg="del">
        <pc:chgData name="Lillian Gu" userId="85e1b8ce-fb87-4801-8f7e-99e48343585a" providerId="ADAL" clId="{54920B29-BD1A-48BC-AB49-362AA84EFD30}" dt="2020-07-20T15:44:19.480" v="31" actId="2696"/>
        <pc:sldMkLst>
          <pc:docMk/>
          <pc:sldMk cId="388378997" sldId="365"/>
        </pc:sldMkLst>
      </pc:sldChg>
      <pc:sldChg chg="del">
        <pc:chgData name="Lillian Gu" userId="85e1b8ce-fb87-4801-8f7e-99e48343585a" providerId="ADAL" clId="{54920B29-BD1A-48BC-AB49-362AA84EFD30}" dt="2020-07-20T15:44:19.334" v="19" actId="2696"/>
        <pc:sldMkLst>
          <pc:docMk/>
          <pc:sldMk cId="265047043" sldId="366"/>
        </pc:sldMkLst>
      </pc:sldChg>
      <pc:sldChg chg="del">
        <pc:chgData name="Lillian Gu" userId="85e1b8ce-fb87-4801-8f7e-99e48343585a" providerId="ADAL" clId="{54920B29-BD1A-48BC-AB49-362AA84EFD30}" dt="2020-07-20T15:44:19.214" v="12" actId="2696"/>
        <pc:sldMkLst>
          <pc:docMk/>
          <pc:sldMk cId="119026426" sldId="383"/>
        </pc:sldMkLst>
      </pc:sldChg>
      <pc:sldChg chg="del">
        <pc:chgData name="Lillian Gu" userId="85e1b8ce-fb87-4801-8f7e-99e48343585a" providerId="ADAL" clId="{54920B29-BD1A-48BC-AB49-362AA84EFD30}" dt="2020-07-20T15:44:19.532" v="36" actId="2696"/>
        <pc:sldMkLst>
          <pc:docMk/>
          <pc:sldMk cId="2557604146" sldId="387"/>
        </pc:sldMkLst>
      </pc:sldChg>
      <pc:sldChg chg="del">
        <pc:chgData name="Lillian Gu" userId="85e1b8ce-fb87-4801-8f7e-99e48343585a" providerId="ADAL" clId="{54920B29-BD1A-48BC-AB49-362AA84EFD30}" dt="2020-07-20T15:44:19.489" v="32" actId="2696"/>
        <pc:sldMkLst>
          <pc:docMk/>
          <pc:sldMk cId="2683660323" sldId="435"/>
        </pc:sldMkLst>
      </pc:sldChg>
      <pc:sldChg chg="del">
        <pc:chgData name="Lillian Gu" userId="85e1b8ce-fb87-4801-8f7e-99e48343585a" providerId="ADAL" clId="{54920B29-BD1A-48BC-AB49-362AA84EFD30}" dt="2020-07-20T15:44:19.254" v="13" actId="2696"/>
        <pc:sldMkLst>
          <pc:docMk/>
          <pc:sldMk cId="2227244064" sldId="437"/>
        </pc:sldMkLst>
      </pc:sldChg>
      <pc:sldChg chg="del">
        <pc:chgData name="Lillian Gu" userId="85e1b8ce-fb87-4801-8f7e-99e48343585a" providerId="ADAL" clId="{54920B29-BD1A-48BC-AB49-362AA84EFD30}" dt="2020-07-20T15:44:19.459" v="29" actId="2696"/>
        <pc:sldMkLst>
          <pc:docMk/>
          <pc:sldMk cId="3749346092" sldId="438"/>
        </pc:sldMkLst>
      </pc:sldChg>
      <pc:sldChg chg="del">
        <pc:chgData name="Lillian Gu" userId="85e1b8ce-fb87-4801-8f7e-99e48343585a" providerId="ADAL" clId="{54920B29-BD1A-48BC-AB49-362AA84EFD30}" dt="2020-07-20T15:44:19.444" v="28" actId="2696"/>
        <pc:sldMkLst>
          <pc:docMk/>
          <pc:sldMk cId="641076882" sldId="440"/>
        </pc:sldMkLst>
      </pc:sldChg>
      <pc:sldChg chg="del">
        <pc:chgData name="Lillian Gu" userId="85e1b8ce-fb87-4801-8f7e-99e48343585a" providerId="ADAL" clId="{54920B29-BD1A-48BC-AB49-362AA84EFD30}" dt="2020-07-20T15:44:15.089" v="8" actId="2696"/>
        <pc:sldMkLst>
          <pc:docMk/>
          <pc:sldMk cId="3136893668" sldId="443"/>
        </pc:sldMkLst>
      </pc:sldChg>
      <pc:sldChg chg="del">
        <pc:chgData name="Lillian Gu" userId="85e1b8ce-fb87-4801-8f7e-99e48343585a" providerId="ADAL" clId="{54920B29-BD1A-48BC-AB49-362AA84EFD30}" dt="2020-07-20T15:44:19.302" v="16" actId="2696"/>
        <pc:sldMkLst>
          <pc:docMk/>
          <pc:sldMk cId="3948315138" sldId="447"/>
        </pc:sldMkLst>
      </pc:sldChg>
      <pc:sldChg chg="del">
        <pc:chgData name="Lillian Gu" userId="85e1b8ce-fb87-4801-8f7e-99e48343585a" providerId="ADAL" clId="{54920B29-BD1A-48BC-AB49-362AA84EFD30}" dt="2020-07-20T15:44:19.326" v="18" actId="2696"/>
        <pc:sldMkLst>
          <pc:docMk/>
          <pc:sldMk cId="2097863760" sldId="448"/>
        </pc:sldMkLst>
      </pc:sldChg>
      <pc:sldChg chg="del">
        <pc:chgData name="Lillian Gu" userId="85e1b8ce-fb87-4801-8f7e-99e48343585a" providerId="ADAL" clId="{54920B29-BD1A-48BC-AB49-362AA84EFD30}" dt="2020-07-20T15:44:19.395" v="24" actId="2696"/>
        <pc:sldMkLst>
          <pc:docMk/>
          <pc:sldMk cId="1148696204" sldId="449"/>
        </pc:sldMkLst>
      </pc:sldChg>
      <pc:sldChg chg="del">
        <pc:chgData name="Lillian Gu" userId="85e1b8ce-fb87-4801-8f7e-99e48343585a" providerId="ADAL" clId="{54920B29-BD1A-48BC-AB49-362AA84EFD30}" dt="2020-07-20T15:44:19.351" v="20" actId="2696"/>
        <pc:sldMkLst>
          <pc:docMk/>
          <pc:sldMk cId="1957505922" sldId="450"/>
        </pc:sldMkLst>
      </pc:sldChg>
      <pc:sldChg chg="del">
        <pc:chgData name="Lillian Gu" userId="85e1b8ce-fb87-4801-8f7e-99e48343585a" providerId="ADAL" clId="{54920B29-BD1A-48BC-AB49-362AA84EFD30}" dt="2020-07-20T15:44:19.408" v="25" actId="2696"/>
        <pc:sldMkLst>
          <pc:docMk/>
          <pc:sldMk cId="1135646798" sldId="454"/>
        </pc:sldMkLst>
      </pc:sldChg>
      <pc:sldChg chg="del">
        <pc:chgData name="Lillian Gu" userId="85e1b8ce-fb87-4801-8f7e-99e48343585a" providerId="ADAL" clId="{54920B29-BD1A-48BC-AB49-362AA84EFD30}" dt="2020-07-20T15:44:19.419" v="26" actId="2696"/>
        <pc:sldMkLst>
          <pc:docMk/>
          <pc:sldMk cId="2349608681" sldId="455"/>
        </pc:sldMkLst>
      </pc:sldChg>
      <pc:sldChg chg="del">
        <pc:chgData name="Lillian Gu" userId="85e1b8ce-fb87-4801-8f7e-99e48343585a" providerId="ADAL" clId="{54920B29-BD1A-48BC-AB49-362AA84EFD30}" dt="2020-07-20T15:44:19.367" v="21" actId="2696"/>
        <pc:sldMkLst>
          <pc:docMk/>
          <pc:sldMk cId="3540494678" sldId="459"/>
        </pc:sldMkLst>
      </pc:sldChg>
      <pc:sldChg chg="del">
        <pc:chgData name="Lillian Gu" userId="85e1b8ce-fb87-4801-8f7e-99e48343585a" providerId="ADAL" clId="{54920B29-BD1A-48BC-AB49-362AA84EFD30}" dt="2020-07-20T15:44:19.432" v="27" actId="2696"/>
        <pc:sldMkLst>
          <pc:docMk/>
          <pc:sldMk cId="2577309819" sldId="494"/>
        </pc:sldMkLst>
      </pc:sldChg>
      <pc:sldChg chg="del">
        <pc:chgData name="Lillian Gu" userId="85e1b8ce-fb87-4801-8f7e-99e48343585a" providerId="ADAL" clId="{54920B29-BD1A-48BC-AB49-362AA84EFD30}" dt="2020-07-20T15:44:19.569" v="41" actId="2696"/>
        <pc:sldMkLst>
          <pc:docMk/>
          <pc:sldMk cId="3000108562" sldId="554"/>
        </pc:sldMkLst>
      </pc:sldChg>
      <pc:sldChg chg="del">
        <pc:chgData name="Lillian Gu" userId="85e1b8ce-fb87-4801-8f7e-99e48343585a" providerId="ADAL" clId="{54920B29-BD1A-48BC-AB49-362AA84EFD30}" dt="2020-07-20T15:44:19.554" v="39" actId="2696"/>
        <pc:sldMkLst>
          <pc:docMk/>
          <pc:sldMk cId="66425182" sldId="566"/>
        </pc:sldMkLst>
      </pc:sldChg>
      <pc:sldChg chg="del">
        <pc:chgData name="Lillian Gu" userId="85e1b8ce-fb87-4801-8f7e-99e48343585a" providerId="ADAL" clId="{54920B29-BD1A-48BC-AB49-362AA84EFD30}" dt="2020-07-20T15:44:19.315" v="17" actId="2696"/>
        <pc:sldMkLst>
          <pc:docMk/>
          <pc:sldMk cId="2020502912" sldId="580"/>
        </pc:sldMkLst>
      </pc:sldChg>
      <pc:sldChg chg="del">
        <pc:chgData name="Lillian Gu" userId="85e1b8ce-fb87-4801-8f7e-99e48343585a" providerId="ADAL" clId="{54920B29-BD1A-48BC-AB49-362AA84EFD30}" dt="2020-07-20T15:44:19.387" v="23" actId="2696"/>
        <pc:sldMkLst>
          <pc:docMk/>
          <pc:sldMk cId="995880670" sldId="582"/>
        </pc:sldMkLst>
      </pc:sldChg>
      <pc:sldChg chg="del">
        <pc:chgData name="Lillian Gu" userId="85e1b8ce-fb87-4801-8f7e-99e48343585a" providerId="ADAL" clId="{54920B29-BD1A-48BC-AB49-362AA84EFD30}" dt="2020-07-20T15:44:32.716" v="47" actId="2696"/>
        <pc:sldMkLst>
          <pc:docMk/>
          <pc:sldMk cId="2130151924" sldId="584"/>
        </pc:sldMkLst>
      </pc:sldChg>
      <pc:sldChg chg="del">
        <pc:chgData name="Lillian Gu" userId="85e1b8ce-fb87-4801-8f7e-99e48343585a" providerId="ADAL" clId="{54920B29-BD1A-48BC-AB49-362AA84EFD30}" dt="2020-07-20T15:44:15.043" v="5" actId="2696"/>
        <pc:sldMkLst>
          <pc:docMk/>
          <pc:sldMk cId="2584298889" sldId="607"/>
        </pc:sldMkLst>
      </pc:sldChg>
      <pc:sldChg chg="del">
        <pc:chgData name="Lillian Gu" userId="85e1b8ce-fb87-4801-8f7e-99e48343585a" providerId="ADAL" clId="{54920B29-BD1A-48BC-AB49-362AA84EFD30}" dt="2020-07-20T15:44:14.972" v="1" actId="2696"/>
        <pc:sldMkLst>
          <pc:docMk/>
          <pc:sldMk cId="3839615746" sldId="609"/>
        </pc:sldMkLst>
      </pc:sldChg>
      <pc:sldChg chg="del">
        <pc:chgData name="Lillian Gu" userId="85e1b8ce-fb87-4801-8f7e-99e48343585a" providerId="ADAL" clId="{54920B29-BD1A-48BC-AB49-362AA84EFD30}" dt="2020-07-20T15:44:15.062" v="7" actId="2696"/>
        <pc:sldMkLst>
          <pc:docMk/>
          <pc:sldMk cId="3956408017" sldId="610"/>
        </pc:sldMkLst>
      </pc:sldChg>
      <pc:sldChg chg="del">
        <pc:chgData name="Lillian Gu" userId="85e1b8ce-fb87-4801-8f7e-99e48343585a" providerId="ADAL" clId="{54920B29-BD1A-48BC-AB49-362AA84EFD30}" dt="2020-07-20T15:44:14.993" v="3" actId="2696"/>
        <pc:sldMkLst>
          <pc:docMk/>
          <pc:sldMk cId="2678732823" sldId="613"/>
        </pc:sldMkLst>
      </pc:sldChg>
      <pc:sldChg chg="del">
        <pc:chgData name="Lillian Gu" userId="85e1b8ce-fb87-4801-8f7e-99e48343585a" providerId="ADAL" clId="{54920B29-BD1A-48BC-AB49-362AA84EFD30}" dt="2020-07-20T15:44:19.583" v="43" actId="2696"/>
        <pc:sldMkLst>
          <pc:docMk/>
          <pc:sldMk cId="2209697631" sldId="615"/>
        </pc:sldMkLst>
      </pc:sldChg>
      <pc:sldChg chg="del">
        <pc:chgData name="Lillian Gu" userId="85e1b8ce-fb87-4801-8f7e-99e48343585a" providerId="ADAL" clId="{54920B29-BD1A-48BC-AB49-362AA84EFD30}" dt="2020-07-20T15:44:19.502" v="33" actId="2696"/>
        <pc:sldMkLst>
          <pc:docMk/>
          <pc:sldMk cId="1207869432" sldId="616"/>
        </pc:sldMkLst>
      </pc:sldChg>
      <pc:sldChg chg="del">
        <pc:chgData name="Lillian Gu" userId="85e1b8ce-fb87-4801-8f7e-99e48343585a" providerId="ADAL" clId="{54920B29-BD1A-48BC-AB49-362AA84EFD30}" dt="2020-07-20T15:44:19.543" v="37" actId="2696"/>
        <pc:sldMkLst>
          <pc:docMk/>
          <pc:sldMk cId="3269810212" sldId="617"/>
        </pc:sldMkLst>
      </pc:sldChg>
      <pc:sldChg chg="del">
        <pc:chgData name="Lillian Gu" userId="85e1b8ce-fb87-4801-8f7e-99e48343585a" providerId="ADAL" clId="{54920B29-BD1A-48BC-AB49-362AA84EFD30}" dt="2020-07-20T15:44:19.602" v="44" actId="2696"/>
        <pc:sldMkLst>
          <pc:docMk/>
          <pc:sldMk cId="3920200096" sldId="618"/>
        </pc:sldMkLst>
      </pc:sldChg>
      <pc:sldChg chg="del">
        <pc:chgData name="Lillian Gu" userId="85e1b8ce-fb87-4801-8f7e-99e48343585a" providerId="ADAL" clId="{54920B29-BD1A-48BC-AB49-362AA84EFD30}" dt="2020-07-20T15:44:15.098" v="9" actId="2696"/>
        <pc:sldMkLst>
          <pc:docMk/>
          <pc:sldMk cId="204395465" sldId="619"/>
        </pc:sldMkLst>
      </pc:sldChg>
      <pc:sldChg chg="del">
        <pc:chgData name="Lillian Gu" userId="85e1b8ce-fb87-4801-8f7e-99e48343585a" providerId="ADAL" clId="{54920B29-BD1A-48BC-AB49-362AA84EFD30}" dt="2020-07-20T15:44:19.171" v="11" actId="2696"/>
        <pc:sldMkLst>
          <pc:docMk/>
          <pc:sldMk cId="3958045121" sldId="620"/>
        </pc:sldMkLst>
      </pc:sldChg>
      <pc:sldChg chg="del">
        <pc:chgData name="Lillian Gu" userId="85e1b8ce-fb87-4801-8f7e-99e48343585a" providerId="ADAL" clId="{54920B29-BD1A-48BC-AB49-362AA84EFD30}" dt="2020-07-20T15:44:19.293" v="15" actId="2696"/>
        <pc:sldMkLst>
          <pc:docMk/>
          <pc:sldMk cId="3216237639" sldId="621"/>
        </pc:sldMkLst>
      </pc:sldChg>
      <pc:sldChg chg="del">
        <pc:chgData name="Lillian Gu" userId="85e1b8ce-fb87-4801-8f7e-99e48343585a" providerId="ADAL" clId="{54920B29-BD1A-48BC-AB49-362AA84EFD30}" dt="2020-07-20T15:44:19.378" v="22" actId="2696"/>
        <pc:sldMkLst>
          <pc:docMk/>
          <pc:sldMk cId="7845644" sldId="622"/>
        </pc:sldMkLst>
      </pc:sldChg>
      <pc:sldChg chg="del">
        <pc:chgData name="Lillian Gu" userId="85e1b8ce-fb87-4801-8f7e-99e48343585a" providerId="ADAL" clId="{54920B29-BD1A-48BC-AB49-362AA84EFD30}" dt="2020-07-20T15:44:19.470" v="30" actId="2696"/>
        <pc:sldMkLst>
          <pc:docMk/>
          <pc:sldMk cId="3536711393" sldId="623"/>
        </pc:sldMkLst>
      </pc:sldChg>
      <pc:sldChg chg="del">
        <pc:chgData name="Lillian Gu" userId="85e1b8ce-fb87-4801-8f7e-99e48343585a" providerId="ADAL" clId="{54920B29-BD1A-48BC-AB49-362AA84EFD30}" dt="2020-07-20T15:44:19.511" v="34" actId="2696"/>
        <pc:sldMkLst>
          <pc:docMk/>
          <pc:sldMk cId="1601212773" sldId="624"/>
        </pc:sldMkLst>
      </pc:sldChg>
      <pc:sldChg chg="del">
        <pc:chgData name="Lillian Gu" userId="85e1b8ce-fb87-4801-8f7e-99e48343585a" providerId="ADAL" clId="{54920B29-BD1A-48BC-AB49-362AA84EFD30}" dt="2020-07-20T15:44:19.525" v="35" actId="2696"/>
        <pc:sldMkLst>
          <pc:docMk/>
          <pc:sldMk cId="2075342027" sldId="625"/>
        </pc:sldMkLst>
      </pc:sldChg>
      <pc:sldChg chg="del">
        <pc:chgData name="Lillian Gu" userId="85e1b8ce-fb87-4801-8f7e-99e48343585a" providerId="ADAL" clId="{54920B29-BD1A-48BC-AB49-362AA84EFD30}" dt="2020-07-20T15:44:15.012" v="4" actId="2696"/>
        <pc:sldMkLst>
          <pc:docMk/>
          <pc:sldMk cId="2783767567" sldId="626"/>
        </pc:sldMkLst>
      </pc:sldChg>
      <pc:sldChg chg="del">
        <pc:chgData name="Lillian Gu" userId="85e1b8ce-fb87-4801-8f7e-99e48343585a" providerId="ADAL" clId="{54920B29-BD1A-48BC-AB49-362AA84EFD30}" dt="2020-07-20T15:44:19.578" v="42" actId="2696"/>
        <pc:sldMkLst>
          <pc:docMk/>
          <pc:sldMk cId="220866621" sldId="627"/>
        </pc:sldMkLst>
      </pc:sldChg>
      <pc:sldChg chg="del">
        <pc:chgData name="Lillian Gu" userId="85e1b8ce-fb87-4801-8f7e-99e48343585a" providerId="ADAL" clId="{54920B29-BD1A-48BC-AB49-362AA84EFD30}" dt="2020-07-20T15:44:15.051" v="6" actId="2696"/>
        <pc:sldMkLst>
          <pc:docMk/>
          <pc:sldMk cId="3919714694" sldId="628"/>
        </pc:sldMkLst>
      </pc:sldChg>
      <pc:sldChg chg="del">
        <pc:chgData name="Lillian Gu" userId="85e1b8ce-fb87-4801-8f7e-99e48343585a" providerId="ADAL" clId="{54920B29-BD1A-48BC-AB49-362AA84EFD30}" dt="2020-07-20T15:44:19.627" v="45" actId="2696"/>
        <pc:sldMkLst>
          <pc:docMk/>
          <pc:sldMk cId="567064403" sldId="629"/>
        </pc:sldMkLst>
      </pc:sldChg>
      <pc:sldMasterChg chg="delSldLayout">
        <pc:chgData name="Lillian Gu" userId="85e1b8ce-fb87-4801-8f7e-99e48343585a" providerId="ADAL" clId="{54920B29-BD1A-48BC-AB49-362AA84EFD30}" dt="2020-07-20T15:44:19.547" v="38" actId="2696"/>
        <pc:sldMasterMkLst>
          <pc:docMk/>
          <pc:sldMasterMk cId="337688706" sldId="2147483759"/>
        </pc:sldMasterMkLst>
        <pc:sldLayoutChg chg="del">
          <pc:chgData name="Lillian Gu" userId="85e1b8ce-fb87-4801-8f7e-99e48343585a" providerId="ADAL" clId="{54920B29-BD1A-48BC-AB49-362AA84EFD30}" dt="2020-07-20T15:44:19.547" v="38" actId="2696"/>
          <pc:sldLayoutMkLst>
            <pc:docMk/>
            <pc:sldMasterMk cId="337688706" sldId="2147483759"/>
            <pc:sldLayoutMk cId="2565096871" sldId="2147483773"/>
          </pc:sldLayoutMkLst>
        </pc:sldLayoutChg>
      </pc:sldMasterChg>
    </pc:docChg>
  </pc:docChgLst>
  <pc:docChgLst>
    <pc:chgData name="Lillian Gu" userId="85e1b8ce-fb87-4801-8f7e-99e48343585a" providerId="ADAL" clId="{836BCF78-8C82-418C-9967-0BD5562D4C0E}"/>
    <pc:docChg chg="undo custSel addSld modSld">
      <pc:chgData name="Lillian Gu" userId="85e1b8ce-fb87-4801-8f7e-99e48343585a" providerId="ADAL" clId="{836BCF78-8C82-418C-9967-0BD5562D4C0E}" dt="2021-01-22T16:08:03.950" v="5" actId="1076"/>
      <pc:docMkLst>
        <pc:docMk/>
      </pc:docMkLst>
      <pc:sldChg chg="addSp delSp modSp add mod">
        <pc:chgData name="Lillian Gu" userId="85e1b8ce-fb87-4801-8f7e-99e48343585a" providerId="ADAL" clId="{836BCF78-8C82-418C-9967-0BD5562D4C0E}" dt="2021-01-22T16:08:03.950" v="5" actId="1076"/>
        <pc:sldMkLst>
          <pc:docMk/>
          <pc:sldMk cId="651287970" sldId="367"/>
        </pc:sldMkLst>
        <pc:spChg chg="del">
          <ac:chgData name="Lillian Gu" userId="85e1b8ce-fb87-4801-8f7e-99e48343585a" providerId="ADAL" clId="{836BCF78-8C82-418C-9967-0BD5562D4C0E}" dt="2021-01-22T16:07:22.531" v="1" actId="478"/>
          <ac:spMkLst>
            <pc:docMk/>
            <pc:sldMk cId="651287970" sldId="367"/>
            <ac:spMk id="2" creationId="{1EE6591E-A742-4198-95F2-62069559FD7B}"/>
          </ac:spMkLst>
        </pc:spChg>
        <pc:spChg chg="add del">
          <ac:chgData name="Lillian Gu" userId="85e1b8ce-fb87-4801-8f7e-99e48343585a" providerId="ADAL" clId="{836BCF78-8C82-418C-9967-0BD5562D4C0E}" dt="2021-01-22T16:07:33.278" v="4" actId="478"/>
          <ac:spMkLst>
            <pc:docMk/>
            <pc:sldMk cId="651287970" sldId="367"/>
            <ac:spMk id="4" creationId="{0F53B701-0FE9-4145-B7DD-28BAB450D094}"/>
          </ac:spMkLst>
        </pc:spChg>
        <pc:spChg chg="add del">
          <ac:chgData name="Lillian Gu" userId="85e1b8ce-fb87-4801-8f7e-99e48343585a" providerId="ADAL" clId="{836BCF78-8C82-418C-9967-0BD5562D4C0E}" dt="2021-01-22T16:07:33.278" v="4" actId="478"/>
          <ac:spMkLst>
            <pc:docMk/>
            <pc:sldMk cId="651287970" sldId="367"/>
            <ac:spMk id="25" creationId="{8B6F11CC-72A8-450A-A5A7-62243110BD3A}"/>
          </ac:spMkLst>
        </pc:spChg>
        <pc:spChg chg="add del">
          <ac:chgData name="Lillian Gu" userId="85e1b8ce-fb87-4801-8f7e-99e48343585a" providerId="ADAL" clId="{836BCF78-8C82-418C-9967-0BD5562D4C0E}" dt="2021-01-22T16:07:33.278" v="4" actId="478"/>
          <ac:spMkLst>
            <pc:docMk/>
            <pc:sldMk cId="651287970" sldId="367"/>
            <ac:spMk id="28" creationId="{6C5B834D-8491-4C77-97DC-3E9B4D572ECC}"/>
          </ac:spMkLst>
        </pc:spChg>
        <pc:spChg chg="del">
          <ac:chgData name="Lillian Gu" userId="85e1b8ce-fb87-4801-8f7e-99e48343585a" providerId="ADAL" clId="{836BCF78-8C82-418C-9967-0BD5562D4C0E}" dt="2021-01-22T16:07:22.531" v="1" actId="478"/>
          <ac:spMkLst>
            <pc:docMk/>
            <pc:sldMk cId="651287970" sldId="367"/>
            <ac:spMk id="29" creationId="{63AA52A1-6E4A-4248-B3E2-010A501807DC}"/>
          </ac:spMkLst>
        </pc:spChg>
        <pc:spChg chg="del">
          <ac:chgData name="Lillian Gu" userId="85e1b8ce-fb87-4801-8f7e-99e48343585a" providerId="ADAL" clId="{836BCF78-8C82-418C-9967-0BD5562D4C0E}" dt="2021-01-22T16:07:22.531" v="1" actId="478"/>
          <ac:spMkLst>
            <pc:docMk/>
            <pc:sldMk cId="651287970" sldId="367"/>
            <ac:spMk id="30" creationId="{B4063061-DFD9-4EC1-B430-101957266CC9}"/>
          </ac:spMkLst>
        </pc:spChg>
        <pc:spChg chg="del">
          <ac:chgData name="Lillian Gu" userId="85e1b8ce-fb87-4801-8f7e-99e48343585a" providerId="ADAL" clId="{836BCF78-8C82-418C-9967-0BD5562D4C0E}" dt="2021-01-22T16:07:22.531" v="1" actId="478"/>
          <ac:spMkLst>
            <pc:docMk/>
            <pc:sldMk cId="651287970" sldId="367"/>
            <ac:spMk id="32" creationId="{E75DCA4C-A3FA-4967-B067-19F0A1A90AA7}"/>
          </ac:spMkLst>
        </pc:spChg>
        <pc:spChg chg="del">
          <ac:chgData name="Lillian Gu" userId="85e1b8ce-fb87-4801-8f7e-99e48343585a" providerId="ADAL" clId="{836BCF78-8C82-418C-9967-0BD5562D4C0E}" dt="2021-01-22T16:07:22.531" v="1" actId="478"/>
          <ac:spMkLst>
            <pc:docMk/>
            <pc:sldMk cId="651287970" sldId="367"/>
            <ac:spMk id="35" creationId="{36032A7F-DA69-4A51-A7AD-758AA8B1122E}"/>
          </ac:spMkLst>
        </pc:spChg>
        <pc:spChg chg="del">
          <ac:chgData name="Lillian Gu" userId="85e1b8ce-fb87-4801-8f7e-99e48343585a" providerId="ADAL" clId="{836BCF78-8C82-418C-9967-0BD5562D4C0E}" dt="2021-01-22T16:07:22.531" v="1" actId="478"/>
          <ac:spMkLst>
            <pc:docMk/>
            <pc:sldMk cId="651287970" sldId="367"/>
            <ac:spMk id="36" creationId="{738E71D9-58A2-48C1-9257-F717D701746A}"/>
          </ac:spMkLst>
        </pc:spChg>
        <pc:picChg chg="mod">
          <ac:chgData name="Lillian Gu" userId="85e1b8ce-fb87-4801-8f7e-99e48343585a" providerId="ADAL" clId="{836BCF78-8C82-418C-9967-0BD5562D4C0E}" dt="2021-01-22T16:08:03.950" v="5" actId="1076"/>
          <ac:picMkLst>
            <pc:docMk/>
            <pc:sldMk cId="651287970" sldId="367"/>
            <ac:picMk id="40" creationId="{C64AD123-27B0-48EE-BE89-FCD84C84F2D3}"/>
          </ac:picMkLst>
        </pc:picChg>
        <pc:picChg chg="del">
          <ac:chgData name="Lillian Gu" userId="85e1b8ce-fb87-4801-8f7e-99e48343585a" providerId="ADAL" clId="{836BCF78-8C82-418C-9967-0BD5562D4C0E}" dt="2021-01-22T16:07:22.531" v="1" actId="478"/>
          <ac:picMkLst>
            <pc:docMk/>
            <pc:sldMk cId="651287970" sldId="367"/>
            <ac:picMk id="41" creationId="{7637E796-2994-4B39-84F7-492A95D537BD}"/>
          </ac:picMkLst>
        </pc:picChg>
        <pc:cxnChg chg="del">
          <ac:chgData name="Lillian Gu" userId="85e1b8ce-fb87-4801-8f7e-99e48343585a" providerId="ADAL" clId="{836BCF78-8C82-418C-9967-0BD5562D4C0E}" dt="2021-01-22T16:07:22.531" v="1" actId="478"/>
          <ac:cxnSpMkLst>
            <pc:docMk/>
            <pc:sldMk cId="651287970" sldId="367"/>
            <ac:cxnSpMk id="33" creationId="{855E41F4-5397-44CA-8B0C-2DBD8167E325}"/>
          </ac:cxnSpMkLst>
        </pc:cxnChg>
        <pc:cxnChg chg="del">
          <ac:chgData name="Lillian Gu" userId="85e1b8ce-fb87-4801-8f7e-99e48343585a" providerId="ADAL" clId="{836BCF78-8C82-418C-9967-0BD5562D4C0E}" dt="2021-01-22T16:07:22.531" v="1" actId="478"/>
          <ac:cxnSpMkLst>
            <pc:docMk/>
            <pc:sldMk cId="651287970" sldId="367"/>
            <ac:cxnSpMk id="37" creationId="{48515B11-D7D0-49AE-8F0B-E5E749E91FE9}"/>
          </ac:cxnSpMkLst>
        </pc:cxnChg>
        <pc:cxnChg chg="del">
          <ac:chgData name="Lillian Gu" userId="85e1b8ce-fb87-4801-8f7e-99e48343585a" providerId="ADAL" clId="{836BCF78-8C82-418C-9967-0BD5562D4C0E}" dt="2021-01-22T16:07:22.531" v="1" actId="478"/>
          <ac:cxnSpMkLst>
            <pc:docMk/>
            <pc:sldMk cId="651287970" sldId="367"/>
            <ac:cxnSpMk id="38" creationId="{AAAFB58D-E2BA-4645-A2D0-CE197B79E9F8}"/>
          </ac:cxnSpMkLst>
        </pc:cxnChg>
        <pc:cxnChg chg="del">
          <ac:chgData name="Lillian Gu" userId="85e1b8ce-fb87-4801-8f7e-99e48343585a" providerId="ADAL" clId="{836BCF78-8C82-418C-9967-0BD5562D4C0E}" dt="2021-01-22T16:07:22.531" v="1" actId="478"/>
          <ac:cxnSpMkLst>
            <pc:docMk/>
            <pc:sldMk cId="651287970" sldId="367"/>
            <ac:cxnSpMk id="39" creationId="{50EBDF9B-8965-4531-AD86-2901FB502F6F}"/>
          </ac:cxnSpMkLst>
        </pc:cxnChg>
      </pc:sldChg>
    </pc:docChg>
  </pc:docChgLst>
  <pc:docChgLst>
    <pc:chgData name="Josh Simmons" userId="S::jsimmons@ghsc-psm.org::aad35f60-bfa1-4741-8c6a-6025c32eb0ae" providerId="AD" clId="Web-{26596F18-ED18-B634-9C73-5B860C84CF30}"/>
    <pc:docChg chg="modSld">
      <pc:chgData name="Josh Simmons" userId="S::jsimmons@ghsc-psm.org::aad35f60-bfa1-4741-8c6a-6025c32eb0ae" providerId="AD" clId="Web-{26596F18-ED18-B634-9C73-5B860C84CF30}" dt="2020-07-29T12:13:43.284" v="676"/>
      <pc:docMkLst>
        <pc:docMk/>
      </pc:docMkLst>
      <pc:sldChg chg="modSp">
        <pc:chgData name="Josh Simmons" userId="S::jsimmons@ghsc-psm.org::aad35f60-bfa1-4741-8c6a-6025c32eb0ae" providerId="AD" clId="Web-{26596F18-ED18-B634-9C73-5B860C84CF30}" dt="2020-07-29T12:13:43.284" v="676"/>
        <pc:sldMkLst>
          <pc:docMk/>
          <pc:sldMk cId="3858843343" sldId="366"/>
        </pc:sldMkLst>
        <pc:graphicFrameChg chg="mod modGraphic">
          <ac:chgData name="Josh Simmons" userId="S::jsimmons@ghsc-psm.org::aad35f60-bfa1-4741-8c6a-6025c32eb0ae" providerId="AD" clId="Web-{26596F18-ED18-B634-9C73-5B860C84CF30}" dt="2020-07-29T12:13:43.284" v="676"/>
          <ac:graphicFrameMkLst>
            <pc:docMk/>
            <pc:sldMk cId="3858843343" sldId="366"/>
            <ac:graphicFrameMk id="5" creationId="{3467509C-A8D0-416C-9CBA-DC72266370E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17961" cy="2221477"/>
          </a:xfrm>
          <a:prstGeom prst="rect">
            <a:avLst/>
          </a:prstGeom>
        </p:spPr>
        <p:txBody>
          <a:bodyPr vert="horz" lIns="182515" tIns="91259" rIns="182515" bIns="91259" rtlCol="0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82827" y="0"/>
            <a:ext cx="4117961" cy="2221477"/>
          </a:xfrm>
          <a:prstGeom prst="rect">
            <a:avLst/>
          </a:prstGeom>
        </p:spPr>
        <p:txBody>
          <a:bodyPr vert="horz" lIns="182515" tIns="91259" rIns="182515" bIns="91259" rtlCol="0"/>
          <a:lstStyle>
            <a:lvl1pPr algn="r">
              <a:defRPr sz="2400"/>
            </a:lvl1pPr>
          </a:lstStyle>
          <a:p>
            <a:fld id="{C64D9E48-5E7F-D24C-87D5-695B18367D2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2200362"/>
            <a:ext cx="4117961" cy="2221477"/>
          </a:xfrm>
          <a:prstGeom prst="rect">
            <a:avLst/>
          </a:prstGeom>
        </p:spPr>
        <p:txBody>
          <a:bodyPr vert="horz" lIns="182515" tIns="91259" rIns="182515" bIns="91259" rtlCol="0" anchor="b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82827" y="42200362"/>
            <a:ext cx="4117961" cy="2221477"/>
          </a:xfrm>
          <a:prstGeom prst="rect">
            <a:avLst/>
          </a:prstGeom>
        </p:spPr>
        <p:txBody>
          <a:bodyPr vert="horz" lIns="182515" tIns="91259" rIns="182515" bIns="91259" rtlCol="0" anchor="b"/>
          <a:lstStyle>
            <a:lvl1pPr algn="r">
              <a:defRPr sz="24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17961" cy="2221477"/>
          </a:xfrm>
          <a:prstGeom prst="rect">
            <a:avLst/>
          </a:prstGeom>
        </p:spPr>
        <p:txBody>
          <a:bodyPr vert="horz" lIns="182515" tIns="91259" rIns="182515" bIns="91259" rtlCol="0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82827" y="0"/>
            <a:ext cx="4117961" cy="2221477"/>
          </a:xfrm>
          <a:prstGeom prst="rect">
            <a:avLst/>
          </a:prstGeom>
        </p:spPr>
        <p:txBody>
          <a:bodyPr vert="horz" lIns="182515" tIns="91259" rIns="182515" bIns="91259" rtlCol="0"/>
          <a:lstStyle>
            <a:lvl1pPr algn="r">
              <a:defRPr sz="2400"/>
            </a:lvl1pPr>
          </a:lstStyle>
          <a:p>
            <a:fld id="{B86357CE-B3EB-1B4A-84E5-C1E2DF427A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354763" y="3330575"/>
            <a:ext cx="22213888" cy="166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2515" tIns="91259" rIns="182515" bIns="912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0299" y="21104035"/>
            <a:ext cx="7602389" cy="19993297"/>
          </a:xfrm>
          <a:prstGeom prst="rect">
            <a:avLst/>
          </a:prstGeom>
        </p:spPr>
        <p:txBody>
          <a:bodyPr vert="horz" lIns="182515" tIns="91259" rIns="182515" bIns="91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2200362"/>
            <a:ext cx="4117961" cy="2221477"/>
          </a:xfrm>
          <a:prstGeom prst="rect">
            <a:avLst/>
          </a:prstGeom>
        </p:spPr>
        <p:txBody>
          <a:bodyPr vert="horz" lIns="182515" tIns="91259" rIns="182515" bIns="91259" rtlCol="0" anchor="b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82827" y="42200362"/>
            <a:ext cx="4117961" cy="2221477"/>
          </a:xfrm>
          <a:prstGeom prst="rect">
            <a:avLst/>
          </a:prstGeom>
        </p:spPr>
        <p:txBody>
          <a:bodyPr vert="horz" lIns="182515" tIns="91259" rIns="182515" bIns="91259" rtlCol="0" anchor="b"/>
          <a:lstStyle>
            <a:lvl1pPr algn="r">
              <a:defRPr sz="24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1266" r="784" b="18987"/>
          <a:stretch/>
        </p:blipFill>
        <p:spPr>
          <a:xfrm>
            <a:off x="152400" y="1447801"/>
            <a:ext cx="8839200" cy="4800600"/>
          </a:xfrm>
          <a:prstGeom prst="rect">
            <a:avLst/>
          </a:prstGeom>
          <a:solidFill>
            <a:srgbClr val="CFCDC9"/>
          </a:solidFill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5734"/>
            <a:ext cx="2541185" cy="9756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24400" y="152400"/>
            <a:ext cx="42672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2824" y="6382512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8100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930162"/>
            <a:ext cx="3810000" cy="867930"/>
          </a:xfrm>
        </p:spPr>
        <p:txBody>
          <a:bodyPr wrap="square" anchor="b" anchorCtr="0">
            <a:spAutoFit/>
          </a:bodyPr>
          <a:lstStyle>
            <a:lvl1pPr>
              <a:lnSpc>
                <a:spcPct val="90000"/>
              </a:lnSpc>
              <a:defRPr>
                <a:solidFill>
                  <a:srgbClr val="BA0C2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62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7244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029200" y="2995035"/>
            <a:ext cx="3885896" cy="867930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>
                <a:solidFill>
                  <a:srgbClr val="BA0C2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1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52400" y="152399"/>
            <a:ext cx="8839200" cy="6063735"/>
          </a:xfrm>
          <a:prstGeom prst="rect">
            <a:avLst/>
          </a:prstGeom>
          <a:solidFill>
            <a:srgbClr val="635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88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52400" y="152399"/>
            <a:ext cx="8839200" cy="6063735"/>
          </a:xfrm>
          <a:prstGeom prst="rect">
            <a:avLst/>
          </a:prstGeom>
          <a:solidFill>
            <a:srgbClr val="CFCD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886200"/>
            <a:ext cx="7620000" cy="160020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rgbClr val="6C646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HERE TO EDIT MASTER SUBTITLE STYLE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62000" y="3657600"/>
            <a:ext cx="320040" cy="0"/>
          </a:xfrm>
          <a:prstGeom prst="line">
            <a:avLst/>
          </a:prstGeom>
          <a:ln w="19050">
            <a:solidFill>
              <a:srgbClr val="6C6463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6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2400" y="1447800"/>
            <a:ext cx="8839200" cy="4800600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5734"/>
            <a:ext cx="2541185" cy="9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0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- Full Red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002F6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635C5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002F6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5734"/>
            <a:ext cx="2541185" cy="975668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152400" y="1524000"/>
            <a:ext cx="8839200" cy="0"/>
          </a:xfrm>
          <a:prstGeom prst="line">
            <a:avLst/>
          </a:prstGeom>
          <a:ln w="3175">
            <a:solidFill>
              <a:srgbClr val="CFCD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6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00" y="152399"/>
            <a:ext cx="8839200" cy="6096001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3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Divider - Full Red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BA0C2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BA0C2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52399"/>
            <a:ext cx="8839200" cy="6096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891469"/>
            <a:ext cx="7772400" cy="480131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defRPr>
                <a:solidFill>
                  <a:srgbClr val="BA0C2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00" y="152399"/>
            <a:ext cx="8839200" cy="6096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2987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2987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891469"/>
            <a:ext cx="7772400" cy="480131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defRPr>
                <a:solidFill>
                  <a:srgbClr val="BA0C2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52400" y="152399"/>
            <a:ext cx="8839200" cy="6019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318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318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891469"/>
            <a:ext cx="7772400" cy="480131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defRPr>
                <a:solidFill>
                  <a:srgbClr val="BA0C2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318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52400" y="152399"/>
            <a:ext cx="8839200" cy="5943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399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49027"/>
            <a:ext cx="7772400" cy="1459106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3669749"/>
            <a:ext cx="7772400" cy="480131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defRPr>
                <a:solidFill>
                  <a:srgbClr val="BA0C2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52400" y="152400"/>
            <a:ext cx="8839200" cy="609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rame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19100" y="6309212"/>
            <a:ext cx="4610100" cy="338554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b="0" i="0" kern="1200">
                <a:solidFill>
                  <a:srgbClr val="FFFFFF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>
                <a:solidFill>
                  <a:srgbClr val="002F6C"/>
                </a:solidFill>
              </a:rPr>
              <a:t>USAID Global Health Supply Chain Program</a:t>
            </a:r>
            <a:r>
              <a:rPr lang="en-US" sz="1600" b="1" baseline="0">
                <a:solidFill>
                  <a:srgbClr val="002F6C"/>
                </a:solidFill>
              </a:rPr>
              <a:t> </a:t>
            </a:r>
            <a:endParaRPr lang="en-US" sz="1600" b="1">
              <a:solidFill>
                <a:srgbClr val="BA0C2F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52400" y="6248400"/>
            <a:ext cx="8839200" cy="0"/>
          </a:xfrm>
          <a:prstGeom prst="line">
            <a:avLst/>
          </a:prstGeom>
          <a:ln w="3175">
            <a:solidFill>
              <a:srgbClr val="BA0C2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04264" y="63180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7B5D-E549-4D73-A93A-B1E8C9F8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35C5B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35C5B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5A8C.545D4BD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cid:image003.png@01D65A8C.545D4BD0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5A8C.545D4BD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cid:image003.png@01D65A8C.545D4BD0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chemonics.sharepoint.com/sites/FASP-FHI360_Suncontract/Shared%20Documents/General/ARTMIS%20Data%20Interface/QAT-ARTMIS_data_interfaces_tracker_LIVE.xlsx?web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A1ECD0-00BC-44B0-94F8-515AA231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0" y="92654"/>
            <a:ext cx="7772400" cy="480131"/>
          </a:xfrm>
        </p:spPr>
        <p:txBody>
          <a:bodyPr/>
          <a:lstStyle/>
          <a:p>
            <a:r>
              <a:rPr lang="en-US"/>
              <a:t>Connecting QAT &amp; ARTMIS shipment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DCE19-8DF9-47A5-8CEC-80BCA23B3F97}"/>
              </a:ext>
            </a:extLst>
          </p:cNvPr>
          <p:cNvSpPr/>
          <p:nvPr/>
        </p:nvSpPr>
        <p:spPr>
          <a:xfrm>
            <a:off x="178104" y="1500482"/>
            <a:ext cx="1253532" cy="1682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1. </a:t>
            </a:r>
            <a:r>
              <a:rPr lang="en-US" sz="1600" b="1"/>
              <a:t>Supply Planner </a:t>
            </a:r>
            <a:r>
              <a:rPr lang="en-US" sz="1600"/>
              <a:t>plans shipments</a:t>
            </a:r>
            <a:r>
              <a:rPr lang="en-US" sz="1600" baseline="30000"/>
              <a:t>1</a:t>
            </a:r>
            <a:r>
              <a:rPr lang="en-US" sz="1200"/>
              <a:t> in QAT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B5BB5-96AB-4B91-B240-4D13ABEF3926}"/>
              </a:ext>
            </a:extLst>
          </p:cNvPr>
          <p:cNvSpPr/>
          <p:nvPr/>
        </p:nvSpPr>
        <p:spPr>
          <a:xfrm>
            <a:off x="2065752" y="1555566"/>
            <a:ext cx="1727200" cy="1682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2. </a:t>
            </a:r>
            <a:r>
              <a:rPr lang="en-US" sz="1600" b="1"/>
              <a:t>Procurer </a:t>
            </a:r>
            <a:r>
              <a:rPr lang="en-US" sz="1600"/>
              <a:t>places RO</a:t>
            </a:r>
          </a:p>
          <a:p>
            <a:pPr algn="ctr"/>
            <a:r>
              <a:rPr lang="en-US" sz="1050"/>
              <a:t>(tagging header to QAT supply plan &amp; line-level to QAT shipment ID)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3EBD5-1CB7-4DB7-9CA6-28AB3EEEB1D0}"/>
              </a:ext>
            </a:extLst>
          </p:cNvPr>
          <p:cNvSpPr/>
          <p:nvPr/>
        </p:nvSpPr>
        <p:spPr>
          <a:xfrm>
            <a:off x="4844473" y="6310541"/>
            <a:ext cx="7678964" cy="4339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aseline="30000">
                <a:solidFill>
                  <a:sysClr val="windowText" lastClr="000000"/>
                </a:solidFill>
              </a:rPr>
              <a:t>1</a:t>
            </a:r>
            <a:r>
              <a:rPr lang="en-US" sz="1050">
                <a:solidFill>
                  <a:sysClr val="windowText" lastClr="000000"/>
                </a:solidFill>
              </a:rPr>
              <a:t> Each QAT shipment is one delivery date </a:t>
            </a:r>
          </a:p>
          <a:p>
            <a:r>
              <a:rPr lang="en-US" sz="1050" baseline="30000">
                <a:solidFill>
                  <a:sysClr val="windowText" lastClr="000000"/>
                </a:solidFill>
              </a:rPr>
              <a:t>2</a:t>
            </a:r>
            <a:r>
              <a:rPr lang="en-US" sz="1050">
                <a:solidFill>
                  <a:sysClr val="windowText" lastClr="000000"/>
                </a:solidFill>
              </a:rPr>
              <a:t> Tagging Data is not editable after enters OMS (RO approved by USAID</a:t>
            </a:r>
          </a:p>
          <a:p>
            <a:endParaRPr lang="en-US" sz="105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1DE655-1A55-4CB9-8F6D-4E7C027F2CE5}"/>
              </a:ext>
            </a:extLst>
          </p:cNvPr>
          <p:cNvCxnSpPr/>
          <p:nvPr/>
        </p:nvCxnSpPr>
        <p:spPr>
          <a:xfrm>
            <a:off x="1498638" y="2368367"/>
            <a:ext cx="567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4B850-B800-4773-AC34-F3D7393DAC27}"/>
              </a:ext>
            </a:extLst>
          </p:cNvPr>
          <p:cNvSpPr/>
          <p:nvPr/>
        </p:nvSpPr>
        <p:spPr>
          <a:xfrm>
            <a:off x="4478027" y="1555566"/>
            <a:ext cx="1727200" cy="16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3. </a:t>
            </a:r>
            <a:r>
              <a:rPr lang="en-US" sz="1600" b="1"/>
              <a:t>PSM GSC </a:t>
            </a:r>
            <a:r>
              <a:rPr lang="en-US" sz="1600"/>
              <a:t>procurement process</a:t>
            </a:r>
          </a:p>
          <a:p>
            <a:pPr algn="ctr"/>
            <a:r>
              <a:rPr lang="en-US" sz="1000"/>
              <a:t>(data flows from WCS to OMS</a:t>
            </a:r>
            <a:r>
              <a:rPr lang="en-US" sz="1000" baseline="30000"/>
              <a:t>2</a:t>
            </a:r>
            <a:r>
              <a:rPr lang="en-US" sz="1000"/>
              <a:t>, source determined, vendor-specific SKU assigned, </a:t>
            </a:r>
            <a:r>
              <a:rPr lang="en-US" sz="1000" err="1"/>
              <a:t>etc</a:t>
            </a:r>
            <a:r>
              <a:rPr lang="en-US" sz="100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4DAE3F-B7B4-4501-B3DF-687F11908A32}"/>
              </a:ext>
            </a:extLst>
          </p:cNvPr>
          <p:cNvCxnSpPr/>
          <p:nvPr/>
        </p:nvCxnSpPr>
        <p:spPr>
          <a:xfrm>
            <a:off x="3910913" y="2368367"/>
            <a:ext cx="567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68D7D4-E601-4058-8B66-75B76A1C37DB}"/>
              </a:ext>
            </a:extLst>
          </p:cNvPr>
          <p:cNvCxnSpPr/>
          <p:nvPr/>
        </p:nvCxnSpPr>
        <p:spPr>
          <a:xfrm>
            <a:off x="6290241" y="2377186"/>
            <a:ext cx="567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421F2-1ADA-409F-8A91-BE894145E0E5}"/>
              </a:ext>
            </a:extLst>
          </p:cNvPr>
          <p:cNvSpPr/>
          <p:nvPr/>
        </p:nvSpPr>
        <p:spPr>
          <a:xfrm>
            <a:off x="6890302" y="1593666"/>
            <a:ext cx="1727200" cy="1724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4. </a:t>
            </a:r>
            <a:r>
              <a:rPr lang="en-US" sz="1600" b="1"/>
              <a:t>All </a:t>
            </a:r>
            <a:r>
              <a:rPr lang="en-US" sz="1600"/>
              <a:t>– see live status updates in QAT</a:t>
            </a:r>
          </a:p>
          <a:p>
            <a:pPr algn="ctr"/>
            <a:r>
              <a:rPr lang="en-US" sz="1050"/>
              <a:t>(ARTMIS data shown in QAT, Original QAT planned data hidden)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041D9-A802-4881-9FCF-E92A83AA1A67}"/>
              </a:ext>
            </a:extLst>
          </p:cNvPr>
          <p:cNvSpPr/>
          <p:nvPr/>
        </p:nvSpPr>
        <p:spPr>
          <a:xfrm>
            <a:off x="7069364" y="119768"/>
            <a:ext cx="1727200" cy="36512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Q A 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127D58-6A7A-421E-B938-73E50F2A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64" y="580263"/>
            <a:ext cx="1727200" cy="410163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551010B0-C0F3-48CF-80A3-C41059BD916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90"/>
          <a:stretch/>
        </p:blipFill>
        <p:spPr bwMode="auto">
          <a:xfrm>
            <a:off x="7187442" y="158284"/>
            <a:ext cx="330958" cy="2935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E1C25B9-8DCB-47CA-9171-7AF710D025CC}"/>
              </a:ext>
            </a:extLst>
          </p:cNvPr>
          <p:cNvSpPr/>
          <p:nvPr/>
        </p:nvSpPr>
        <p:spPr>
          <a:xfrm>
            <a:off x="138596" y="1107380"/>
            <a:ext cx="865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A: QAT </a:t>
            </a:r>
            <a:r>
              <a:rPr lang="en-US" dirty="0"/>
              <a:t>line level tag in ARTMIS, approved mandatory at RO entry (best case)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F8823C-23DB-4AB7-8170-66643D595949}"/>
              </a:ext>
            </a:extLst>
          </p:cNvPr>
          <p:cNvSpPr/>
          <p:nvPr/>
        </p:nvSpPr>
        <p:spPr>
          <a:xfrm>
            <a:off x="178104" y="606608"/>
            <a:ext cx="86579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latin typeface="Segoe UI" panose="020B0502040204020203" pitchFamily="34" charset="0"/>
              </a:rPr>
              <a:t>Problem: </a:t>
            </a:r>
            <a:r>
              <a:rPr lang="en-US" sz="1100">
                <a:latin typeface="Segoe UI" panose="020B0502040204020203" pitchFamily="34" charset="0"/>
              </a:rPr>
              <a:t>We need a way to link QAT &amp; ARTMIS shipment data</a:t>
            </a:r>
          </a:p>
          <a:p>
            <a:r>
              <a:rPr lang="en-US" sz="1100">
                <a:latin typeface="Segoe UI" panose="020B0502040204020203" pitchFamily="34" charset="0"/>
              </a:rPr>
              <a:t>Currently, ARTMIS does not have a unique identifier for shipments from RO creation to delivery</a:t>
            </a:r>
            <a:endParaRPr lang="en-US" sz="1100"/>
          </a:p>
        </p:txBody>
      </p:sp>
      <p:pic>
        <p:nvPicPr>
          <p:cNvPr id="40" name="Graphic 39" descr="Link">
            <a:extLst>
              <a:ext uri="{FF2B5EF4-FFF2-40B4-BE49-F238E27FC236}">
                <a16:creationId xmlns:a16="http://schemas.microsoft.com/office/drawing/2014/main" id="{C64AD123-27B0-48EE-BE89-FCD84C84F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22" y="1517648"/>
            <a:ext cx="422334" cy="42233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E6BC352-5741-48FF-91DF-9F67C8DB24D8}"/>
              </a:ext>
            </a:extLst>
          </p:cNvPr>
          <p:cNvSpPr/>
          <p:nvPr/>
        </p:nvSpPr>
        <p:spPr>
          <a:xfrm>
            <a:off x="6446312" y="3400997"/>
            <a:ext cx="11637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highlight>
                  <a:srgbClr val="FFFF00"/>
                </a:highlight>
                <a:latin typeface="Segoe UI" panose="020B0502040204020203" pitchFamily="34" charset="0"/>
              </a:rPr>
              <a:t>Validated at</a:t>
            </a:r>
            <a:r>
              <a:rPr lang="en-US" sz="1100">
                <a:highlight>
                  <a:srgbClr val="FFFF00"/>
                </a:highlight>
                <a:latin typeface="Segoe UI" panose="020B0502040204020203" pitchFamily="34" charset="0"/>
              </a:rPr>
              <a:t>: </a:t>
            </a:r>
          </a:p>
          <a:p>
            <a:r>
              <a:rPr lang="en-US" sz="1100">
                <a:highlight>
                  <a:srgbClr val="FFFF00"/>
                </a:highlight>
                <a:latin typeface="Segoe UI" panose="020B0502040204020203" pitchFamily="34" charset="0"/>
              </a:rPr>
              <a:t>PO stage</a:t>
            </a:r>
            <a:endParaRPr lang="en-US" sz="1100">
              <a:highlight>
                <a:srgbClr val="FFFF00"/>
              </a:highligh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CF6C95-284E-45CA-AFB8-963E22578E62}"/>
              </a:ext>
            </a:extLst>
          </p:cNvPr>
          <p:cNvSpPr/>
          <p:nvPr/>
        </p:nvSpPr>
        <p:spPr>
          <a:xfrm>
            <a:off x="3429658" y="3375824"/>
            <a:ext cx="1348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highlight>
                  <a:srgbClr val="FFFF00"/>
                </a:highlight>
                <a:latin typeface="Segoe UI" panose="020B0502040204020203" pitchFamily="34" charset="0"/>
              </a:rPr>
              <a:t>Mandatory at</a:t>
            </a:r>
            <a:r>
              <a:rPr lang="en-US" sz="1200">
                <a:highlight>
                  <a:srgbClr val="FFFF00"/>
                </a:highlight>
                <a:latin typeface="Segoe UI" panose="020B0502040204020203" pitchFamily="34" charset="0"/>
              </a:rPr>
              <a:t>:</a:t>
            </a:r>
          </a:p>
          <a:p>
            <a:r>
              <a:rPr lang="en-US" sz="1200">
                <a:highlight>
                  <a:srgbClr val="FFFF00"/>
                </a:highlight>
                <a:latin typeface="Segoe UI" panose="020B0502040204020203" pitchFamily="34" charset="0"/>
              </a:rPr>
              <a:t> </a:t>
            </a:r>
            <a:endParaRPr lang="en-US" sz="1200">
              <a:highlight>
                <a:srgbClr val="FFFF00"/>
              </a:highligh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F8C8B5-1DA2-4725-B7CB-8543E8BC6D4D}"/>
              </a:ext>
            </a:extLst>
          </p:cNvPr>
          <p:cNvSpPr/>
          <p:nvPr/>
        </p:nvSpPr>
        <p:spPr>
          <a:xfrm>
            <a:off x="7546094" y="3516617"/>
            <a:ext cx="1499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highlight>
                  <a:srgbClr val="FFFF00"/>
                </a:highlight>
                <a:latin typeface="Segoe UI" panose="020B0502040204020203" pitchFamily="34" charset="0"/>
              </a:rPr>
              <a:t>USAID approval stage= ??</a:t>
            </a:r>
            <a:endParaRPr lang="en-US" sz="1400">
              <a:highlight>
                <a:srgbClr val="FFFF00"/>
              </a:highligh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0C3-56D9-4F3B-BC25-A847E3E1D871}"/>
              </a:ext>
            </a:extLst>
          </p:cNvPr>
          <p:cNvSpPr/>
          <p:nvPr/>
        </p:nvSpPr>
        <p:spPr>
          <a:xfrm>
            <a:off x="1990484" y="3354649"/>
            <a:ext cx="1687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highlight>
                  <a:srgbClr val="FFFF00"/>
                </a:highlight>
                <a:latin typeface="Segoe UI" panose="020B0502040204020203" pitchFamily="34" charset="0"/>
              </a:rPr>
              <a:t>Input in: </a:t>
            </a:r>
          </a:p>
          <a:p>
            <a:r>
              <a:rPr lang="en-US" sz="1200">
                <a:highlight>
                  <a:srgbClr val="FFFF00"/>
                </a:highlight>
                <a:latin typeface="Segoe UI" panose="020B0502040204020203" pitchFamily="34" charset="0"/>
              </a:rPr>
              <a:t>WCS RO Creation</a:t>
            </a:r>
            <a:endParaRPr lang="en-US" sz="1200">
              <a:highlight>
                <a:srgbClr val="FF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F148C7-5A5C-480F-BA90-74A372443EFD}"/>
              </a:ext>
            </a:extLst>
          </p:cNvPr>
          <p:cNvSpPr/>
          <p:nvPr/>
        </p:nvSpPr>
        <p:spPr>
          <a:xfrm>
            <a:off x="5132664" y="3353917"/>
            <a:ext cx="11637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highlight>
                  <a:srgbClr val="FFFF00"/>
                </a:highlight>
                <a:latin typeface="Segoe UI" panose="020B0502040204020203" pitchFamily="34" charset="0"/>
              </a:rPr>
              <a:t>Modifiable up to</a:t>
            </a:r>
            <a:r>
              <a:rPr lang="en-US" sz="1100">
                <a:highlight>
                  <a:srgbClr val="FFFF00"/>
                </a:highlight>
                <a:latin typeface="Segoe UI" panose="020B0502040204020203" pitchFamily="34" charset="0"/>
              </a:rPr>
              <a:t>: </a:t>
            </a:r>
          </a:p>
          <a:p>
            <a:r>
              <a:rPr lang="en-US" sz="1100">
                <a:highlight>
                  <a:srgbClr val="FFFF00"/>
                </a:highlight>
                <a:latin typeface="Segoe UI" panose="020B0502040204020203" pitchFamily="34" charset="0"/>
              </a:rPr>
              <a:t>???</a:t>
            </a:r>
            <a:endParaRPr lang="en-US" sz="11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128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2BA301-B2AD-45D5-96F3-FB8889FC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250"/>
            <a:ext cx="7772400" cy="480131"/>
          </a:xfrm>
        </p:spPr>
        <p:txBody>
          <a:bodyPr/>
          <a:lstStyle/>
          <a:p>
            <a:r>
              <a:rPr lang="en-US"/>
              <a:t>ARTMIS (WebSphere Commerce)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AB36-AA9C-4E05-ACC2-71AC525EF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10</a:t>
            </a:fld>
            <a:endParaRPr lang="en-US"/>
          </a:p>
        </p:txBody>
      </p:sp>
      <p:pic>
        <p:nvPicPr>
          <p:cNvPr id="5" name="x_x_Picture 1">
            <a:extLst>
              <a:ext uri="{FF2B5EF4-FFF2-40B4-BE49-F238E27FC236}">
                <a16:creationId xmlns:a16="http://schemas.microsoft.com/office/drawing/2014/main" id="{62BB69B4-24B1-44EE-9ADB-3A00106B1F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04"/>
          <a:stretch>
            <a:fillRect/>
          </a:stretch>
        </p:blipFill>
        <p:spPr bwMode="auto">
          <a:xfrm>
            <a:off x="283560" y="1131534"/>
            <a:ext cx="7509704" cy="294458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59285C9-8080-44FF-A60A-9E3A4ED1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1581"/>
            <a:ext cx="7809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CR 2601 </a:t>
            </a:r>
          </a:p>
        </p:txBody>
      </p:sp>
      <p:pic>
        <p:nvPicPr>
          <p:cNvPr id="2049" name="x_x_Picture 2">
            <a:extLst>
              <a:ext uri="{FF2B5EF4-FFF2-40B4-BE49-F238E27FC236}">
                <a16:creationId xmlns:a16="http://schemas.microsoft.com/office/drawing/2014/main" id="{437D8104-3503-458F-98A3-8DA19988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03" b="1"/>
          <a:stretch>
            <a:fillRect/>
          </a:stretch>
        </p:blipFill>
        <p:spPr bwMode="auto">
          <a:xfrm>
            <a:off x="1002924" y="3816463"/>
            <a:ext cx="7958740" cy="248738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049044-E55F-4A65-A96C-63702A4635F9}"/>
              </a:ext>
            </a:extLst>
          </p:cNvPr>
          <p:cNvCxnSpPr>
            <a:cxnSpLocks/>
          </p:cNvCxnSpPr>
          <p:nvPr/>
        </p:nvCxnSpPr>
        <p:spPr>
          <a:xfrm flipH="1">
            <a:off x="6904264" y="1588734"/>
            <a:ext cx="1261836" cy="101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828D4D-33BE-4FB8-BCA7-56EEDEA77A14}"/>
              </a:ext>
            </a:extLst>
          </p:cNvPr>
          <p:cNvCxnSpPr>
            <a:cxnSpLocks/>
          </p:cNvCxnSpPr>
          <p:nvPr/>
        </p:nvCxnSpPr>
        <p:spPr>
          <a:xfrm>
            <a:off x="685800" y="4608348"/>
            <a:ext cx="1232088" cy="52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02AC4A-1BB8-4C8F-BB64-6EAAC113E58E}"/>
              </a:ext>
            </a:extLst>
          </p:cNvPr>
          <p:cNvSpPr txBox="1"/>
          <p:nvPr/>
        </p:nvSpPr>
        <p:spPr>
          <a:xfrm>
            <a:off x="87960" y="4150288"/>
            <a:ext cx="850524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Line-level</a:t>
            </a:r>
          </a:p>
          <a:p>
            <a:r>
              <a:rPr lang="en-US">
                <a:solidFill>
                  <a:schemeClr val="bg2"/>
                </a:solidFill>
              </a:rPr>
              <a:t>Tagging</a:t>
            </a:r>
          </a:p>
          <a:p>
            <a:r>
              <a:rPr lang="en-US" sz="1050">
                <a:solidFill>
                  <a:schemeClr val="bg2"/>
                </a:solidFill>
              </a:rPr>
              <a:t>(data from interface 2, flows into interface 5 and 6</a:t>
            </a:r>
            <a:r>
              <a:rPr lang="en-US" sz="1050">
                <a:solidFill>
                  <a:schemeClr val="bg2"/>
                </a:solidFill>
                <a:highlight>
                  <a:srgbClr val="FFFF00"/>
                </a:highlight>
              </a:rPr>
              <a:t>?</a:t>
            </a:r>
            <a:r>
              <a:rPr lang="en-US" sz="105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974AB-DEA4-4A0E-A91F-17FD4D9CB9E6}"/>
              </a:ext>
            </a:extLst>
          </p:cNvPr>
          <p:cNvSpPr txBox="1"/>
          <p:nvPr/>
        </p:nvSpPr>
        <p:spPr>
          <a:xfrm>
            <a:off x="7924268" y="1132682"/>
            <a:ext cx="10328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Header level tagging</a:t>
            </a:r>
          </a:p>
          <a:p>
            <a:pPr algn="r"/>
            <a:r>
              <a:rPr lang="en-US" sz="1000">
                <a:solidFill>
                  <a:schemeClr val="bg2"/>
                </a:solidFill>
              </a:rPr>
              <a:t>(data from interface 1 – include inactives, flows into interface 5 and 6</a:t>
            </a:r>
            <a:r>
              <a:rPr lang="en-US" sz="1000">
                <a:solidFill>
                  <a:schemeClr val="bg2"/>
                </a:solidFill>
                <a:highlight>
                  <a:srgbClr val="FFFF00"/>
                </a:highlight>
              </a:rPr>
              <a:t>?</a:t>
            </a:r>
            <a:r>
              <a:rPr lang="en-US" sz="100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C32F6-6DB9-4D39-9248-93003B37D227}"/>
              </a:ext>
            </a:extLst>
          </p:cNvPr>
          <p:cNvSpPr txBox="1"/>
          <p:nvPr/>
        </p:nvSpPr>
        <p:spPr>
          <a:xfrm>
            <a:off x="1301844" y="5309673"/>
            <a:ext cx="850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2"/>
                </a:solidFill>
              </a:rPr>
              <a:t>Filtered by supply plan &amp; SKU</a:t>
            </a:r>
          </a:p>
          <a:p>
            <a:pPr algn="ctr"/>
            <a:r>
              <a:rPr lang="en-US" sz="1050">
                <a:solidFill>
                  <a:schemeClr val="bg2"/>
                </a:solidFill>
              </a:rPr>
              <a:t>(&lt;~5)</a:t>
            </a:r>
            <a:endParaRPr lang="en-US" sz="60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28E78-21B6-4FF4-8483-A222195652D4}"/>
              </a:ext>
            </a:extLst>
          </p:cNvPr>
          <p:cNvSpPr txBox="1"/>
          <p:nvPr/>
        </p:nvSpPr>
        <p:spPr>
          <a:xfrm>
            <a:off x="5966014" y="2868736"/>
            <a:ext cx="1261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Filtered by country</a:t>
            </a:r>
          </a:p>
          <a:p>
            <a:pPr algn="ctr"/>
            <a:r>
              <a:rPr lang="en-US" sz="1050">
                <a:solidFill>
                  <a:schemeClr val="bg2"/>
                </a:solidFill>
              </a:rPr>
              <a:t>(&lt;~10)</a:t>
            </a:r>
            <a:endParaRPr lang="en-US" sz="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4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FD3D47-5C41-4790-B586-53C3B3A4D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85483"/>
              </p:ext>
            </p:extLst>
          </p:nvPr>
        </p:nvGraphicFramePr>
        <p:xfrm>
          <a:off x="685800" y="1600200"/>
          <a:ext cx="77723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1495215463"/>
                    </a:ext>
                  </a:extLst>
                </a:gridCol>
                <a:gridCol w="5657848">
                  <a:extLst>
                    <a:ext uri="{9D8B030D-6E8A-4147-A177-3AD203B41FA5}">
                      <a16:colId xmlns:a16="http://schemas.microsoft.com/office/drawing/2014/main" val="1861035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QAT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Translation/Definition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8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QAT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Supply Plan (e.g. Kenya National HIV)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5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Planning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ARTMIS Product / 12-digit SKU</a:t>
                      </a:r>
                    </a:p>
                    <a:p>
                      <a:r>
                        <a:rPr lang="en-US"/>
                        <a:t>Used by QAT for planning shipments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7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Procurement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ARTMIS Item / 15-digit SKU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6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QAT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One shipment – i.e. 1 receipt date, 1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7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7622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8800C94-7D14-4BF7-BEAB-F0453D04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QAT 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43376-8375-4E94-81C5-EADB15C24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0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A1ECD0-00BC-44B0-94F8-515AA231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0" y="92654"/>
            <a:ext cx="7772400" cy="480131"/>
          </a:xfrm>
        </p:spPr>
        <p:txBody>
          <a:bodyPr/>
          <a:lstStyle/>
          <a:p>
            <a:r>
              <a:rPr lang="en-US"/>
              <a:t>Connecting QAT &amp; ARTMIS shipment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3B701-0FE9-4145-B7DD-28BAB450D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DCE19-8DF9-47A5-8CEC-80BCA23B3F97}"/>
              </a:ext>
            </a:extLst>
          </p:cNvPr>
          <p:cNvSpPr/>
          <p:nvPr/>
        </p:nvSpPr>
        <p:spPr>
          <a:xfrm>
            <a:off x="178104" y="1500482"/>
            <a:ext cx="1253532" cy="1682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1. </a:t>
            </a:r>
            <a:r>
              <a:rPr lang="en-US" sz="1600" b="1"/>
              <a:t>Supply Planner </a:t>
            </a:r>
            <a:r>
              <a:rPr lang="en-US" sz="1600"/>
              <a:t>plans shipments</a:t>
            </a:r>
            <a:r>
              <a:rPr lang="en-US" sz="1600" baseline="30000"/>
              <a:t>1</a:t>
            </a:r>
            <a:r>
              <a:rPr lang="en-US" sz="1200"/>
              <a:t> in QAT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B5BB5-96AB-4B91-B240-4D13ABEF3926}"/>
              </a:ext>
            </a:extLst>
          </p:cNvPr>
          <p:cNvSpPr/>
          <p:nvPr/>
        </p:nvSpPr>
        <p:spPr>
          <a:xfrm>
            <a:off x="2065752" y="1555566"/>
            <a:ext cx="1727200" cy="1682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2. </a:t>
            </a:r>
            <a:r>
              <a:rPr lang="en-US" sz="1600" b="1"/>
              <a:t>Procurer </a:t>
            </a:r>
            <a:r>
              <a:rPr lang="en-US" sz="1600"/>
              <a:t>places RO</a:t>
            </a:r>
          </a:p>
          <a:p>
            <a:pPr algn="ctr"/>
            <a:r>
              <a:rPr lang="en-US" sz="1050"/>
              <a:t>(tagging header to QAT supply plan &amp; line-level to QAT shipment ID)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3EBD5-1CB7-4DB7-9CA6-28AB3EEEB1D0}"/>
              </a:ext>
            </a:extLst>
          </p:cNvPr>
          <p:cNvSpPr/>
          <p:nvPr/>
        </p:nvSpPr>
        <p:spPr>
          <a:xfrm>
            <a:off x="4844473" y="6310541"/>
            <a:ext cx="7678964" cy="4339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aseline="30000">
                <a:solidFill>
                  <a:sysClr val="windowText" lastClr="000000"/>
                </a:solidFill>
              </a:rPr>
              <a:t>1</a:t>
            </a:r>
            <a:r>
              <a:rPr lang="en-US" sz="1050">
                <a:solidFill>
                  <a:sysClr val="windowText" lastClr="000000"/>
                </a:solidFill>
              </a:rPr>
              <a:t> Each QAT shipment is one delivery date </a:t>
            </a:r>
          </a:p>
          <a:p>
            <a:r>
              <a:rPr lang="en-US" sz="1050" baseline="30000">
                <a:solidFill>
                  <a:sysClr val="windowText" lastClr="000000"/>
                </a:solidFill>
              </a:rPr>
              <a:t>2</a:t>
            </a:r>
            <a:r>
              <a:rPr lang="en-US" sz="1050">
                <a:solidFill>
                  <a:sysClr val="windowText" lastClr="000000"/>
                </a:solidFill>
              </a:rPr>
              <a:t> Tagging Data is not editable after enters OMS (RO approved by USAID</a:t>
            </a:r>
          </a:p>
          <a:p>
            <a:endParaRPr lang="en-US" sz="105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1DE655-1A55-4CB9-8F6D-4E7C027F2CE5}"/>
              </a:ext>
            </a:extLst>
          </p:cNvPr>
          <p:cNvCxnSpPr/>
          <p:nvPr/>
        </p:nvCxnSpPr>
        <p:spPr>
          <a:xfrm>
            <a:off x="1498638" y="2368367"/>
            <a:ext cx="567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4B850-B800-4773-AC34-F3D7393DAC27}"/>
              </a:ext>
            </a:extLst>
          </p:cNvPr>
          <p:cNvSpPr/>
          <p:nvPr/>
        </p:nvSpPr>
        <p:spPr>
          <a:xfrm>
            <a:off x="4478027" y="1555566"/>
            <a:ext cx="1727200" cy="16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3. </a:t>
            </a:r>
            <a:r>
              <a:rPr lang="en-US" sz="1600" b="1"/>
              <a:t>PSM GSC </a:t>
            </a:r>
            <a:r>
              <a:rPr lang="en-US" sz="1600"/>
              <a:t>procurement process</a:t>
            </a:r>
          </a:p>
          <a:p>
            <a:pPr algn="ctr"/>
            <a:r>
              <a:rPr lang="en-US" sz="1000"/>
              <a:t>(data flows from WCS to OMS</a:t>
            </a:r>
            <a:r>
              <a:rPr lang="en-US" sz="1000" baseline="30000"/>
              <a:t>2</a:t>
            </a:r>
            <a:r>
              <a:rPr lang="en-US" sz="1000"/>
              <a:t>, source determined, vendor-specific SKU assigned, </a:t>
            </a:r>
            <a:r>
              <a:rPr lang="en-US" sz="1000" err="1"/>
              <a:t>etc</a:t>
            </a:r>
            <a:r>
              <a:rPr lang="en-US" sz="100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4DAE3F-B7B4-4501-B3DF-687F11908A32}"/>
              </a:ext>
            </a:extLst>
          </p:cNvPr>
          <p:cNvCxnSpPr/>
          <p:nvPr/>
        </p:nvCxnSpPr>
        <p:spPr>
          <a:xfrm>
            <a:off x="3910913" y="2368367"/>
            <a:ext cx="567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68D7D4-E601-4058-8B66-75B76A1C37DB}"/>
              </a:ext>
            </a:extLst>
          </p:cNvPr>
          <p:cNvCxnSpPr/>
          <p:nvPr/>
        </p:nvCxnSpPr>
        <p:spPr>
          <a:xfrm>
            <a:off x="6290241" y="2377186"/>
            <a:ext cx="567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421F2-1ADA-409F-8A91-BE894145E0E5}"/>
              </a:ext>
            </a:extLst>
          </p:cNvPr>
          <p:cNvSpPr/>
          <p:nvPr/>
        </p:nvSpPr>
        <p:spPr>
          <a:xfrm>
            <a:off x="6890302" y="1593666"/>
            <a:ext cx="1727200" cy="1724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4. </a:t>
            </a:r>
            <a:r>
              <a:rPr lang="en-US" sz="1600" b="1"/>
              <a:t>All </a:t>
            </a:r>
            <a:r>
              <a:rPr lang="en-US" sz="1600"/>
              <a:t>– see live status updates in QAT</a:t>
            </a:r>
          </a:p>
          <a:p>
            <a:pPr algn="ctr"/>
            <a:r>
              <a:rPr lang="en-US" sz="1050"/>
              <a:t>(ARTMIS data shown in QAT, Original QAT planned data hidden)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041D9-A802-4881-9FCF-E92A83AA1A67}"/>
              </a:ext>
            </a:extLst>
          </p:cNvPr>
          <p:cNvSpPr/>
          <p:nvPr/>
        </p:nvSpPr>
        <p:spPr>
          <a:xfrm>
            <a:off x="7069364" y="119768"/>
            <a:ext cx="1727200" cy="36512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Q A 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127D58-6A7A-421E-B938-73E50F2A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64" y="580263"/>
            <a:ext cx="1727200" cy="410163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551010B0-C0F3-48CF-80A3-C41059BD916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90"/>
          <a:stretch/>
        </p:blipFill>
        <p:spPr bwMode="auto">
          <a:xfrm>
            <a:off x="7187442" y="158284"/>
            <a:ext cx="330958" cy="2935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E6591E-A742-4198-95F2-62069559FD7B}"/>
              </a:ext>
            </a:extLst>
          </p:cNvPr>
          <p:cNvSpPr/>
          <p:nvPr/>
        </p:nvSpPr>
        <p:spPr>
          <a:xfrm>
            <a:off x="64745" y="4150253"/>
            <a:ext cx="8519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C: ARTMIS creates parent line ID (2nd best)</a:t>
            </a:r>
            <a:endParaRPr lang="en-US" b="0" i="0">
              <a:effectLst/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6F11CC-72A8-450A-A5A7-62243110BD3A}"/>
              </a:ext>
            </a:extLst>
          </p:cNvPr>
          <p:cNvSpPr/>
          <p:nvPr/>
        </p:nvSpPr>
        <p:spPr>
          <a:xfrm>
            <a:off x="243016" y="6823794"/>
            <a:ext cx="865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Segoe UI" panose="020B0502040204020203" pitchFamily="34" charset="0"/>
              </a:rPr>
              <a:t>B: QAT </a:t>
            </a:r>
            <a:r>
              <a:rPr lang="en-US"/>
              <a:t>line level tag approved mandatory at RO verification (3</a:t>
            </a:r>
            <a:r>
              <a:rPr lang="en-US" baseline="30000"/>
              <a:t>rd</a:t>
            </a:r>
            <a:r>
              <a:rPr lang="en-US"/>
              <a:t> best)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1C25B9-8DCB-47CA-9171-7AF710D025CC}"/>
              </a:ext>
            </a:extLst>
          </p:cNvPr>
          <p:cNvSpPr/>
          <p:nvPr/>
        </p:nvSpPr>
        <p:spPr>
          <a:xfrm>
            <a:off x="138596" y="1107380"/>
            <a:ext cx="865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Segoe UI" panose="020B0502040204020203" pitchFamily="34" charset="0"/>
              </a:rPr>
              <a:t>A: QAT </a:t>
            </a:r>
            <a:r>
              <a:rPr lang="en-US"/>
              <a:t>line level tag in ARTMIS, approved mandatory at RO entry (best case)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F8823C-23DB-4AB7-8170-66643D595949}"/>
              </a:ext>
            </a:extLst>
          </p:cNvPr>
          <p:cNvSpPr/>
          <p:nvPr/>
        </p:nvSpPr>
        <p:spPr>
          <a:xfrm>
            <a:off x="178104" y="606608"/>
            <a:ext cx="86579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latin typeface="Segoe UI" panose="020B0502040204020203" pitchFamily="34" charset="0"/>
              </a:rPr>
              <a:t>Problem: </a:t>
            </a:r>
            <a:r>
              <a:rPr lang="en-US" sz="1100">
                <a:latin typeface="Segoe UI" panose="020B0502040204020203" pitchFamily="34" charset="0"/>
              </a:rPr>
              <a:t>We need a way to link QAT &amp; ARTMIS shipment data</a:t>
            </a:r>
          </a:p>
          <a:p>
            <a:r>
              <a:rPr lang="en-US" sz="1100">
                <a:latin typeface="Segoe UI" panose="020B0502040204020203" pitchFamily="34" charset="0"/>
              </a:rPr>
              <a:t>Currently, ARTMIS does not have a unique identifier for shipments from RO creation to delivery</a:t>
            </a:r>
            <a:endParaRPr lang="en-US" sz="1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5B834D-8491-4C77-97DC-3E9B4D572ECC}"/>
              </a:ext>
            </a:extLst>
          </p:cNvPr>
          <p:cNvSpPr/>
          <p:nvPr/>
        </p:nvSpPr>
        <p:spPr>
          <a:xfrm>
            <a:off x="419521" y="7161955"/>
            <a:ext cx="86579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latin typeface="Segoe UI" panose="020B0502040204020203" pitchFamily="34" charset="0"/>
              </a:rPr>
              <a:t>Same as option A, with line-level tag mandatory at RO verification stage</a:t>
            </a:r>
            <a:endParaRPr lang="en-US" sz="1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AA52A1-6E4A-4248-B3E2-010A501807DC}"/>
              </a:ext>
            </a:extLst>
          </p:cNvPr>
          <p:cNvSpPr/>
          <p:nvPr/>
        </p:nvSpPr>
        <p:spPr>
          <a:xfrm>
            <a:off x="64745" y="4472040"/>
            <a:ext cx="1358625" cy="1682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1. </a:t>
            </a:r>
            <a:r>
              <a:rPr lang="en-US" sz="1600" b="1"/>
              <a:t>Supply Planner</a:t>
            </a:r>
            <a:r>
              <a:rPr lang="en-US" sz="1600"/>
              <a:t> plans shipments</a:t>
            </a:r>
            <a:r>
              <a:rPr lang="en-US" sz="1600" baseline="30000"/>
              <a:t>1</a:t>
            </a:r>
            <a:r>
              <a:rPr lang="en-US" sz="1600"/>
              <a:t> in QAT</a:t>
            </a:r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063061-DFD9-4EC1-B430-101957266CC9}"/>
              </a:ext>
            </a:extLst>
          </p:cNvPr>
          <p:cNvSpPr/>
          <p:nvPr/>
        </p:nvSpPr>
        <p:spPr>
          <a:xfrm>
            <a:off x="1990484" y="4482114"/>
            <a:ext cx="1471775" cy="1682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2. </a:t>
            </a:r>
            <a:r>
              <a:rPr lang="en-US" sz="1600" b="1"/>
              <a:t>Procurer</a:t>
            </a:r>
            <a:r>
              <a:rPr lang="en-US" sz="1600"/>
              <a:t> places RO</a:t>
            </a:r>
          </a:p>
          <a:p>
            <a:pPr algn="ctr"/>
            <a:r>
              <a:rPr lang="en-US" sz="1050"/>
              <a:t>(tagging header to QAT supply plan)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DCA4C-A3FA-4967-B067-19F0A1A90AA7}"/>
              </a:ext>
            </a:extLst>
          </p:cNvPr>
          <p:cNvSpPr/>
          <p:nvPr/>
        </p:nvSpPr>
        <p:spPr>
          <a:xfrm>
            <a:off x="5714554" y="4460981"/>
            <a:ext cx="1371600" cy="16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4. </a:t>
            </a:r>
            <a:r>
              <a:rPr lang="en-US" sz="1600" b="1"/>
              <a:t>PSM GSC </a:t>
            </a:r>
            <a:r>
              <a:rPr lang="en-US" sz="1600"/>
              <a:t>procurement process</a:t>
            </a:r>
          </a:p>
          <a:p>
            <a:pPr algn="ctr"/>
            <a:r>
              <a:rPr lang="en-US" sz="1000"/>
              <a:t>(data flows from WCS to OMS</a:t>
            </a:r>
            <a:r>
              <a:rPr lang="en-US" sz="1000" baseline="30000"/>
              <a:t>2</a:t>
            </a:r>
            <a:r>
              <a:rPr lang="en-US" sz="1000"/>
              <a:t>, source determined, vendor-specific SKU assigned, </a:t>
            </a:r>
            <a:r>
              <a:rPr lang="en-US" sz="1000" err="1"/>
              <a:t>etc</a:t>
            </a:r>
            <a:r>
              <a:rPr lang="en-US" sz="100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5E41F4-5397-44CA-8B0C-2DBD8167E325}"/>
              </a:ext>
            </a:extLst>
          </p:cNvPr>
          <p:cNvCxnSpPr>
            <a:cxnSpLocks/>
          </p:cNvCxnSpPr>
          <p:nvPr/>
        </p:nvCxnSpPr>
        <p:spPr>
          <a:xfrm>
            <a:off x="3552088" y="5278943"/>
            <a:ext cx="3719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6032A7F-DA69-4A51-A7AD-758AA8B1122E}"/>
              </a:ext>
            </a:extLst>
          </p:cNvPr>
          <p:cNvSpPr/>
          <p:nvPr/>
        </p:nvSpPr>
        <p:spPr>
          <a:xfrm>
            <a:off x="3933381" y="4440070"/>
            <a:ext cx="1371600" cy="1724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3. </a:t>
            </a:r>
            <a:r>
              <a:rPr lang="en-US" sz="1600" b="1"/>
              <a:t>Supply Planner </a:t>
            </a:r>
            <a:r>
              <a:rPr lang="en-US" sz="1600"/>
              <a:t>links QAT &amp; ARTMIS shipments</a:t>
            </a:r>
            <a:endParaRPr lang="en-US" sz="105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8E71D9-58A2-48C1-9257-F717D701746A}"/>
              </a:ext>
            </a:extLst>
          </p:cNvPr>
          <p:cNvSpPr/>
          <p:nvPr/>
        </p:nvSpPr>
        <p:spPr>
          <a:xfrm>
            <a:off x="7610092" y="4457279"/>
            <a:ext cx="1371600" cy="1724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5. </a:t>
            </a:r>
            <a:r>
              <a:rPr lang="en-US" sz="1600" b="1"/>
              <a:t>All </a:t>
            </a:r>
            <a:r>
              <a:rPr lang="en-US" sz="1600"/>
              <a:t>see live status updates in QAT</a:t>
            </a:r>
          </a:p>
          <a:p>
            <a:pPr algn="ctr"/>
            <a:r>
              <a:rPr lang="en-US" sz="1050"/>
              <a:t>(ARTMIS data shown in QAT, Original QAT data hidden)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515B11-D7D0-49AE-8F0B-E5E749E91FE9}"/>
              </a:ext>
            </a:extLst>
          </p:cNvPr>
          <p:cNvCxnSpPr>
            <a:cxnSpLocks/>
          </p:cNvCxnSpPr>
          <p:nvPr/>
        </p:nvCxnSpPr>
        <p:spPr>
          <a:xfrm>
            <a:off x="5421577" y="5291097"/>
            <a:ext cx="3719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AFB58D-E2BA-4645-A2D0-CE197B79E9F8}"/>
              </a:ext>
            </a:extLst>
          </p:cNvPr>
          <p:cNvCxnSpPr>
            <a:cxnSpLocks/>
          </p:cNvCxnSpPr>
          <p:nvPr/>
        </p:nvCxnSpPr>
        <p:spPr>
          <a:xfrm>
            <a:off x="7238103" y="5294014"/>
            <a:ext cx="3719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EBDF9B-8965-4531-AD86-2901FB502F6F}"/>
              </a:ext>
            </a:extLst>
          </p:cNvPr>
          <p:cNvCxnSpPr>
            <a:cxnSpLocks/>
          </p:cNvCxnSpPr>
          <p:nvPr/>
        </p:nvCxnSpPr>
        <p:spPr>
          <a:xfrm>
            <a:off x="1520932" y="5313487"/>
            <a:ext cx="3719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Graphic 39" descr="Link">
            <a:extLst>
              <a:ext uri="{FF2B5EF4-FFF2-40B4-BE49-F238E27FC236}">
                <a16:creationId xmlns:a16="http://schemas.microsoft.com/office/drawing/2014/main" id="{C64AD123-27B0-48EE-BE89-FCD84C84F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5748" y="1563789"/>
            <a:ext cx="422334" cy="422334"/>
          </a:xfrm>
          <a:prstGeom prst="rect">
            <a:avLst/>
          </a:prstGeom>
        </p:spPr>
      </p:pic>
      <p:pic>
        <p:nvPicPr>
          <p:cNvPr id="41" name="Graphic 40" descr="Link">
            <a:extLst>
              <a:ext uri="{FF2B5EF4-FFF2-40B4-BE49-F238E27FC236}">
                <a16:creationId xmlns:a16="http://schemas.microsoft.com/office/drawing/2014/main" id="{7637E796-2994-4B39-84F7-492A95D53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2647" y="4402712"/>
            <a:ext cx="422334" cy="42233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E6BC352-5741-48FF-91DF-9F67C8DB24D8}"/>
              </a:ext>
            </a:extLst>
          </p:cNvPr>
          <p:cNvSpPr/>
          <p:nvPr/>
        </p:nvSpPr>
        <p:spPr>
          <a:xfrm>
            <a:off x="6446312" y="3400997"/>
            <a:ext cx="11637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highlight>
                  <a:srgbClr val="FFFF00"/>
                </a:highlight>
                <a:latin typeface="Segoe UI" panose="020B0502040204020203" pitchFamily="34" charset="0"/>
              </a:rPr>
              <a:t>Validated at</a:t>
            </a:r>
            <a:r>
              <a:rPr lang="en-US" sz="1100">
                <a:highlight>
                  <a:srgbClr val="FFFF00"/>
                </a:highlight>
                <a:latin typeface="Segoe UI" panose="020B0502040204020203" pitchFamily="34" charset="0"/>
              </a:rPr>
              <a:t>: </a:t>
            </a:r>
          </a:p>
          <a:p>
            <a:r>
              <a:rPr lang="en-US" sz="1100">
                <a:highlight>
                  <a:srgbClr val="FFFF00"/>
                </a:highlight>
                <a:latin typeface="Segoe UI" panose="020B0502040204020203" pitchFamily="34" charset="0"/>
              </a:rPr>
              <a:t>PO stage</a:t>
            </a:r>
            <a:endParaRPr lang="en-US" sz="1100">
              <a:highlight>
                <a:srgbClr val="FFFF00"/>
              </a:highligh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CF6C95-284E-45CA-AFB8-963E22578E62}"/>
              </a:ext>
            </a:extLst>
          </p:cNvPr>
          <p:cNvSpPr/>
          <p:nvPr/>
        </p:nvSpPr>
        <p:spPr>
          <a:xfrm>
            <a:off x="3429658" y="3375824"/>
            <a:ext cx="1348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highlight>
                  <a:srgbClr val="FFFF00"/>
                </a:highlight>
                <a:latin typeface="Segoe UI" panose="020B0502040204020203" pitchFamily="34" charset="0"/>
              </a:rPr>
              <a:t>Mandatory at</a:t>
            </a:r>
            <a:r>
              <a:rPr lang="en-US" sz="1200">
                <a:highlight>
                  <a:srgbClr val="FFFF00"/>
                </a:highlight>
                <a:latin typeface="Segoe UI" panose="020B0502040204020203" pitchFamily="34" charset="0"/>
              </a:rPr>
              <a:t>:</a:t>
            </a:r>
          </a:p>
          <a:p>
            <a:r>
              <a:rPr lang="en-US" sz="1200">
                <a:highlight>
                  <a:srgbClr val="FFFF00"/>
                </a:highlight>
                <a:latin typeface="Segoe UI" panose="020B0502040204020203" pitchFamily="34" charset="0"/>
              </a:rPr>
              <a:t> </a:t>
            </a:r>
            <a:endParaRPr lang="en-US" sz="1200">
              <a:highlight>
                <a:srgbClr val="FFFF00"/>
              </a:highligh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F8C8B5-1DA2-4725-B7CB-8543E8BC6D4D}"/>
              </a:ext>
            </a:extLst>
          </p:cNvPr>
          <p:cNvSpPr/>
          <p:nvPr/>
        </p:nvSpPr>
        <p:spPr>
          <a:xfrm>
            <a:off x="7546094" y="3516617"/>
            <a:ext cx="1499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highlight>
                  <a:srgbClr val="FFFF00"/>
                </a:highlight>
                <a:latin typeface="Segoe UI" panose="020B0502040204020203" pitchFamily="34" charset="0"/>
              </a:rPr>
              <a:t>USAID approval stage= ??</a:t>
            </a:r>
            <a:endParaRPr lang="en-US" sz="1400">
              <a:highlight>
                <a:srgbClr val="FFFF00"/>
              </a:highligh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C9A0C3-56D9-4F3B-BC25-A847E3E1D871}"/>
              </a:ext>
            </a:extLst>
          </p:cNvPr>
          <p:cNvSpPr/>
          <p:nvPr/>
        </p:nvSpPr>
        <p:spPr>
          <a:xfrm>
            <a:off x="1990484" y="3354649"/>
            <a:ext cx="1687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highlight>
                  <a:srgbClr val="FFFF00"/>
                </a:highlight>
                <a:latin typeface="Segoe UI" panose="020B0502040204020203" pitchFamily="34" charset="0"/>
              </a:rPr>
              <a:t>Input in: </a:t>
            </a:r>
          </a:p>
          <a:p>
            <a:r>
              <a:rPr lang="en-US" sz="1200">
                <a:highlight>
                  <a:srgbClr val="FFFF00"/>
                </a:highlight>
                <a:latin typeface="Segoe UI" panose="020B0502040204020203" pitchFamily="34" charset="0"/>
              </a:rPr>
              <a:t>WCS RO Creation</a:t>
            </a:r>
            <a:endParaRPr lang="en-US" sz="1200">
              <a:highlight>
                <a:srgbClr val="FF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F148C7-5A5C-480F-BA90-74A372443EFD}"/>
              </a:ext>
            </a:extLst>
          </p:cNvPr>
          <p:cNvSpPr/>
          <p:nvPr/>
        </p:nvSpPr>
        <p:spPr>
          <a:xfrm>
            <a:off x="5132664" y="3353917"/>
            <a:ext cx="11637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highlight>
                  <a:srgbClr val="FFFF00"/>
                </a:highlight>
                <a:latin typeface="Segoe UI" panose="020B0502040204020203" pitchFamily="34" charset="0"/>
              </a:rPr>
              <a:t>Modifiable up to</a:t>
            </a:r>
            <a:r>
              <a:rPr lang="en-US" sz="1100">
                <a:highlight>
                  <a:srgbClr val="FFFF00"/>
                </a:highlight>
                <a:latin typeface="Segoe UI" panose="020B0502040204020203" pitchFamily="34" charset="0"/>
              </a:rPr>
              <a:t>: </a:t>
            </a:r>
          </a:p>
          <a:p>
            <a:r>
              <a:rPr lang="en-US" sz="1100">
                <a:highlight>
                  <a:srgbClr val="FFFF00"/>
                </a:highlight>
                <a:latin typeface="Segoe UI" panose="020B0502040204020203" pitchFamily="34" charset="0"/>
              </a:rPr>
              <a:t>???</a:t>
            </a:r>
            <a:endParaRPr lang="en-US" sz="11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61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67509C-A8D0-416C-9CBA-DC722663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449150"/>
              </p:ext>
            </p:extLst>
          </p:nvPr>
        </p:nvGraphicFramePr>
        <p:xfrm>
          <a:off x="685800" y="1025491"/>
          <a:ext cx="7772400" cy="54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57655529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957298017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446033317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079875039"/>
                    </a:ext>
                  </a:extLst>
                </a:gridCol>
              </a:tblGrid>
              <a:tr h="1361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Option A: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latin typeface="Segoe UI" panose="020B0502040204020203" pitchFamily="34" charset="0"/>
                        </a:rPr>
                        <a:t>QAT </a:t>
                      </a:r>
                      <a:r>
                        <a:rPr lang="en-US" b="0"/>
                        <a:t>line level tag in ARTMIS, approved mandatory at RO entry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Option B: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latin typeface="Segoe UI" panose="020B0502040204020203" pitchFamily="34" charset="0"/>
                        </a:rPr>
                        <a:t>QAT </a:t>
                      </a:r>
                      <a:r>
                        <a:rPr lang="en-US" b="0"/>
                        <a:t>line level tag in ARTMIS, approved mandatory at RO verification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Option C: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latin typeface="Segoe UI" panose="020B0502040204020203" pitchFamily="34" charset="0"/>
                        </a:rPr>
                        <a:t>ARTMIS creates parent line ID</a:t>
                      </a:r>
                      <a:endParaRPr lang="en-US" b="0" i="0">
                        <a:effectLst/>
                        <a:latin typeface="Segoe UI" panose="020B0502040204020203" pitchFamily="34" charset="0"/>
                      </a:endParaRPr>
                    </a:p>
                    <a:p>
                      <a:endParaRPr lang="en-US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78747508"/>
                  </a:ext>
                </a:extLst>
              </a:tr>
              <a:tr h="4999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Unique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QAT shipment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QAT shipment ID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ARTMIS RO &amp; prime line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78580"/>
                  </a:ext>
                </a:extLst>
              </a:tr>
              <a:tr h="499966">
                <a:tc>
                  <a:txBody>
                    <a:bodyPr/>
                    <a:lstStyle/>
                    <a:p>
                      <a:r>
                        <a:rPr lang="en-US"/>
                        <a:t>Who matches/tags?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Procurer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Procurer / PSM HQ?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Supply 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06945"/>
                  </a:ext>
                </a:extLst>
              </a:tr>
              <a:tr h="1090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/>
                        <a:t>Easier to add auto-RO creation feature in future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Easier for supply planner to associate supply plan with ARTMIS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/>
                        <a:t>Possibly less time for user at RO creation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/>
                        <a:t>Less time for user at RO creation stage.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83501"/>
                  </a:ext>
                </a:extLst>
              </a:tr>
              <a:tr h="12360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/>
                        <a:t>More time at RO creation.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/>
                        <a:t>Relies on GSC HQ knowledge of QAT information.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200"/>
                        <a:t>More time during RO validation stage (</a:t>
                      </a:r>
                      <a:r>
                        <a:rPr lang="en-US" altLang="zh-CN" sz="1200"/>
                        <a:t>May affect PSM cycle time)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/>
                        <a:t>More time during supply planning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200"/>
                        <a:t>Requires QAT team to develop mapping on QAT side (2 CRs – 1 for ARTMIS, 1 for QAT instead of 1 total).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1679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F18A9F9-DFA2-49F1-9AF7-3B2DB4B2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4547"/>
            <a:ext cx="7772400" cy="480131"/>
          </a:xfrm>
        </p:spPr>
        <p:txBody>
          <a:bodyPr/>
          <a:lstStyle/>
          <a:p>
            <a:r>
              <a:rPr lang="en-US"/>
              <a:t>Connecting QAT &amp; ARTMIS shipment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41D4C-DDFD-464B-B833-628D639FC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77C32-14B6-4DA2-94A0-BAC5B6B9BD02}"/>
              </a:ext>
            </a:extLst>
          </p:cNvPr>
          <p:cNvSpPr txBox="1"/>
          <p:nvPr/>
        </p:nvSpPr>
        <p:spPr>
          <a:xfrm>
            <a:off x="3112655" y="651196"/>
            <a:ext cx="93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Preferred</a:t>
            </a:r>
          </a:p>
        </p:txBody>
      </p:sp>
    </p:spTree>
    <p:extLst>
      <p:ext uri="{BB962C8B-B14F-4D97-AF65-F5344CB8AC3E}">
        <p14:creationId xmlns:p14="http://schemas.microsoft.com/office/powerpoint/2010/main" val="38588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2BA301-B2AD-45D5-96F3-FB8889FC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250"/>
            <a:ext cx="7772400" cy="480131"/>
          </a:xfrm>
        </p:spPr>
        <p:txBody>
          <a:bodyPr/>
          <a:lstStyle/>
          <a:p>
            <a:r>
              <a:rPr lang="en-US"/>
              <a:t>ARTMIS (WebSphere Commerce)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AB36-AA9C-4E05-ACC2-71AC525EF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4</a:t>
            </a:fld>
            <a:endParaRPr lang="en-US"/>
          </a:p>
        </p:txBody>
      </p:sp>
      <p:pic>
        <p:nvPicPr>
          <p:cNvPr id="5" name="x_x_Picture 1">
            <a:extLst>
              <a:ext uri="{FF2B5EF4-FFF2-40B4-BE49-F238E27FC236}">
                <a16:creationId xmlns:a16="http://schemas.microsoft.com/office/drawing/2014/main" id="{62BB69B4-24B1-44EE-9ADB-3A00106B1F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04"/>
          <a:stretch>
            <a:fillRect/>
          </a:stretch>
        </p:blipFill>
        <p:spPr bwMode="auto">
          <a:xfrm>
            <a:off x="283560" y="1131534"/>
            <a:ext cx="7509704" cy="294458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59285C9-8080-44FF-A60A-9E3A4ED1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1581"/>
            <a:ext cx="7809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CR 2601 </a:t>
            </a:r>
          </a:p>
        </p:txBody>
      </p:sp>
      <p:pic>
        <p:nvPicPr>
          <p:cNvPr id="2049" name="x_x_Picture 2">
            <a:extLst>
              <a:ext uri="{FF2B5EF4-FFF2-40B4-BE49-F238E27FC236}">
                <a16:creationId xmlns:a16="http://schemas.microsoft.com/office/drawing/2014/main" id="{437D8104-3503-458F-98A3-8DA19988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03" b="1"/>
          <a:stretch>
            <a:fillRect/>
          </a:stretch>
        </p:blipFill>
        <p:spPr bwMode="auto">
          <a:xfrm>
            <a:off x="1002924" y="3816463"/>
            <a:ext cx="7958740" cy="248738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049044-E55F-4A65-A96C-63702A4635F9}"/>
              </a:ext>
            </a:extLst>
          </p:cNvPr>
          <p:cNvCxnSpPr>
            <a:cxnSpLocks/>
          </p:cNvCxnSpPr>
          <p:nvPr/>
        </p:nvCxnSpPr>
        <p:spPr>
          <a:xfrm flipH="1">
            <a:off x="6904264" y="1588734"/>
            <a:ext cx="1261836" cy="101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828D4D-33BE-4FB8-BCA7-56EEDEA77A14}"/>
              </a:ext>
            </a:extLst>
          </p:cNvPr>
          <p:cNvCxnSpPr>
            <a:cxnSpLocks/>
          </p:cNvCxnSpPr>
          <p:nvPr/>
        </p:nvCxnSpPr>
        <p:spPr>
          <a:xfrm>
            <a:off x="685800" y="4608348"/>
            <a:ext cx="1232088" cy="52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02AC4A-1BB8-4C8F-BB64-6EAAC113E58E}"/>
              </a:ext>
            </a:extLst>
          </p:cNvPr>
          <p:cNvSpPr txBox="1"/>
          <p:nvPr/>
        </p:nvSpPr>
        <p:spPr>
          <a:xfrm>
            <a:off x="87960" y="4150288"/>
            <a:ext cx="850524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Line-level</a:t>
            </a:r>
          </a:p>
          <a:p>
            <a:r>
              <a:rPr lang="en-US">
                <a:solidFill>
                  <a:schemeClr val="bg2"/>
                </a:solidFill>
              </a:rPr>
              <a:t>Tagging</a:t>
            </a:r>
          </a:p>
          <a:p>
            <a:r>
              <a:rPr lang="en-US" sz="1050">
                <a:solidFill>
                  <a:schemeClr val="bg2"/>
                </a:solidFill>
              </a:rPr>
              <a:t>(data from interface 2, flows into interface 5 and 6</a:t>
            </a:r>
            <a:r>
              <a:rPr lang="en-US" sz="1050">
                <a:solidFill>
                  <a:schemeClr val="bg2"/>
                </a:solidFill>
                <a:highlight>
                  <a:srgbClr val="FFFF00"/>
                </a:highlight>
              </a:rPr>
              <a:t>?</a:t>
            </a:r>
            <a:r>
              <a:rPr lang="en-US" sz="105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974AB-DEA4-4A0E-A91F-17FD4D9CB9E6}"/>
              </a:ext>
            </a:extLst>
          </p:cNvPr>
          <p:cNvSpPr txBox="1"/>
          <p:nvPr/>
        </p:nvSpPr>
        <p:spPr>
          <a:xfrm>
            <a:off x="7924268" y="1132682"/>
            <a:ext cx="10328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Header level tagging</a:t>
            </a:r>
          </a:p>
          <a:p>
            <a:pPr algn="r"/>
            <a:r>
              <a:rPr lang="en-US" sz="1000">
                <a:solidFill>
                  <a:schemeClr val="bg2"/>
                </a:solidFill>
              </a:rPr>
              <a:t>(data from interface 1 – include inactives, flows into interface 5 and 6</a:t>
            </a:r>
            <a:r>
              <a:rPr lang="en-US" sz="1000">
                <a:solidFill>
                  <a:schemeClr val="bg2"/>
                </a:solidFill>
                <a:highlight>
                  <a:srgbClr val="FFFF00"/>
                </a:highlight>
              </a:rPr>
              <a:t>?</a:t>
            </a:r>
            <a:r>
              <a:rPr lang="en-US" sz="100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C32F6-6DB9-4D39-9248-93003B37D227}"/>
              </a:ext>
            </a:extLst>
          </p:cNvPr>
          <p:cNvSpPr txBox="1"/>
          <p:nvPr/>
        </p:nvSpPr>
        <p:spPr>
          <a:xfrm>
            <a:off x="1301844" y="5309673"/>
            <a:ext cx="850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2"/>
                </a:solidFill>
              </a:rPr>
              <a:t>Filtered by supply plan &amp; SKU</a:t>
            </a:r>
          </a:p>
          <a:p>
            <a:pPr algn="ctr"/>
            <a:r>
              <a:rPr lang="en-US" sz="1050">
                <a:solidFill>
                  <a:schemeClr val="bg2"/>
                </a:solidFill>
              </a:rPr>
              <a:t>(&lt;~5)</a:t>
            </a:r>
            <a:endParaRPr lang="en-US" sz="60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28E78-21B6-4FF4-8483-A222195652D4}"/>
              </a:ext>
            </a:extLst>
          </p:cNvPr>
          <p:cNvSpPr txBox="1"/>
          <p:nvPr/>
        </p:nvSpPr>
        <p:spPr>
          <a:xfrm>
            <a:off x="5966014" y="2868736"/>
            <a:ext cx="1261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Filtered by country</a:t>
            </a:r>
          </a:p>
          <a:p>
            <a:pPr algn="ctr"/>
            <a:r>
              <a:rPr lang="en-US" sz="1050">
                <a:solidFill>
                  <a:schemeClr val="bg2"/>
                </a:solidFill>
              </a:rPr>
              <a:t>(&lt;~10)</a:t>
            </a:r>
            <a:endParaRPr lang="en-US" sz="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2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0379" y="415571"/>
            <a:ext cx="7772400" cy="480131"/>
          </a:xfrm>
        </p:spPr>
        <p:txBody>
          <a:bodyPr/>
          <a:lstStyle/>
          <a:p>
            <a:r>
              <a:rPr lang="en-US" b="1"/>
              <a:t>QAT-ARTMIS Interfaces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5</a:t>
            </a:fld>
            <a:endParaRPr lang="en-US"/>
          </a:p>
        </p:txBody>
      </p:sp>
      <p:pic>
        <p:nvPicPr>
          <p:cNvPr id="7" name="Graphic 6" descr="Box trolley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1615" y="1457729"/>
            <a:ext cx="914400" cy="914400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B0C3105F-13E1-495D-822E-E96271AD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F5213D-9D73-4CFE-B441-6EEF05922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45" y="3229552"/>
            <a:ext cx="2171700" cy="523875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AA670F9-6367-44D2-8B89-45AC21A81D57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90"/>
          <a:stretch/>
        </p:blipFill>
        <p:spPr bwMode="auto">
          <a:xfrm>
            <a:off x="5920000" y="2961077"/>
            <a:ext cx="1122680" cy="9658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361E1-4B2A-443F-81A9-0468D1C12D75}"/>
              </a:ext>
            </a:extLst>
          </p:cNvPr>
          <p:cNvCxnSpPr>
            <a:cxnSpLocks/>
            <a:stCxn id="18" idx="0"/>
            <a:endCxn id="20" idx="0"/>
          </p:cNvCxnSpPr>
          <p:nvPr/>
        </p:nvCxnSpPr>
        <p:spPr>
          <a:xfrm rot="5400000" flipH="1" flipV="1">
            <a:off x="3749080" y="497293"/>
            <a:ext cx="268475" cy="5196045"/>
          </a:xfrm>
          <a:prstGeom prst="curvedConnector3">
            <a:avLst>
              <a:gd name="adj1" fmla="val 185148"/>
            </a:avLst>
          </a:prstGeom>
          <a:ln>
            <a:solidFill>
              <a:srgbClr val="A6C5EC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127BCD-3DC6-4400-A47B-A516C7A3C847}"/>
              </a:ext>
            </a:extLst>
          </p:cNvPr>
          <p:cNvSpPr txBox="1"/>
          <p:nvPr/>
        </p:nvSpPr>
        <p:spPr>
          <a:xfrm>
            <a:off x="2205735" y="1229642"/>
            <a:ext cx="34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QAT </a:t>
            </a:r>
            <a:r>
              <a:rPr lang="en-US" b="1"/>
              <a:t>Program</a:t>
            </a:r>
            <a:r>
              <a:rPr lang="en-US"/>
              <a:t> ID </a:t>
            </a:r>
            <a:r>
              <a:rPr lang="en-US" sz="1100"/>
              <a:t>(aka Supply Plan IDs)</a:t>
            </a:r>
          </a:p>
        </p:txBody>
      </p:sp>
      <p:cxnSp>
        <p:nvCxnSpPr>
          <p:cNvPr id="35" name="Straight Arrow Connector 21">
            <a:extLst>
              <a:ext uri="{FF2B5EF4-FFF2-40B4-BE49-F238E27FC236}">
                <a16:creationId xmlns:a16="http://schemas.microsoft.com/office/drawing/2014/main" id="{2300A776-31D9-44AA-A4A1-53835022C224}"/>
              </a:ext>
            </a:extLst>
          </p:cNvPr>
          <p:cNvCxnSpPr>
            <a:cxnSpLocks/>
          </p:cNvCxnSpPr>
          <p:nvPr/>
        </p:nvCxnSpPr>
        <p:spPr>
          <a:xfrm rot="5400000" flipH="1">
            <a:off x="3703672" y="1272118"/>
            <a:ext cx="193879" cy="5361455"/>
          </a:xfrm>
          <a:prstGeom prst="curvedConnector3">
            <a:avLst>
              <a:gd name="adj1" fmla="val -215183"/>
            </a:avLst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21">
            <a:extLst>
              <a:ext uri="{FF2B5EF4-FFF2-40B4-BE49-F238E27FC236}">
                <a16:creationId xmlns:a16="http://schemas.microsoft.com/office/drawing/2014/main" id="{90836CE4-D5F0-40BE-A318-17E44A119B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76571" y="307451"/>
            <a:ext cx="248081" cy="5361455"/>
          </a:xfrm>
          <a:prstGeom prst="curvedConnector3">
            <a:avLst>
              <a:gd name="adj1" fmla="val 326528"/>
            </a:avLst>
          </a:prstGeom>
          <a:ln>
            <a:solidFill>
              <a:srgbClr val="A6C5EC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1">
            <a:extLst>
              <a:ext uri="{FF2B5EF4-FFF2-40B4-BE49-F238E27FC236}">
                <a16:creationId xmlns:a16="http://schemas.microsoft.com/office/drawing/2014/main" id="{052A17DB-25D5-4941-B0A6-027445110FE4}"/>
              </a:ext>
            </a:extLst>
          </p:cNvPr>
          <p:cNvCxnSpPr>
            <a:cxnSpLocks/>
          </p:cNvCxnSpPr>
          <p:nvPr/>
        </p:nvCxnSpPr>
        <p:spPr>
          <a:xfrm rot="5400000" flipH="1">
            <a:off x="3703672" y="1491929"/>
            <a:ext cx="193879" cy="5361455"/>
          </a:xfrm>
          <a:prstGeom prst="curvedConnector3">
            <a:avLst>
              <a:gd name="adj1" fmla="val -615090"/>
            </a:avLst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21">
            <a:extLst>
              <a:ext uri="{FF2B5EF4-FFF2-40B4-BE49-F238E27FC236}">
                <a16:creationId xmlns:a16="http://schemas.microsoft.com/office/drawing/2014/main" id="{E0DF14EE-B0D2-416A-B5FD-4A5CAE4DD6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76570" y="76290"/>
            <a:ext cx="248081" cy="5361455"/>
          </a:xfrm>
          <a:prstGeom prst="curvedConnector3">
            <a:avLst>
              <a:gd name="adj1" fmla="val 499305"/>
            </a:avLst>
          </a:prstGeom>
          <a:ln>
            <a:solidFill>
              <a:srgbClr val="A6C5EC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A3F570C-9E6E-4E31-BE37-303CDAB7270D}"/>
              </a:ext>
            </a:extLst>
          </p:cNvPr>
          <p:cNvSpPr txBox="1"/>
          <p:nvPr/>
        </p:nvSpPr>
        <p:spPr>
          <a:xfrm>
            <a:off x="2081213" y="1914929"/>
            <a:ext cx="407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QAT </a:t>
            </a:r>
            <a:r>
              <a:rPr lang="en-US" b="1"/>
              <a:t>Shipment</a:t>
            </a:r>
            <a:r>
              <a:rPr lang="en-US"/>
              <a:t> IDs </a:t>
            </a:r>
            <a:r>
              <a:rPr lang="en-US" sz="1050"/>
              <a:t>(for ARTMIS line-level tagging)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83855C-62D2-401D-A23D-5596934CE5EA}"/>
              </a:ext>
            </a:extLst>
          </p:cNvPr>
          <p:cNvSpPr txBox="1"/>
          <p:nvPr/>
        </p:nvSpPr>
        <p:spPr>
          <a:xfrm>
            <a:off x="2071403" y="2468508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QAT </a:t>
            </a:r>
            <a:r>
              <a:rPr lang="en-US" b="1"/>
              <a:t>Supply Plans </a:t>
            </a:r>
            <a:r>
              <a:rPr lang="en-US" sz="1050"/>
              <a:t>(consumption, shipment, inventory)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711D83-4BBB-48BC-B1CD-201786C1A102}"/>
              </a:ext>
            </a:extLst>
          </p:cNvPr>
          <p:cNvSpPr txBox="1"/>
          <p:nvPr/>
        </p:nvSpPr>
        <p:spPr>
          <a:xfrm>
            <a:off x="2261903" y="4023329"/>
            <a:ext cx="295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ARTMIS </a:t>
            </a:r>
            <a:r>
              <a:rPr lang="en-US" b="1"/>
              <a:t>Product Catalog</a:t>
            </a:r>
            <a:endParaRPr lang="en-US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D0E049-0C2D-4EC6-A3D9-31C005584E37}"/>
              </a:ext>
            </a:extLst>
          </p:cNvPr>
          <p:cNvSpPr txBox="1"/>
          <p:nvPr/>
        </p:nvSpPr>
        <p:spPr>
          <a:xfrm>
            <a:off x="2067458" y="4637719"/>
            <a:ext cx="334277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5/6. ARTMIS </a:t>
            </a:r>
            <a:r>
              <a:rPr lang="en-US" b="1"/>
              <a:t>Orders/Shipments</a:t>
            </a:r>
          </a:p>
          <a:p>
            <a:pPr algn="ctr"/>
            <a:r>
              <a:rPr lang="en-US" sz="1050"/>
              <a:t>(to display latest shipment status in QAT</a:t>
            </a:r>
          </a:p>
          <a:p>
            <a:pPr algn="ctr"/>
            <a:r>
              <a:rPr lang="en-US" sz="1050"/>
              <a:t>Includes QAT program ID &amp; QAT shipment IDs)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00D704-9374-45AE-B698-7FE6D975E42E}"/>
              </a:ext>
            </a:extLst>
          </p:cNvPr>
          <p:cNvSpPr txBox="1"/>
          <p:nvPr/>
        </p:nvSpPr>
        <p:spPr>
          <a:xfrm>
            <a:off x="7432857" y="2437923"/>
            <a:ext cx="1389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C90227"/>
                </a:solidFill>
              </a:rPr>
              <a:t>#1/#2 </a:t>
            </a:r>
            <a:r>
              <a:rPr lang="en-US">
                <a:solidFill>
                  <a:srgbClr val="C90227"/>
                </a:solidFill>
              </a:rPr>
              <a:t>are needed to link ARTMIS &amp; QAT data (so QAT can utilize </a:t>
            </a:r>
            <a:r>
              <a:rPr lang="en-US" b="1">
                <a:solidFill>
                  <a:srgbClr val="C90227"/>
                </a:solidFill>
              </a:rPr>
              <a:t>#5/6</a:t>
            </a:r>
            <a:r>
              <a:rPr lang="en-US">
                <a:solidFill>
                  <a:srgbClr val="C90227"/>
                </a:solidFill>
              </a:rPr>
              <a:t>)</a:t>
            </a:r>
            <a:endParaRPr lang="en-US" sz="1050">
              <a:solidFill>
                <a:srgbClr val="C90227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13033CD-BED7-430B-AD62-71822730ED5D}"/>
              </a:ext>
            </a:extLst>
          </p:cNvPr>
          <p:cNvSpPr/>
          <p:nvPr/>
        </p:nvSpPr>
        <p:spPr>
          <a:xfrm>
            <a:off x="284112" y="595647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/>
              <a:t>2559 is parent CR number for 2488+2489+2490+2491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633CBF2C-2F83-4C4B-AE21-FFED1B14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975" y="1163606"/>
            <a:ext cx="1778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CR 2601: ARTMIS pulling in #1 and #2 into WCS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E38456C8-F0BA-4EA5-B603-F8F7B90CE499}"/>
              </a:ext>
            </a:extLst>
          </p:cNvPr>
          <p:cNvCxnSpPr>
            <a:stCxn id="89" idx="1"/>
            <a:endCxn id="30" idx="3"/>
          </p:cNvCxnSpPr>
          <p:nvPr/>
        </p:nvCxnSpPr>
        <p:spPr>
          <a:xfrm flipH="1">
            <a:off x="5630775" y="1394439"/>
            <a:ext cx="523200" cy="19869"/>
          </a:xfrm>
          <a:prstGeom prst="straightConnector1">
            <a:avLst/>
          </a:prstGeom>
          <a:ln w="3175">
            <a:solidFill>
              <a:srgbClr val="C9022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9346B6-315E-4F44-9637-FF745DA00D04}"/>
              </a:ext>
            </a:extLst>
          </p:cNvPr>
          <p:cNvCxnSpPr>
            <a:cxnSpLocks/>
          </p:cNvCxnSpPr>
          <p:nvPr/>
        </p:nvCxnSpPr>
        <p:spPr>
          <a:xfrm flipH="1">
            <a:off x="5616700" y="1404373"/>
            <a:ext cx="537275" cy="668188"/>
          </a:xfrm>
          <a:prstGeom prst="straightConnector1">
            <a:avLst/>
          </a:prstGeom>
          <a:ln w="3175">
            <a:solidFill>
              <a:srgbClr val="C9022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2">
            <a:extLst>
              <a:ext uri="{FF2B5EF4-FFF2-40B4-BE49-F238E27FC236}">
                <a16:creationId xmlns:a16="http://schemas.microsoft.com/office/drawing/2014/main" id="{0216E00B-89E4-4624-A193-EDF1F8D5E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373" y="4062986"/>
            <a:ext cx="7764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CR2488</a:t>
            </a:r>
          </a:p>
        </p:txBody>
      </p:sp>
      <p:sp>
        <p:nvSpPr>
          <p:cNvPr id="98" name="Rectangle 2">
            <a:extLst>
              <a:ext uri="{FF2B5EF4-FFF2-40B4-BE49-F238E27FC236}">
                <a16:creationId xmlns:a16="http://schemas.microsoft.com/office/drawing/2014/main" id="{2BDDDF2B-FC53-4744-8D5A-A5BDCDA3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509" y="4706969"/>
            <a:ext cx="7764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CR2489</a:t>
            </a:r>
          </a:p>
        </p:txBody>
      </p:sp>
      <p:sp>
        <p:nvSpPr>
          <p:cNvPr id="99" name="Rectangle 2">
            <a:extLst>
              <a:ext uri="{FF2B5EF4-FFF2-40B4-BE49-F238E27FC236}">
                <a16:creationId xmlns:a16="http://schemas.microsoft.com/office/drawing/2014/main" id="{CD2B45EE-C7BC-4002-9FB5-64DC547F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766" y="5020223"/>
            <a:ext cx="2308898" cy="1015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I have no idea what CR2491_WCSIIBODS FASP </a:t>
            </a:r>
            <a:r>
              <a:rPr lang="en-US" sz="1200" err="1">
                <a:solidFill>
                  <a:schemeClr val="bg2"/>
                </a:solidFill>
              </a:rPr>
              <a:t>Modernization_WCS</a:t>
            </a:r>
            <a:r>
              <a:rPr lang="en-US" sz="1200">
                <a:solidFill>
                  <a:schemeClr val="bg2"/>
                </a:solidFill>
              </a:rPr>
              <a:t> Draft Order Creation does, so didn’t know where it fit in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969AF2-208A-46A7-97F5-AFF14672539C}"/>
              </a:ext>
            </a:extLst>
          </p:cNvPr>
          <p:cNvSpPr/>
          <p:nvPr/>
        </p:nvSpPr>
        <p:spPr>
          <a:xfrm>
            <a:off x="643789" y="8196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7"/>
              </a:rPr>
              <a:t>Link to tracker on sharepoint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A1ECD0-00BC-44B0-94F8-515AA231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&amp; Data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3B701-0FE9-4145-B7DD-28BAB450D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DCE19-8DF9-47A5-8CEC-80BCA23B3F97}"/>
              </a:ext>
            </a:extLst>
          </p:cNvPr>
          <p:cNvSpPr/>
          <p:nvPr/>
        </p:nvSpPr>
        <p:spPr>
          <a:xfrm>
            <a:off x="178104" y="1666168"/>
            <a:ext cx="1727200" cy="1682895"/>
          </a:xfrm>
          <a:prstGeom prst="rect">
            <a:avLst/>
          </a:prstGeom>
          <a:solidFill>
            <a:srgbClr val="A6C5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1. Country X Supply Planner plans shipments</a:t>
            </a:r>
            <a:r>
              <a:rPr lang="en-US" baseline="30000"/>
              <a:t>1</a:t>
            </a:r>
            <a:r>
              <a:rPr lang="en-US"/>
              <a:t> linked to a specific QAT program</a:t>
            </a: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B5BB5-96AB-4B91-B240-4D13ABEF3926}"/>
              </a:ext>
            </a:extLst>
          </p:cNvPr>
          <p:cNvSpPr/>
          <p:nvPr/>
        </p:nvSpPr>
        <p:spPr>
          <a:xfrm>
            <a:off x="2561318" y="1666168"/>
            <a:ext cx="1727200" cy="1682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2. Country X Mission/Procurement Specialist places RO</a:t>
            </a:r>
          </a:p>
          <a:p>
            <a:pPr algn="ctr"/>
            <a:r>
              <a:rPr lang="en-US" sz="1100"/>
              <a:t>(tagging header to QAT supply plan &amp; line-level to QAT shipment ID)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3EBD5-1CB7-4DB7-9CA6-28AB3EEEB1D0}"/>
              </a:ext>
            </a:extLst>
          </p:cNvPr>
          <p:cNvSpPr/>
          <p:nvPr/>
        </p:nvSpPr>
        <p:spPr>
          <a:xfrm>
            <a:off x="254000" y="5809920"/>
            <a:ext cx="7678964" cy="5389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aseline="30000">
                <a:solidFill>
                  <a:sysClr val="windowText" lastClr="000000"/>
                </a:solidFill>
              </a:rPr>
              <a:t>1</a:t>
            </a:r>
            <a:r>
              <a:rPr lang="en-US" sz="1600">
                <a:solidFill>
                  <a:sysClr val="windowText" lastClr="000000"/>
                </a:solidFill>
              </a:rPr>
              <a:t> Each QAT shipment is one delivery date </a:t>
            </a:r>
          </a:p>
          <a:p>
            <a:r>
              <a:rPr lang="en-US" sz="1600" baseline="30000">
                <a:solidFill>
                  <a:sysClr val="windowText" lastClr="000000"/>
                </a:solidFill>
              </a:rPr>
              <a:t>2</a:t>
            </a:r>
            <a:r>
              <a:rPr lang="en-US" sz="1600">
                <a:solidFill>
                  <a:sysClr val="windowText" lastClr="000000"/>
                </a:solidFill>
              </a:rPr>
              <a:t> Tagging Data is not editable after enters OMS (RO approved by USAID)</a:t>
            </a:r>
          </a:p>
          <a:p>
            <a:endParaRPr 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1DE655-1A55-4CB9-8F6D-4E7C027F2CE5}"/>
              </a:ext>
            </a:extLst>
          </p:cNvPr>
          <p:cNvCxnSpPr/>
          <p:nvPr/>
        </p:nvCxnSpPr>
        <p:spPr>
          <a:xfrm>
            <a:off x="1994204" y="2478969"/>
            <a:ext cx="567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4B850-B800-4773-AC34-F3D7393DAC27}"/>
              </a:ext>
            </a:extLst>
          </p:cNvPr>
          <p:cNvSpPr/>
          <p:nvPr/>
        </p:nvSpPr>
        <p:spPr>
          <a:xfrm>
            <a:off x="4973593" y="1666168"/>
            <a:ext cx="1727200" cy="16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3. GSC procurement process</a:t>
            </a:r>
          </a:p>
          <a:p>
            <a:pPr algn="ctr"/>
            <a:r>
              <a:rPr lang="en-US" sz="1050"/>
              <a:t>(data flows from WCS to OMS</a:t>
            </a:r>
            <a:r>
              <a:rPr lang="en-US" sz="1050" baseline="30000"/>
              <a:t>2</a:t>
            </a:r>
            <a:r>
              <a:rPr lang="en-US" sz="1050"/>
              <a:t>, source determined, vendor-specific SKU assigned, </a:t>
            </a:r>
            <a:r>
              <a:rPr lang="en-US" sz="1050" err="1"/>
              <a:t>etc</a:t>
            </a:r>
            <a:r>
              <a:rPr lang="en-US" sz="105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4DAE3F-B7B4-4501-B3DF-687F11908A32}"/>
              </a:ext>
            </a:extLst>
          </p:cNvPr>
          <p:cNvCxnSpPr/>
          <p:nvPr/>
        </p:nvCxnSpPr>
        <p:spPr>
          <a:xfrm>
            <a:off x="4406479" y="2478969"/>
            <a:ext cx="567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68D7D4-E601-4058-8B66-75B76A1C37DB}"/>
              </a:ext>
            </a:extLst>
          </p:cNvPr>
          <p:cNvCxnSpPr/>
          <p:nvPr/>
        </p:nvCxnSpPr>
        <p:spPr>
          <a:xfrm>
            <a:off x="6785807" y="2487788"/>
            <a:ext cx="567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421F2-1ADA-409F-8A91-BE894145E0E5}"/>
              </a:ext>
            </a:extLst>
          </p:cNvPr>
          <p:cNvSpPr/>
          <p:nvPr/>
        </p:nvSpPr>
        <p:spPr>
          <a:xfrm>
            <a:off x="7385868" y="1704268"/>
            <a:ext cx="1727200" cy="1724727"/>
          </a:xfrm>
          <a:prstGeom prst="rect">
            <a:avLst/>
          </a:prstGeom>
          <a:solidFill>
            <a:srgbClr val="A6C5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4. Country X Supply Planner sees live status updates</a:t>
            </a:r>
          </a:p>
          <a:p>
            <a:pPr algn="ctr"/>
            <a:r>
              <a:rPr lang="en-US" sz="1100"/>
              <a:t>(ARTMIS data shown in QAT, Original QAT planned data hidden)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041D9-A802-4881-9FCF-E92A83AA1A67}"/>
              </a:ext>
            </a:extLst>
          </p:cNvPr>
          <p:cNvSpPr/>
          <p:nvPr/>
        </p:nvSpPr>
        <p:spPr>
          <a:xfrm>
            <a:off x="7069364" y="119768"/>
            <a:ext cx="1727200" cy="365125"/>
          </a:xfrm>
          <a:prstGeom prst="rect">
            <a:avLst/>
          </a:prstGeom>
          <a:solidFill>
            <a:srgbClr val="A6C5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C90227"/>
                </a:solidFill>
              </a:rPr>
              <a:t>Q A 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127D58-6A7A-421E-B938-73E50F2A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64" y="580263"/>
            <a:ext cx="1727200" cy="416649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551010B0-C0F3-48CF-80A3-C41059BD916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90"/>
          <a:stretch/>
        </p:blipFill>
        <p:spPr bwMode="auto">
          <a:xfrm>
            <a:off x="7113254" y="139594"/>
            <a:ext cx="479334" cy="330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AE0543B-E2DD-4A02-8D38-5CB73548CB59}"/>
              </a:ext>
            </a:extLst>
          </p:cNvPr>
          <p:cNvSpPr/>
          <p:nvPr/>
        </p:nvSpPr>
        <p:spPr>
          <a:xfrm>
            <a:off x="178104" y="3622947"/>
            <a:ext cx="2022497" cy="13168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e.g. Within QAT program KENNTLMAL: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QAT order #1231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QAT order #1232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QAT order #1233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QAT order #1234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9C69B-4464-45ED-9D03-A078F5CB4961}"/>
              </a:ext>
            </a:extLst>
          </p:cNvPr>
          <p:cNvSpPr/>
          <p:nvPr/>
        </p:nvSpPr>
        <p:spPr>
          <a:xfrm>
            <a:off x="2244121" y="3649081"/>
            <a:ext cx="2559924" cy="14168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e.g. RO #10006789 is linked to KENNTLMAL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RO #10006789-1 tagged to QAT #1231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RO #10006789-2 tagged to QAT #1232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RO #10006789-3 tagged to QAT #1233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RO #10006789-4 tagged to QAT #1234</a:t>
            </a:r>
            <a:endParaRPr lang="en-US" sz="1600">
              <a:solidFill>
                <a:sysClr val="windowText" lastClr="000000"/>
              </a:solidFill>
            </a:endParaRPr>
          </a:p>
          <a:p>
            <a:pPr>
              <a:lnSpc>
                <a:spcPts val="1600"/>
              </a:lnSpc>
            </a:pPr>
            <a:endParaRPr lang="en-US" sz="1600" baseline="3000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4D635-7405-4C73-BD0C-91EF1AECA0F0}"/>
              </a:ext>
            </a:extLst>
          </p:cNvPr>
          <p:cNvSpPr/>
          <p:nvPr/>
        </p:nvSpPr>
        <p:spPr>
          <a:xfrm>
            <a:off x="4973593" y="3598257"/>
            <a:ext cx="2848031" cy="1549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e.g. RO #10006789 is linked to KENNTLMAL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RO #10006789-1 (QAT #1231) – no change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RO #10006789-2 (QAT #1232) – no change 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RO #10006789-3 (QAT #1233) – no change </a:t>
            </a:r>
          </a:p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RO #10006789-4 splits into </a:t>
            </a: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sz="1600" baseline="30000">
                <a:solidFill>
                  <a:sysClr val="windowText" lastClr="000000"/>
                </a:solidFill>
              </a:rPr>
              <a:t>RO #10006789-5 (tagged to QAT #1234)</a:t>
            </a: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sz="1600" baseline="30000">
                <a:solidFill>
                  <a:sysClr val="windowText" lastClr="000000"/>
                </a:solidFill>
              </a:rPr>
              <a:t>RO #10006789-6 (tagged to QAT #1234)</a:t>
            </a:r>
          </a:p>
        </p:txBody>
      </p:sp>
    </p:spTree>
    <p:extLst>
      <p:ext uri="{BB962C8B-B14F-4D97-AF65-F5344CB8AC3E}">
        <p14:creationId xmlns:p14="http://schemas.microsoft.com/office/powerpoint/2010/main" val="394850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B87C5-7AA9-4398-A6A6-378900D00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252710"/>
            <a:ext cx="7772400" cy="20919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757A49F-F6E9-486F-BDD8-FA8D4819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QAT </a:t>
            </a:r>
            <a:r>
              <a:rPr lang="en-US" b="1"/>
              <a:t>Program</a:t>
            </a:r>
            <a:r>
              <a:rPr lang="en-US"/>
              <a:t> ID (aka Supply Plan IDs)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B9CD-723F-48FE-BA09-35B74E8BD4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7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DFFFCDC-369B-4FBE-8C6C-1C65AD0238BF}"/>
              </a:ext>
            </a:extLst>
          </p:cNvPr>
          <p:cNvSpPr txBox="1">
            <a:spLocks/>
          </p:cNvSpPr>
          <p:nvPr/>
        </p:nvSpPr>
        <p:spPr>
          <a:xfrm>
            <a:off x="685800" y="3799261"/>
            <a:ext cx="7772400" cy="4801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rgbClr val="BA0C2F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/>
              <a:t>2. QAT </a:t>
            </a:r>
            <a:r>
              <a:rPr lang="en-US" b="1"/>
              <a:t>Order</a:t>
            </a:r>
            <a:r>
              <a:rPr lang="en-US"/>
              <a:t> IDs (for ARTMIS line-level tagging)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41E29-8F07-4206-ADEB-84F63A03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7" y="1360794"/>
            <a:ext cx="8505825" cy="17907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4FEB6C3-246E-4EF5-90C0-88988BCC8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270" y="1079156"/>
            <a:ext cx="194273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FHI/Altius: Need to add</a:t>
            </a:r>
          </a:p>
          <a:p>
            <a:r>
              <a:rPr lang="en-US" sz="1200">
                <a:solidFill>
                  <a:schemeClr val="bg2"/>
                </a:solidFill>
              </a:rPr>
              <a:t>Active/inactive</a:t>
            </a:r>
          </a:p>
        </p:txBody>
      </p:sp>
    </p:spTree>
    <p:extLst>
      <p:ext uri="{BB962C8B-B14F-4D97-AF65-F5344CB8AC3E}">
        <p14:creationId xmlns:p14="http://schemas.microsoft.com/office/powerpoint/2010/main" val="178805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2AC2F6-EF99-4C73-8469-3D639E864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44460"/>
              </p:ext>
            </p:extLst>
          </p:nvPr>
        </p:nvGraphicFramePr>
        <p:xfrm>
          <a:off x="593435" y="1497562"/>
          <a:ext cx="8305635" cy="1061948"/>
        </p:xfrm>
        <a:graphic>
          <a:graphicData uri="http://schemas.openxmlformats.org/drawingml/2006/table">
            <a:tbl>
              <a:tblPr firstRow="1" firstCol="1" bandRow="1"/>
              <a:tblGrid>
                <a:gridCol w="800403">
                  <a:extLst>
                    <a:ext uri="{9D8B030D-6E8A-4147-A177-3AD203B41FA5}">
                      <a16:colId xmlns:a16="http://schemas.microsoft.com/office/drawing/2014/main" val="351649447"/>
                    </a:ext>
                  </a:extLst>
                </a:gridCol>
                <a:gridCol w="800403">
                  <a:extLst>
                    <a:ext uri="{9D8B030D-6E8A-4147-A177-3AD203B41FA5}">
                      <a16:colId xmlns:a16="http://schemas.microsoft.com/office/drawing/2014/main" val="676192912"/>
                    </a:ext>
                  </a:extLst>
                </a:gridCol>
                <a:gridCol w="487202">
                  <a:extLst>
                    <a:ext uri="{9D8B030D-6E8A-4147-A177-3AD203B41FA5}">
                      <a16:colId xmlns:a16="http://schemas.microsoft.com/office/drawing/2014/main" val="1357896484"/>
                    </a:ext>
                  </a:extLst>
                </a:gridCol>
                <a:gridCol w="846804">
                  <a:extLst>
                    <a:ext uri="{9D8B030D-6E8A-4147-A177-3AD203B41FA5}">
                      <a16:colId xmlns:a16="http://schemas.microsoft.com/office/drawing/2014/main" val="2558818049"/>
                    </a:ext>
                  </a:extLst>
                </a:gridCol>
                <a:gridCol w="452402">
                  <a:extLst>
                    <a:ext uri="{9D8B030D-6E8A-4147-A177-3AD203B41FA5}">
                      <a16:colId xmlns:a16="http://schemas.microsoft.com/office/drawing/2014/main" val="3772864107"/>
                    </a:ext>
                  </a:extLst>
                </a:gridCol>
                <a:gridCol w="719203">
                  <a:extLst>
                    <a:ext uri="{9D8B030D-6E8A-4147-A177-3AD203B41FA5}">
                      <a16:colId xmlns:a16="http://schemas.microsoft.com/office/drawing/2014/main" val="1051826472"/>
                    </a:ext>
                  </a:extLst>
                </a:gridCol>
                <a:gridCol w="464002">
                  <a:extLst>
                    <a:ext uri="{9D8B030D-6E8A-4147-A177-3AD203B41FA5}">
                      <a16:colId xmlns:a16="http://schemas.microsoft.com/office/drawing/2014/main" val="3160268713"/>
                    </a:ext>
                  </a:extLst>
                </a:gridCol>
                <a:gridCol w="722867">
                  <a:extLst>
                    <a:ext uri="{9D8B030D-6E8A-4147-A177-3AD203B41FA5}">
                      <a16:colId xmlns:a16="http://schemas.microsoft.com/office/drawing/2014/main" val="4032657691"/>
                    </a:ext>
                  </a:extLst>
                </a:gridCol>
                <a:gridCol w="715539">
                  <a:extLst>
                    <a:ext uri="{9D8B030D-6E8A-4147-A177-3AD203B41FA5}">
                      <a16:colId xmlns:a16="http://schemas.microsoft.com/office/drawing/2014/main" val="3206581146"/>
                    </a:ext>
                  </a:extLst>
                </a:gridCol>
                <a:gridCol w="487202">
                  <a:extLst>
                    <a:ext uri="{9D8B030D-6E8A-4147-A177-3AD203B41FA5}">
                      <a16:colId xmlns:a16="http://schemas.microsoft.com/office/drawing/2014/main" val="3275318445"/>
                    </a:ext>
                  </a:extLst>
                </a:gridCol>
                <a:gridCol w="533602">
                  <a:extLst>
                    <a:ext uri="{9D8B030D-6E8A-4147-A177-3AD203B41FA5}">
                      <a16:colId xmlns:a16="http://schemas.microsoft.com/office/drawing/2014/main" val="2736027166"/>
                    </a:ext>
                  </a:extLst>
                </a:gridCol>
                <a:gridCol w="1276006">
                  <a:extLst>
                    <a:ext uri="{9D8B030D-6E8A-4147-A177-3AD203B41FA5}">
                      <a16:colId xmlns:a16="http://schemas.microsoft.com/office/drawing/2014/main" val="3709674195"/>
                    </a:ext>
                  </a:extLst>
                </a:gridCol>
              </a:tblGrid>
              <a:tr h="4549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QAT ID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Order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Prime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Parent RO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Old Line no*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QAT Order 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47969"/>
                  </a:ext>
                </a:extLst>
              </a:tr>
              <a:tr h="306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+ Line no that we want to link to QAT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409893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QAT ID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ADFASDF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81788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228961D-00E3-4894-9D69-8CAEBBEF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139739"/>
            <a:ext cx="7772400" cy="313932"/>
          </a:xfrm>
        </p:spPr>
        <p:txBody>
          <a:bodyPr/>
          <a:lstStyle/>
          <a:p>
            <a:r>
              <a:rPr lang="en-US" sz="1600" b="1"/>
              <a:t>ARTMIS does not have an ID that follows a shipment from beginning to end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B9A05-2D0A-4872-83C3-AE5B19DC8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FDF9C3-F504-4274-BB5D-B2BF1A75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32973"/>
              </p:ext>
            </p:extLst>
          </p:nvPr>
        </p:nvGraphicFramePr>
        <p:xfrm>
          <a:off x="629614" y="2779329"/>
          <a:ext cx="8269456" cy="1519162"/>
        </p:xfrm>
        <a:graphic>
          <a:graphicData uri="http://schemas.openxmlformats.org/drawingml/2006/table">
            <a:tbl>
              <a:tblPr firstRow="1" firstCol="1" bandRow="1"/>
              <a:tblGrid>
                <a:gridCol w="796917">
                  <a:extLst>
                    <a:ext uri="{9D8B030D-6E8A-4147-A177-3AD203B41FA5}">
                      <a16:colId xmlns:a16="http://schemas.microsoft.com/office/drawing/2014/main" val="3561314952"/>
                    </a:ext>
                  </a:extLst>
                </a:gridCol>
                <a:gridCol w="796917">
                  <a:extLst>
                    <a:ext uri="{9D8B030D-6E8A-4147-A177-3AD203B41FA5}">
                      <a16:colId xmlns:a16="http://schemas.microsoft.com/office/drawing/2014/main" val="3016794345"/>
                    </a:ext>
                  </a:extLst>
                </a:gridCol>
                <a:gridCol w="485080">
                  <a:extLst>
                    <a:ext uri="{9D8B030D-6E8A-4147-A177-3AD203B41FA5}">
                      <a16:colId xmlns:a16="http://schemas.microsoft.com/office/drawing/2014/main" val="4034753989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3070377114"/>
                    </a:ext>
                  </a:extLst>
                </a:gridCol>
                <a:gridCol w="450431">
                  <a:extLst>
                    <a:ext uri="{9D8B030D-6E8A-4147-A177-3AD203B41FA5}">
                      <a16:colId xmlns:a16="http://schemas.microsoft.com/office/drawing/2014/main" val="2780661684"/>
                    </a:ext>
                  </a:extLst>
                </a:gridCol>
                <a:gridCol w="716070">
                  <a:extLst>
                    <a:ext uri="{9D8B030D-6E8A-4147-A177-3AD203B41FA5}">
                      <a16:colId xmlns:a16="http://schemas.microsoft.com/office/drawing/2014/main" val="3830893477"/>
                    </a:ext>
                  </a:extLst>
                </a:gridCol>
                <a:gridCol w="461981">
                  <a:extLst>
                    <a:ext uri="{9D8B030D-6E8A-4147-A177-3AD203B41FA5}">
                      <a16:colId xmlns:a16="http://schemas.microsoft.com/office/drawing/2014/main" val="3104639082"/>
                    </a:ext>
                  </a:extLst>
                </a:gridCol>
                <a:gridCol w="727619">
                  <a:extLst>
                    <a:ext uri="{9D8B030D-6E8A-4147-A177-3AD203B41FA5}">
                      <a16:colId xmlns:a16="http://schemas.microsoft.com/office/drawing/2014/main" val="787681523"/>
                    </a:ext>
                  </a:extLst>
                </a:gridCol>
                <a:gridCol w="704521">
                  <a:extLst>
                    <a:ext uri="{9D8B030D-6E8A-4147-A177-3AD203B41FA5}">
                      <a16:colId xmlns:a16="http://schemas.microsoft.com/office/drawing/2014/main" val="1987600485"/>
                    </a:ext>
                  </a:extLst>
                </a:gridCol>
                <a:gridCol w="485080">
                  <a:extLst>
                    <a:ext uri="{9D8B030D-6E8A-4147-A177-3AD203B41FA5}">
                      <a16:colId xmlns:a16="http://schemas.microsoft.com/office/drawing/2014/main" val="850996257"/>
                    </a:ext>
                  </a:extLst>
                </a:gridCol>
                <a:gridCol w="597000">
                  <a:extLst>
                    <a:ext uri="{9D8B030D-6E8A-4147-A177-3AD203B41FA5}">
                      <a16:colId xmlns:a16="http://schemas.microsoft.com/office/drawing/2014/main" val="3338098667"/>
                    </a:ext>
                  </a:extLst>
                </a:gridCol>
                <a:gridCol w="1204724">
                  <a:extLst>
                    <a:ext uri="{9D8B030D-6E8A-4147-A177-3AD203B41FA5}">
                      <a16:colId xmlns:a16="http://schemas.microsoft.com/office/drawing/2014/main" val="542783258"/>
                    </a:ext>
                  </a:extLst>
                </a:gridCol>
              </a:tblGrid>
              <a:tr h="4549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QAT ID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Order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Prime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Parent RO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Old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QAT Order 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74853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Line gets replaced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874797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QAT ID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ADFASDF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79073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864246"/>
                  </a:ext>
                </a:extLst>
              </a:tr>
              <a:tr h="1621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34924"/>
                  </a:ext>
                </a:extLst>
              </a:tr>
            </a:tbl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5AAC9959-FB84-4A15-909F-4FAF9C79DBF7}"/>
              </a:ext>
            </a:extLst>
          </p:cNvPr>
          <p:cNvSpPr txBox="1">
            <a:spLocks/>
          </p:cNvSpPr>
          <p:nvPr/>
        </p:nvSpPr>
        <p:spPr>
          <a:xfrm>
            <a:off x="140854" y="1572416"/>
            <a:ext cx="570346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rgbClr val="BA0C2F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/>
              <a:t>1.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C554724-025B-4866-BFCD-6753C20C2711}"/>
              </a:ext>
            </a:extLst>
          </p:cNvPr>
          <p:cNvSpPr txBox="1">
            <a:spLocks/>
          </p:cNvSpPr>
          <p:nvPr/>
        </p:nvSpPr>
        <p:spPr>
          <a:xfrm>
            <a:off x="678955" y="734680"/>
            <a:ext cx="7772400" cy="4801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rgbClr val="BA0C2F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/>
              <a:t>Example of RO prime line changes throughout order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A60A6E-6675-4FDA-AA06-5141546B9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83271"/>
              </p:ext>
            </p:extLst>
          </p:nvPr>
        </p:nvGraphicFramePr>
        <p:xfrm>
          <a:off x="6677892" y="913555"/>
          <a:ext cx="2283772" cy="313933"/>
        </p:xfrm>
        <a:graphic>
          <a:graphicData uri="http://schemas.openxmlformats.org/drawingml/2006/table">
            <a:tbl>
              <a:tblPr firstRow="1" firstCol="1" bandRow="1"/>
              <a:tblGrid>
                <a:gridCol w="2283772">
                  <a:extLst>
                    <a:ext uri="{9D8B030D-6E8A-4147-A177-3AD203B41FA5}">
                      <a16:colId xmlns:a16="http://schemas.microsoft.com/office/drawing/2014/main" val="1270067057"/>
                    </a:ext>
                  </a:extLst>
                </a:gridCol>
              </a:tblGrid>
              <a:tr h="1468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Was linked but is now Deactivated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42445"/>
                  </a:ext>
                </a:extLst>
              </a:tr>
              <a:tr h="1670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Currently Linked to QAT Shipment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837946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id="{1E77CF66-4C9C-42CB-8A20-AF3CB009DA41}"/>
              </a:ext>
            </a:extLst>
          </p:cNvPr>
          <p:cNvSpPr txBox="1">
            <a:spLocks/>
          </p:cNvSpPr>
          <p:nvPr/>
        </p:nvSpPr>
        <p:spPr>
          <a:xfrm>
            <a:off x="140854" y="2803146"/>
            <a:ext cx="570346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rgbClr val="BA0C2F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/>
              <a:t>2.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43E9DB-D92B-4A92-BA5B-C13FC3BD0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36431"/>
              </p:ext>
            </p:extLst>
          </p:nvPr>
        </p:nvGraphicFramePr>
        <p:xfrm>
          <a:off x="678955" y="4456748"/>
          <a:ext cx="8097651" cy="2020232"/>
        </p:xfrm>
        <a:graphic>
          <a:graphicData uri="http://schemas.openxmlformats.org/drawingml/2006/table">
            <a:tbl>
              <a:tblPr firstRow="1" firstCol="1" bandRow="1"/>
              <a:tblGrid>
                <a:gridCol w="780360">
                  <a:extLst>
                    <a:ext uri="{9D8B030D-6E8A-4147-A177-3AD203B41FA5}">
                      <a16:colId xmlns:a16="http://schemas.microsoft.com/office/drawing/2014/main" val="3898687959"/>
                    </a:ext>
                  </a:extLst>
                </a:gridCol>
                <a:gridCol w="780360">
                  <a:extLst>
                    <a:ext uri="{9D8B030D-6E8A-4147-A177-3AD203B41FA5}">
                      <a16:colId xmlns:a16="http://schemas.microsoft.com/office/drawing/2014/main" val="108876305"/>
                    </a:ext>
                  </a:extLst>
                </a:gridCol>
                <a:gridCol w="475002">
                  <a:extLst>
                    <a:ext uri="{9D8B030D-6E8A-4147-A177-3AD203B41FA5}">
                      <a16:colId xmlns:a16="http://schemas.microsoft.com/office/drawing/2014/main" val="713640956"/>
                    </a:ext>
                  </a:extLst>
                </a:gridCol>
                <a:gridCol w="825599">
                  <a:extLst>
                    <a:ext uri="{9D8B030D-6E8A-4147-A177-3AD203B41FA5}">
                      <a16:colId xmlns:a16="http://schemas.microsoft.com/office/drawing/2014/main" val="637142817"/>
                    </a:ext>
                  </a:extLst>
                </a:gridCol>
                <a:gridCol w="441073">
                  <a:extLst>
                    <a:ext uri="{9D8B030D-6E8A-4147-A177-3AD203B41FA5}">
                      <a16:colId xmlns:a16="http://schemas.microsoft.com/office/drawing/2014/main" val="2911627091"/>
                    </a:ext>
                  </a:extLst>
                </a:gridCol>
                <a:gridCol w="701193">
                  <a:extLst>
                    <a:ext uri="{9D8B030D-6E8A-4147-A177-3AD203B41FA5}">
                      <a16:colId xmlns:a16="http://schemas.microsoft.com/office/drawing/2014/main" val="1045750774"/>
                    </a:ext>
                  </a:extLst>
                </a:gridCol>
                <a:gridCol w="452383">
                  <a:extLst>
                    <a:ext uri="{9D8B030D-6E8A-4147-A177-3AD203B41FA5}">
                      <a16:colId xmlns:a16="http://schemas.microsoft.com/office/drawing/2014/main" val="1636838201"/>
                    </a:ext>
                  </a:extLst>
                </a:gridCol>
                <a:gridCol w="712503">
                  <a:extLst>
                    <a:ext uri="{9D8B030D-6E8A-4147-A177-3AD203B41FA5}">
                      <a16:colId xmlns:a16="http://schemas.microsoft.com/office/drawing/2014/main" val="2211432941"/>
                    </a:ext>
                  </a:extLst>
                </a:gridCol>
                <a:gridCol w="689884">
                  <a:extLst>
                    <a:ext uri="{9D8B030D-6E8A-4147-A177-3AD203B41FA5}">
                      <a16:colId xmlns:a16="http://schemas.microsoft.com/office/drawing/2014/main" val="1420081283"/>
                    </a:ext>
                  </a:extLst>
                </a:gridCol>
                <a:gridCol w="475002">
                  <a:extLst>
                    <a:ext uri="{9D8B030D-6E8A-4147-A177-3AD203B41FA5}">
                      <a16:colId xmlns:a16="http://schemas.microsoft.com/office/drawing/2014/main" val="3185320677"/>
                    </a:ext>
                  </a:extLst>
                </a:gridCol>
                <a:gridCol w="625101">
                  <a:extLst>
                    <a:ext uri="{9D8B030D-6E8A-4147-A177-3AD203B41FA5}">
                      <a16:colId xmlns:a16="http://schemas.microsoft.com/office/drawing/2014/main" val="1294621814"/>
                    </a:ext>
                  </a:extLst>
                </a:gridCol>
                <a:gridCol w="1139191">
                  <a:extLst>
                    <a:ext uri="{9D8B030D-6E8A-4147-A177-3AD203B41FA5}">
                      <a16:colId xmlns:a16="http://schemas.microsoft.com/office/drawing/2014/main" val="38913080"/>
                    </a:ext>
                  </a:extLst>
                </a:gridCol>
              </a:tblGrid>
              <a:tr h="4549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QAT ID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Order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Prime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Parent RO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Old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QAT Order 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884422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22455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QAT ID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ADFASDF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679229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123456 (parent 12345)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840846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12347 (parent 12345)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69355"/>
                  </a:ext>
                </a:extLst>
              </a:tr>
            </a:tbl>
          </a:graphicData>
        </a:graphic>
      </p:graphicFrame>
      <p:sp>
        <p:nvSpPr>
          <p:cNvPr id="17" name="Title 2">
            <a:extLst>
              <a:ext uri="{FF2B5EF4-FFF2-40B4-BE49-F238E27FC236}">
                <a16:creationId xmlns:a16="http://schemas.microsoft.com/office/drawing/2014/main" id="{391C22B1-6457-46C5-9BBE-853841492F79}"/>
              </a:ext>
            </a:extLst>
          </p:cNvPr>
          <p:cNvSpPr txBox="1">
            <a:spLocks/>
          </p:cNvSpPr>
          <p:nvPr/>
        </p:nvSpPr>
        <p:spPr>
          <a:xfrm>
            <a:off x="108609" y="4499021"/>
            <a:ext cx="570346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rgbClr val="BA0C2F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/>
              <a:t>3.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12E7D-8B49-45FE-A4A5-5FF5C7EC61B6}"/>
              </a:ext>
            </a:extLst>
          </p:cNvPr>
          <p:cNvSpPr/>
          <p:nvPr/>
        </p:nvSpPr>
        <p:spPr>
          <a:xfrm>
            <a:off x="4860940" y="6327207"/>
            <a:ext cx="3322478" cy="3651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sz="1600" baseline="30000">
                <a:solidFill>
                  <a:sysClr val="windowText" lastClr="000000"/>
                </a:solidFill>
              </a:rPr>
              <a:t>* Not in ARTMIS data – included for illustrative purposes</a:t>
            </a:r>
            <a:endParaRPr lang="en-US" sz="16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3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8961D-00E3-4894-9D69-8CAEBBEF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139739"/>
            <a:ext cx="7772400" cy="313932"/>
          </a:xfrm>
        </p:spPr>
        <p:txBody>
          <a:bodyPr/>
          <a:lstStyle/>
          <a:p>
            <a:r>
              <a:rPr lang="en-US" sz="1600" b="1"/>
              <a:t>ARTMIS does not have an ID that follows a shipment from beginning to end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B9A05-2D0A-4872-83C3-AE5B19DC8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7B5D-E549-4D73-A93A-B1E8C9F846EE}" type="slidenum">
              <a:rPr lang="en-US" smtClean="0"/>
              <a:t>9</a:t>
            </a:fld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C554724-025B-4866-BFCD-6753C20C2711}"/>
              </a:ext>
            </a:extLst>
          </p:cNvPr>
          <p:cNvSpPr txBox="1">
            <a:spLocks/>
          </p:cNvSpPr>
          <p:nvPr/>
        </p:nvSpPr>
        <p:spPr>
          <a:xfrm>
            <a:off x="678955" y="433424"/>
            <a:ext cx="7772400" cy="4801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rgbClr val="BA0C2F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/>
              <a:t>Example of RO prime line changes throughout order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A60A6E-6675-4FDA-AA06-5141546B9ADE}"/>
              </a:ext>
            </a:extLst>
          </p:cNvPr>
          <p:cNvGraphicFramePr>
            <a:graphicFrameLocks noGrp="1"/>
          </p:cNvGraphicFramePr>
          <p:nvPr/>
        </p:nvGraphicFramePr>
        <p:xfrm>
          <a:off x="6677892" y="913555"/>
          <a:ext cx="2283772" cy="313933"/>
        </p:xfrm>
        <a:graphic>
          <a:graphicData uri="http://schemas.openxmlformats.org/drawingml/2006/table">
            <a:tbl>
              <a:tblPr firstRow="1" firstCol="1" bandRow="1"/>
              <a:tblGrid>
                <a:gridCol w="2283772">
                  <a:extLst>
                    <a:ext uri="{9D8B030D-6E8A-4147-A177-3AD203B41FA5}">
                      <a16:colId xmlns:a16="http://schemas.microsoft.com/office/drawing/2014/main" val="1270067057"/>
                    </a:ext>
                  </a:extLst>
                </a:gridCol>
              </a:tblGrid>
              <a:tr h="1468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Was linked but is now Deactivated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42445"/>
                  </a:ext>
                </a:extLst>
              </a:tr>
              <a:tr h="1670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Currently Linked to QAT Shipment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83794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43E9DB-D92B-4A92-BA5B-C13FC3BD0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50340"/>
              </p:ext>
            </p:extLst>
          </p:nvPr>
        </p:nvGraphicFramePr>
        <p:xfrm>
          <a:off x="863682" y="1486110"/>
          <a:ext cx="7772400" cy="1782368"/>
        </p:xfrm>
        <a:graphic>
          <a:graphicData uri="http://schemas.openxmlformats.org/drawingml/2006/table">
            <a:tbl>
              <a:tblPr firstRow="1" firstCol="1" bandRow="1"/>
              <a:tblGrid>
                <a:gridCol w="749016">
                  <a:extLst>
                    <a:ext uri="{9D8B030D-6E8A-4147-A177-3AD203B41FA5}">
                      <a16:colId xmlns:a16="http://schemas.microsoft.com/office/drawing/2014/main" val="4126464826"/>
                    </a:ext>
                  </a:extLst>
                </a:gridCol>
                <a:gridCol w="749016">
                  <a:extLst>
                    <a:ext uri="{9D8B030D-6E8A-4147-A177-3AD203B41FA5}">
                      <a16:colId xmlns:a16="http://schemas.microsoft.com/office/drawing/2014/main" val="108876305"/>
                    </a:ext>
                  </a:extLst>
                </a:gridCol>
                <a:gridCol w="455923">
                  <a:extLst>
                    <a:ext uri="{9D8B030D-6E8A-4147-A177-3AD203B41FA5}">
                      <a16:colId xmlns:a16="http://schemas.microsoft.com/office/drawing/2014/main" val="713640956"/>
                    </a:ext>
                  </a:extLst>
                </a:gridCol>
                <a:gridCol w="792438">
                  <a:extLst>
                    <a:ext uri="{9D8B030D-6E8A-4147-A177-3AD203B41FA5}">
                      <a16:colId xmlns:a16="http://schemas.microsoft.com/office/drawing/2014/main" val="637142817"/>
                    </a:ext>
                  </a:extLst>
                </a:gridCol>
                <a:gridCol w="423357">
                  <a:extLst>
                    <a:ext uri="{9D8B030D-6E8A-4147-A177-3AD203B41FA5}">
                      <a16:colId xmlns:a16="http://schemas.microsoft.com/office/drawing/2014/main" val="2911627091"/>
                    </a:ext>
                  </a:extLst>
                </a:gridCol>
                <a:gridCol w="673029">
                  <a:extLst>
                    <a:ext uri="{9D8B030D-6E8A-4147-A177-3AD203B41FA5}">
                      <a16:colId xmlns:a16="http://schemas.microsoft.com/office/drawing/2014/main" val="1045750774"/>
                    </a:ext>
                  </a:extLst>
                </a:gridCol>
                <a:gridCol w="434212">
                  <a:extLst>
                    <a:ext uri="{9D8B030D-6E8A-4147-A177-3AD203B41FA5}">
                      <a16:colId xmlns:a16="http://schemas.microsoft.com/office/drawing/2014/main" val="1636838201"/>
                    </a:ext>
                  </a:extLst>
                </a:gridCol>
                <a:gridCol w="683884">
                  <a:extLst>
                    <a:ext uri="{9D8B030D-6E8A-4147-A177-3AD203B41FA5}">
                      <a16:colId xmlns:a16="http://schemas.microsoft.com/office/drawing/2014/main" val="2211432941"/>
                    </a:ext>
                  </a:extLst>
                </a:gridCol>
                <a:gridCol w="662174">
                  <a:extLst>
                    <a:ext uri="{9D8B030D-6E8A-4147-A177-3AD203B41FA5}">
                      <a16:colId xmlns:a16="http://schemas.microsoft.com/office/drawing/2014/main" val="1420081283"/>
                    </a:ext>
                  </a:extLst>
                </a:gridCol>
                <a:gridCol w="455923">
                  <a:extLst>
                    <a:ext uri="{9D8B030D-6E8A-4147-A177-3AD203B41FA5}">
                      <a16:colId xmlns:a16="http://schemas.microsoft.com/office/drawing/2014/main" val="3185320677"/>
                    </a:ext>
                  </a:extLst>
                </a:gridCol>
                <a:gridCol w="499344">
                  <a:extLst>
                    <a:ext uri="{9D8B030D-6E8A-4147-A177-3AD203B41FA5}">
                      <a16:colId xmlns:a16="http://schemas.microsoft.com/office/drawing/2014/main" val="1294621814"/>
                    </a:ext>
                  </a:extLst>
                </a:gridCol>
                <a:gridCol w="1194084">
                  <a:extLst>
                    <a:ext uri="{9D8B030D-6E8A-4147-A177-3AD203B41FA5}">
                      <a16:colId xmlns:a16="http://schemas.microsoft.com/office/drawing/2014/main" val="38913080"/>
                    </a:ext>
                  </a:extLst>
                </a:gridCol>
              </a:tblGrid>
              <a:tr h="4549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QAT ID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Order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Prime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Parent RO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Old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QAT Order 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884422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22455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QAT ID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ADFASDF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679229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840846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69355"/>
                  </a:ext>
                </a:extLst>
              </a:tr>
            </a:tbl>
          </a:graphicData>
        </a:graphic>
      </p:graphicFrame>
      <p:sp>
        <p:nvSpPr>
          <p:cNvPr id="17" name="Title 2">
            <a:extLst>
              <a:ext uri="{FF2B5EF4-FFF2-40B4-BE49-F238E27FC236}">
                <a16:creationId xmlns:a16="http://schemas.microsoft.com/office/drawing/2014/main" id="{391C22B1-6457-46C5-9BBE-853841492F79}"/>
              </a:ext>
            </a:extLst>
          </p:cNvPr>
          <p:cNvSpPr txBox="1">
            <a:spLocks/>
          </p:cNvSpPr>
          <p:nvPr/>
        </p:nvSpPr>
        <p:spPr>
          <a:xfrm>
            <a:off x="293336" y="1528383"/>
            <a:ext cx="570346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rgbClr val="BA0C2F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/>
              <a:t>3.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48D70D-EDF9-4EE3-BF0E-B65C789B6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067064"/>
              </p:ext>
            </p:extLst>
          </p:nvPr>
        </p:nvGraphicFramePr>
        <p:xfrm>
          <a:off x="863682" y="3475417"/>
          <a:ext cx="7772400" cy="2383738"/>
        </p:xfrm>
        <a:graphic>
          <a:graphicData uri="http://schemas.openxmlformats.org/drawingml/2006/table">
            <a:tbl>
              <a:tblPr firstRow="1" firstCol="1" bandRow="1"/>
              <a:tblGrid>
                <a:gridCol w="749016">
                  <a:extLst>
                    <a:ext uri="{9D8B030D-6E8A-4147-A177-3AD203B41FA5}">
                      <a16:colId xmlns:a16="http://schemas.microsoft.com/office/drawing/2014/main" val="576666622"/>
                    </a:ext>
                  </a:extLst>
                </a:gridCol>
                <a:gridCol w="749016">
                  <a:extLst>
                    <a:ext uri="{9D8B030D-6E8A-4147-A177-3AD203B41FA5}">
                      <a16:colId xmlns:a16="http://schemas.microsoft.com/office/drawing/2014/main" val="1764803991"/>
                    </a:ext>
                  </a:extLst>
                </a:gridCol>
                <a:gridCol w="455923">
                  <a:extLst>
                    <a:ext uri="{9D8B030D-6E8A-4147-A177-3AD203B41FA5}">
                      <a16:colId xmlns:a16="http://schemas.microsoft.com/office/drawing/2014/main" val="2799256167"/>
                    </a:ext>
                  </a:extLst>
                </a:gridCol>
                <a:gridCol w="792438">
                  <a:extLst>
                    <a:ext uri="{9D8B030D-6E8A-4147-A177-3AD203B41FA5}">
                      <a16:colId xmlns:a16="http://schemas.microsoft.com/office/drawing/2014/main" val="244820930"/>
                    </a:ext>
                  </a:extLst>
                </a:gridCol>
                <a:gridCol w="423357">
                  <a:extLst>
                    <a:ext uri="{9D8B030D-6E8A-4147-A177-3AD203B41FA5}">
                      <a16:colId xmlns:a16="http://schemas.microsoft.com/office/drawing/2014/main" val="1393201624"/>
                    </a:ext>
                  </a:extLst>
                </a:gridCol>
                <a:gridCol w="673029">
                  <a:extLst>
                    <a:ext uri="{9D8B030D-6E8A-4147-A177-3AD203B41FA5}">
                      <a16:colId xmlns:a16="http://schemas.microsoft.com/office/drawing/2014/main" val="3093904918"/>
                    </a:ext>
                  </a:extLst>
                </a:gridCol>
                <a:gridCol w="434212">
                  <a:extLst>
                    <a:ext uri="{9D8B030D-6E8A-4147-A177-3AD203B41FA5}">
                      <a16:colId xmlns:a16="http://schemas.microsoft.com/office/drawing/2014/main" val="1634132850"/>
                    </a:ext>
                  </a:extLst>
                </a:gridCol>
                <a:gridCol w="683884">
                  <a:extLst>
                    <a:ext uri="{9D8B030D-6E8A-4147-A177-3AD203B41FA5}">
                      <a16:colId xmlns:a16="http://schemas.microsoft.com/office/drawing/2014/main" val="3710452727"/>
                    </a:ext>
                  </a:extLst>
                </a:gridCol>
                <a:gridCol w="662174">
                  <a:extLst>
                    <a:ext uri="{9D8B030D-6E8A-4147-A177-3AD203B41FA5}">
                      <a16:colId xmlns:a16="http://schemas.microsoft.com/office/drawing/2014/main" val="4209077801"/>
                    </a:ext>
                  </a:extLst>
                </a:gridCol>
                <a:gridCol w="455923">
                  <a:extLst>
                    <a:ext uri="{9D8B030D-6E8A-4147-A177-3AD203B41FA5}">
                      <a16:colId xmlns:a16="http://schemas.microsoft.com/office/drawing/2014/main" val="1222236640"/>
                    </a:ext>
                  </a:extLst>
                </a:gridCol>
                <a:gridCol w="499344">
                  <a:extLst>
                    <a:ext uri="{9D8B030D-6E8A-4147-A177-3AD203B41FA5}">
                      <a16:colId xmlns:a16="http://schemas.microsoft.com/office/drawing/2014/main" val="2061588997"/>
                    </a:ext>
                  </a:extLst>
                </a:gridCol>
                <a:gridCol w="1194084">
                  <a:extLst>
                    <a:ext uri="{9D8B030D-6E8A-4147-A177-3AD203B41FA5}">
                      <a16:colId xmlns:a16="http://schemas.microsoft.com/office/drawing/2014/main" val="2422657718"/>
                    </a:ext>
                  </a:extLst>
                </a:gridCol>
              </a:tblGrid>
              <a:tr h="4549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QAT ID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Order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Prime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Parent RO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Old Line 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QAT Order 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859999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275885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743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QAT ID</a:t>
                      </a: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ADFASDF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52469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24645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487418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  <a:endParaRPr lang="en-US" sz="1000" b="1">
                        <a:solidFill>
                          <a:srgbClr val="00743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924698"/>
                  </a:ext>
                </a:extLst>
              </a:tr>
              <a:tr h="300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RO10000003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A19019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MPL10100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 RO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70" marR="64870" marT="0" marB="0" anchor="b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451770"/>
                  </a:ext>
                </a:extLst>
              </a:tr>
            </a:tbl>
          </a:graphicData>
        </a:graphic>
      </p:graphicFrame>
      <p:sp>
        <p:nvSpPr>
          <p:cNvPr id="18" name="Title 2">
            <a:extLst>
              <a:ext uri="{FF2B5EF4-FFF2-40B4-BE49-F238E27FC236}">
                <a16:creationId xmlns:a16="http://schemas.microsoft.com/office/drawing/2014/main" id="{7A6006C4-1659-453B-945B-6B197A9ED440}"/>
              </a:ext>
            </a:extLst>
          </p:cNvPr>
          <p:cNvSpPr txBox="1">
            <a:spLocks/>
          </p:cNvSpPr>
          <p:nvPr/>
        </p:nvSpPr>
        <p:spPr>
          <a:xfrm>
            <a:off x="222746" y="3475417"/>
            <a:ext cx="570346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rgbClr val="BA0C2F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902642233"/>
      </p:ext>
    </p:extLst>
  </p:cSld>
  <p:clrMapOvr>
    <a:masterClrMapping/>
  </p:clrMapOvr>
</p:sld>
</file>

<file path=ppt/theme/theme1.xml><?xml version="1.0" encoding="utf-8"?>
<a:theme xmlns:a="http://schemas.openxmlformats.org/drawingml/2006/main" name="4.3-Template_4.29.2016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eba57df7-6bb1-483a-a161-ad3ba27bba7e">
      <Terms xmlns="http://schemas.microsoft.com/office/infopath/2007/PartnerControls"/>
    </lcf76f155ced4ddcb4097134ff3c332f>
    <TaxCatchAll xmlns="8d7096d6-fc66-4344-9e3f-2445529a09f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2DF6CE8E227A4E95D6434E1A31BE12" ma:contentTypeVersion="20" ma:contentTypeDescription="Create a new document." ma:contentTypeScope="" ma:versionID="4ff743928be125255e5f3dff2bba26b9">
  <xsd:schema xmlns:xsd="http://www.w3.org/2001/XMLSchema" xmlns:xs="http://www.w3.org/2001/XMLSchema" xmlns:p="http://schemas.microsoft.com/office/2006/metadata/properties" xmlns:ns1="http://schemas.microsoft.com/sharepoint/v3" xmlns:ns2="eba57df7-6bb1-483a-a161-ad3ba27bba7e" xmlns:ns3="28f22a66-e211-494d-b558-8a955903d4f7" xmlns:ns4="8d7096d6-fc66-4344-9e3f-2445529a09f6" targetNamespace="http://schemas.microsoft.com/office/2006/metadata/properties" ma:root="true" ma:fieldsID="d486dbc23b63dc9b62849b482f5ec6b2" ns1:_="" ns2:_="" ns3:_="" ns4:_="">
    <xsd:import namespace="http://schemas.microsoft.com/sharepoint/v3"/>
    <xsd:import namespace="eba57df7-6bb1-483a-a161-ad3ba27bba7e"/>
    <xsd:import namespace="28f22a66-e211-494d-b558-8a955903d4f7"/>
    <xsd:import namespace="8d7096d6-fc66-4344-9e3f-2445529a09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57df7-6bb1-483a-a161-ad3ba27bba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822e118f-d533-465d-b5ca-7beed2256e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f22a66-e211-494d-b558-8a955903d4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096d6-fc66-4344-9e3f-2445529a09f6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e00ecc52-cc0b-4751-93af-3e3627809984}" ma:internalName="TaxCatchAll" ma:showField="CatchAllData" ma:web="28f22a66-e211-494d-b558-8a955903d4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3D16EF-6163-4A27-911C-5C1759FE58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C4A9A3-0269-4EBF-A5E1-44F9768D26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eba57df7-6bb1-483a-a161-ad3ba27bba7e"/>
    <ds:schemaRef ds:uri="8d7096d6-fc66-4344-9e3f-2445529a09f6"/>
  </ds:schemaRefs>
</ds:datastoreItem>
</file>

<file path=customXml/itemProps3.xml><?xml version="1.0" encoding="utf-8"?>
<ds:datastoreItem xmlns:ds="http://schemas.openxmlformats.org/officeDocument/2006/customXml" ds:itemID="{3322FF67-0218-4324-ACA1-0B0F5C850AFC}"/>
</file>

<file path=docProps/app.xml><?xml version="1.0" encoding="utf-8"?>
<Properties xmlns="http://schemas.openxmlformats.org/officeDocument/2006/extended-properties" xmlns:vt="http://schemas.openxmlformats.org/officeDocument/2006/docPropsVTypes">
  <Template>4.3-Template_4.29.2016</Template>
  <TotalTime>14</TotalTime>
  <Words>1679</Words>
  <Application>Microsoft Office PowerPoint</Application>
  <PresentationFormat>On-screen Show (4:3)</PresentationFormat>
  <Paragraphs>462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Segoe UI</vt:lpstr>
      <vt:lpstr>4.3-Template_4.29.2016</vt:lpstr>
      <vt:lpstr>Connecting QAT &amp; ARTMIS shipment data</vt:lpstr>
      <vt:lpstr>Connecting QAT &amp; ARTMIS shipment data</vt:lpstr>
      <vt:lpstr>Connecting QAT &amp; ARTMIS shipment data</vt:lpstr>
      <vt:lpstr>ARTMIS (WebSphere Commerce)</vt:lpstr>
      <vt:lpstr>QAT-ARTMIS Interfaces</vt:lpstr>
      <vt:lpstr>Process &amp; Data Flow</vt:lpstr>
      <vt:lpstr>1. QAT Program ID (aka Supply Plan IDs)</vt:lpstr>
      <vt:lpstr>ARTMIS does not have an ID that follows a shipment from beginning to end</vt:lpstr>
      <vt:lpstr>ARTMIS does not have an ID that follows a shipment from beginning to end</vt:lpstr>
      <vt:lpstr>ARTMIS (WebSphere Commerce)</vt:lpstr>
      <vt:lpstr>QAT Terminology</vt:lpstr>
    </vt:vector>
  </TitlesOfParts>
  <Company>USAID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COVER OPTION TITLE GOES HERE CAN  RUN THREE LINES</dc:title>
  <dc:creator>USAID</dc:creator>
  <cp:lastModifiedBy>Lillian Gu</cp:lastModifiedBy>
  <cp:revision>1</cp:revision>
  <cp:lastPrinted>2017-01-30T05:37:48Z</cp:lastPrinted>
  <dcterms:created xsi:type="dcterms:W3CDTF">2016-05-03T20:02:08Z</dcterms:created>
  <dcterms:modified xsi:type="dcterms:W3CDTF">2022-07-14T12:23:51Z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0x010100162DF6CE8E227A4E95D6434E1A31BE12</vt:lpwstr>
  </property>
  <property fmtid="{D5CDD505-2E9C-101B-9397-08002B2CF9AE}" pid="3" name="ProjectDocumentType">
    <vt:lpwstr/>
  </property>
  <property fmtid="{D5CDD505-2E9C-101B-9397-08002B2CF9AE}" pid="4" name="Project Document Type">
    <vt:lpwstr/>
  </property>
  <property fmtid="{D5CDD505-2E9C-101B-9397-08002B2CF9AE}" pid="5" name="MediaServiceImageTags">
    <vt:lpwstr/>
  </property>
</Properties>
</file>