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63" r:id="rId5"/>
    <p:sldId id="599" r:id="rId6"/>
    <p:sldId id="596" r:id="rId7"/>
    <p:sldId id="525" r:id="rId8"/>
    <p:sldId id="606" r:id="rId9"/>
    <p:sldId id="600" r:id="rId10"/>
    <p:sldId id="607" r:id="rId11"/>
    <p:sldId id="608" r:id="rId12"/>
    <p:sldId id="603" r:id="rId13"/>
    <p:sldId id="605" r:id="rId14"/>
    <p:sldId id="609" r:id="rId15"/>
    <p:sldId id="610" r:id="rId16"/>
    <p:sldId id="597" r:id="rId17"/>
    <p:sldId id="602" r:id="rId18"/>
  </p:sldIdLst>
  <p:sldSz cx="9144000" cy="6858000" type="screen4x3"/>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523"/>
    <a:srgbClr val="F6861F"/>
    <a:srgbClr val="BA0C2F"/>
    <a:srgbClr val="EDBA44"/>
    <a:srgbClr val="0F8B70"/>
    <a:srgbClr val="4BA4A2"/>
    <a:srgbClr val="6C6463"/>
    <a:srgbClr val="002F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85753" autoAdjust="0"/>
  </p:normalViewPr>
  <p:slideViewPr>
    <p:cSldViewPr snapToGrid="0">
      <p:cViewPr>
        <p:scale>
          <a:sx n="50" d="100"/>
          <a:sy n="50" d="100"/>
        </p:scale>
        <p:origin x="1616" y="12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6DD72-E312-4478-A80F-5F0D1D10916B}" type="doc">
      <dgm:prSet loTypeId="urn:microsoft.com/office/officeart/2005/8/layout/process1" loCatId="process" qsTypeId="urn:microsoft.com/office/officeart/2005/8/quickstyle/simple1" qsCatId="simple" csTypeId="urn:microsoft.com/office/officeart/2005/8/colors/colorful1" csCatId="colorful" phldr="1"/>
      <dgm:spPr/>
    </dgm:pt>
    <dgm:pt modelId="{EF4D2E12-1EDE-4B58-BE8D-1459A4DF67B9}">
      <dgm:prSet phldrT="[Text]"/>
      <dgm:spPr/>
      <dgm:t>
        <a:bodyPr/>
        <a:lstStyle/>
        <a:p>
          <a:r>
            <a:rPr lang="en-US" dirty="0"/>
            <a:t>Set -Up</a:t>
          </a:r>
        </a:p>
      </dgm:t>
    </dgm:pt>
    <dgm:pt modelId="{3A1DC297-ABA4-4C65-B976-3DCC9A34D029}" type="parTrans" cxnId="{11E481F5-098C-4EE8-8370-7813E5B2404A}">
      <dgm:prSet/>
      <dgm:spPr/>
      <dgm:t>
        <a:bodyPr/>
        <a:lstStyle/>
        <a:p>
          <a:endParaRPr lang="en-US"/>
        </a:p>
      </dgm:t>
    </dgm:pt>
    <dgm:pt modelId="{D7CA072F-D969-46EF-BAC7-EAA9263B1F81}" type="sibTrans" cxnId="{11E481F5-098C-4EE8-8370-7813E5B2404A}">
      <dgm:prSet/>
      <dgm:spPr/>
      <dgm:t>
        <a:bodyPr/>
        <a:lstStyle/>
        <a:p>
          <a:endParaRPr lang="en-US" dirty="0"/>
        </a:p>
      </dgm:t>
    </dgm:pt>
    <dgm:pt modelId="{47531A7E-D49A-4DE9-8F8C-E99092B3846D}">
      <dgm:prSet phldrT="[Text]"/>
      <dgm:spPr/>
      <dgm:t>
        <a:bodyPr/>
        <a:lstStyle/>
        <a:p>
          <a:r>
            <a:rPr lang="en-US" dirty="0"/>
            <a:t>Inputs</a:t>
          </a:r>
        </a:p>
      </dgm:t>
    </dgm:pt>
    <dgm:pt modelId="{519B66D2-C1A0-4D1A-AF96-26E187349572}" type="parTrans" cxnId="{E097D865-B0AB-4B96-A9F1-D79E1B26C240}">
      <dgm:prSet/>
      <dgm:spPr/>
      <dgm:t>
        <a:bodyPr/>
        <a:lstStyle/>
        <a:p>
          <a:endParaRPr lang="en-US"/>
        </a:p>
      </dgm:t>
    </dgm:pt>
    <dgm:pt modelId="{BCA499DB-DE6B-45B3-8A2C-C22F358466A1}" type="sibTrans" cxnId="{E097D865-B0AB-4B96-A9F1-D79E1B26C240}">
      <dgm:prSet/>
      <dgm:spPr/>
      <dgm:t>
        <a:bodyPr/>
        <a:lstStyle/>
        <a:p>
          <a:endParaRPr lang="en-US" dirty="0"/>
        </a:p>
      </dgm:t>
    </dgm:pt>
    <dgm:pt modelId="{A9D0D7A6-8DDF-41B6-B21E-24C4A261F1BF}">
      <dgm:prSet phldrT="[Text]"/>
      <dgm:spPr>
        <a:solidFill>
          <a:srgbClr val="F15523"/>
        </a:solidFill>
      </dgm:spPr>
      <dgm:t>
        <a:bodyPr/>
        <a:lstStyle/>
        <a:p>
          <a:r>
            <a:rPr lang="en-US" dirty="0"/>
            <a:t>Plan</a:t>
          </a:r>
        </a:p>
      </dgm:t>
    </dgm:pt>
    <dgm:pt modelId="{A6117F13-91D5-4E61-A8E4-FDB38AD5E375}" type="parTrans" cxnId="{72DAC500-E116-483F-9354-6E6DB96BFF71}">
      <dgm:prSet/>
      <dgm:spPr/>
      <dgm:t>
        <a:bodyPr/>
        <a:lstStyle/>
        <a:p>
          <a:endParaRPr lang="en-US"/>
        </a:p>
      </dgm:t>
    </dgm:pt>
    <dgm:pt modelId="{7D449439-85FB-4348-B58C-9B79366B3CB7}" type="sibTrans" cxnId="{72DAC500-E116-483F-9354-6E6DB96BFF71}">
      <dgm:prSet/>
      <dgm:spPr/>
      <dgm:t>
        <a:bodyPr/>
        <a:lstStyle/>
        <a:p>
          <a:endParaRPr lang="en-US" dirty="0"/>
        </a:p>
      </dgm:t>
    </dgm:pt>
    <dgm:pt modelId="{84C248DA-1B50-4915-9799-DDD7497D2C69}">
      <dgm:prSet phldrT="[Text]"/>
      <dgm:spPr/>
      <dgm:t>
        <a:bodyPr/>
        <a:lstStyle/>
        <a:p>
          <a:r>
            <a:rPr lang="en-US" dirty="0"/>
            <a:t>Monitor</a:t>
          </a:r>
        </a:p>
      </dgm:t>
    </dgm:pt>
    <dgm:pt modelId="{93096F2C-066C-4725-8B66-599DFAEACE2E}" type="parTrans" cxnId="{13CA9289-3C7F-4AEE-A0C9-A5100F3ECE0E}">
      <dgm:prSet/>
      <dgm:spPr/>
      <dgm:t>
        <a:bodyPr/>
        <a:lstStyle/>
        <a:p>
          <a:endParaRPr lang="en-US"/>
        </a:p>
      </dgm:t>
    </dgm:pt>
    <dgm:pt modelId="{57B87AFB-0505-496A-A08B-1F221AB40CA4}" type="sibTrans" cxnId="{13CA9289-3C7F-4AEE-A0C9-A5100F3ECE0E}">
      <dgm:prSet/>
      <dgm:spPr/>
      <dgm:t>
        <a:bodyPr/>
        <a:lstStyle/>
        <a:p>
          <a:endParaRPr lang="en-US"/>
        </a:p>
      </dgm:t>
    </dgm:pt>
    <dgm:pt modelId="{C794FC1C-7B59-4A38-8840-A2E41308217A}" type="pres">
      <dgm:prSet presAssocID="{8486DD72-E312-4478-A80F-5F0D1D10916B}" presName="Name0" presStyleCnt="0">
        <dgm:presLayoutVars>
          <dgm:dir/>
          <dgm:resizeHandles val="exact"/>
        </dgm:presLayoutVars>
      </dgm:prSet>
      <dgm:spPr/>
    </dgm:pt>
    <dgm:pt modelId="{15A1A4A8-077D-4FC2-969A-56CD6B9B5BA5}" type="pres">
      <dgm:prSet presAssocID="{EF4D2E12-1EDE-4B58-BE8D-1459A4DF67B9}" presName="node" presStyleLbl="node1" presStyleIdx="0" presStyleCnt="4">
        <dgm:presLayoutVars>
          <dgm:bulletEnabled val="1"/>
        </dgm:presLayoutVars>
      </dgm:prSet>
      <dgm:spPr/>
    </dgm:pt>
    <dgm:pt modelId="{380C2577-18EB-4DC2-97D7-32824B2BEB79}" type="pres">
      <dgm:prSet presAssocID="{D7CA072F-D969-46EF-BAC7-EAA9263B1F81}" presName="sibTrans" presStyleLbl="sibTrans2D1" presStyleIdx="0" presStyleCnt="3"/>
      <dgm:spPr/>
    </dgm:pt>
    <dgm:pt modelId="{11381773-3AEC-4014-9D45-CF3F62A911B6}" type="pres">
      <dgm:prSet presAssocID="{D7CA072F-D969-46EF-BAC7-EAA9263B1F81}" presName="connectorText" presStyleLbl="sibTrans2D1" presStyleIdx="0" presStyleCnt="3"/>
      <dgm:spPr/>
    </dgm:pt>
    <dgm:pt modelId="{B2D80B9F-1937-455B-954D-0D3E8B5C99A5}" type="pres">
      <dgm:prSet presAssocID="{47531A7E-D49A-4DE9-8F8C-E99092B3846D}" presName="node" presStyleLbl="node1" presStyleIdx="1" presStyleCnt="4">
        <dgm:presLayoutVars>
          <dgm:bulletEnabled val="1"/>
        </dgm:presLayoutVars>
      </dgm:prSet>
      <dgm:spPr/>
    </dgm:pt>
    <dgm:pt modelId="{BA41244C-C3CD-440B-9294-834DA09C5EB6}" type="pres">
      <dgm:prSet presAssocID="{BCA499DB-DE6B-45B3-8A2C-C22F358466A1}" presName="sibTrans" presStyleLbl="sibTrans2D1" presStyleIdx="1" presStyleCnt="3"/>
      <dgm:spPr/>
    </dgm:pt>
    <dgm:pt modelId="{F87BBA0D-E5E9-424E-A249-8D102F419F0B}" type="pres">
      <dgm:prSet presAssocID="{BCA499DB-DE6B-45B3-8A2C-C22F358466A1}" presName="connectorText" presStyleLbl="sibTrans2D1" presStyleIdx="1" presStyleCnt="3"/>
      <dgm:spPr/>
    </dgm:pt>
    <dgm:pt modelId="{9B10255F-47FC-4FC5-9BB2-ADBEEAEF5758}" type="pres">
      <dgm:prSet presAssocID="{A9D0D7A6-8DDF-41B6-B21E-24C4A261F1BF}" presName="node" presStyleLbl="node1" presStyleIdx="2" presStyleCnt="4">
        <dgm:presLayoutVars>
          <dgm:bulletEnabled val="1"/>
        </dgm:presLayoutVars>
      </dgm:prSet>
      <dgm:spPr/>
    </dgm:pt>
    <dgm:pt modelId="{0654C3F3-D654-4DA0-B573-F6125A54820A}" type="pres">
      <dgm:prSet presAssocID="{7D449439-85FB-4348-B58C-9B79366B3CB7}" presName="sibTrans" presStyleLbl="sibTrans2D1" presStyleIdx="2" presStyleCnt="3"/>
      <dgm:spPr/>
    </dgm:pt>
    <dgm:pt modelId="{586A0F89-F7A8-4767-8181-236DBE98E17E}" type="pres">
      <dgm:prSet presAssocID="{7D449439-85FB-4348-B58C-9B79366B3CB7}" presName="connectorText" presStyleLbl="sibTrans2D1" presStyleIdx="2" presStyleCnt="3"/>
      <dgm:spPr/>
    </dgm:pt>
    <dgm:pt modelId="{B69BCDA8-91C7-4643-8CD8-2284115E9030}" type="pres">
      <dgm:prSet presAssocID="{84C248DA-1B50-4915-9799-DDD7497D2C69}" presName="node" presStyleLbl="node1" presStyleIdx="3" presStyleCnt="4">
        <dgm:presLayoutVars>
          <dgm:bulletEnabled val="1"/>
        </dgm:presLayoutVars>
      </dgm:prSet>
      <dgm:spPr/>
    </dgm:pt>
  </dgm:ptLst>
  <dgm:cxnLst>
    <dgm:cxn modelId="{72DAC500-E116-483F-9354-6E6DB96BFF71}" srcId="{8486DD72-E312-4478-A80F-5F0D1D10916B}" destId="{A9D0D7A6-8DDF-41B6-B21E-24C4A261F1BF}" srcOrd="2" destOrd="0" parTransId="{A6117F13-91D5-4E61-A8E4-FDB38AD5E375}" sibTransId="{7D449439-85FB-4348-B58C-9B79366B3CB7}"/>
    <dgm:cxn modelId="{2C9DAD25-1E92-46C5-BA18-5FD8796FCD6C}" type="presOf" srcId="{7D449439-85FB-4348-B58C-9B79366B3CB7}" destId="{586A0F89-F7A8-4767-8181-236DBE98E17E}" srcOrd="1" destOrd="0" presId="urn:microsoft.com/office/officeart/2005/8/layout/process1"/>
    <dgm:cxn modelId="{7AF10A3F-5580-4966-9792-BD7FCB661072}" type="presOf" srcId="{47531A7E-D49A-4DE9-8F8C-E99092B3846D}" destId="{B2D80B9F-1937-455B-954D-0D3E8B5C99A5}" srcOrd="0" destOrd="0" presId="urn:microsoft.com/office/officeart/2005/8/layout/process1"/>
    <dgm:cxn modelId="{E097D865-B0AB-4B96-A9F1-D79E1B26C240}" srcId="{8486DD72-E312-4478-A80F-5F0D1D10916B}" destId="{47531A7E-D49A-4DE9-8F8C-E99092B3846D}" srcOrd="1" destOrd="0" parTransId="{519B66D2-C1A0-4D1A-AF96-26E187349572}" sibTransId="{BCA499DB-DE6B-45B3-8A2C-C22F358466A1}"/>
    <dgm:cxn modelId="{0D5CB67A-E8D6-4704-8B61-42E04690CA12}" type="presOf" srcId="{8486DD72-E312-4478-A80F-5F0D1D10916B}" destId="{C794FC1C-7B59-4A38-8840-A2E41308217A}" srcOrd="0" destOrd="0" presId="urn:microsoft.com/office/officeart/2005/8/layout/process1"/>
    <dgm:cxn modelId="{919CAD7B-26D7-41BE-A232-703D85A6FD35}" type="presOf" srcId="{7D449439-85FB-4348-B58C-9B79366B3CB7}" destId="{0654C3F3-D654-4DA0-B573-F6125A54820A}" srcOrd="0" destOrd="0" presId="urn:microsoft.com/office/officeart/2005/8/layout/process1"/>
    <dgm:cxn modelId="{71AA4F82-823A-4823-9692-C01B25924A79}" type="presOf" srcId="{D7CA072F-D969-46EF-BAC7-EAA9263B1F81}" destId="{11381773-3AEC-4014-9D45-CF3F62A911B6}" srcOrd="1" destOrd="0" presId="urn:microsoft.com/office/officeart/2005/8/layout/process1"/>
    <dgm:cxn modelId="{13CA9289-3C7F-4AEE-A0C9-A5100F3ECE0E}" srcId="{8486DD72-E312-4478-A80F-5F0D1D10916B}" destId="{84C248DA-1B50-4915-9799-DDD7497D2C69}" srcOrd="3" destOrd="0" parTransId="{93096F2C-066C-4725-8B66-599DFAEACE2E}" sibTransId="{57B87AFB-0505-496A-A08B-1F221AB40CA4}"/>
    <dgm:cxn modelId="{2E7B998F-E057-4478-8232-42385F0B09A3}" type="presOf" srcId="{BCA499DB-DE6B-45B3-8A2C-C22F358466A1}" destId="{F87BBA0D-E5E9-424E-A249-8D102F419F0B}" srcOrd="1" destOrd="0" presId="urn:microsoft.com/office/officeart/2005/8/layout/process1"/>
    <dgm:cxn modelId="{B405899B-42E0-4487-8AE4-FFAE7E68BAD7}" type="presOf" srcId="{A9D0D7A6-8DDF-41B6-B21E-24C4A261F1BF}" destId="{9B10255F-47FC-4FC5-9BB2-ADBEEAEF5758}" srcOrd="0" destOrd="0" presId="urn:microsoft.com/office/officeart/2005/8/layout/process1"/>
    <dgm:cxn modelId="{7CAD05A2-6F09-4828-A752-9AF33A420D92}" type="presOf" srcId="{84C248DA-1B50-4915-9799-DDD7497D2C69}" destId="{B69BCDA8-91C7-4643-8CD8-2284115E9030}" srcOrd="0" destOrd="0" presId="urn:microsoft.com/office/officeart/2005/8/layout/process1"/>
    <dgm:cxn modelId="{7EADADAE-FD26-4196-A1EE-C8458F28C15D}" type="presOf" srcId="{BCA499DB-DE6B-45B3-8A2C-C22F358466A1}" destId="{BA41244C-C3CD-440B-9294-834DA09C5EB6}" srcOrd="0" destOrd="0" presId="urn:microsoft.com/office/officeart/2005/8/layout/process1"/>
    <dgm:cxn modelId="{BD1032C2-006C-46D3-A7EE-CC811E21E3E7}" type="presOf" srcId="{D7CA072F-D969-46EF-BAC7-EAA9263B1F81}" destId="{380C2577-18EB-4DC2-97D7-32824B2BEB79}" srcOrd="0" destOrd="0" presId="urn:microsoft.com/office/officeart/2005/8/layout/process1"/>
    <dgm:cxn modelId="{D7281FF2-FCEE-421F-9180-20A1CB4E51D2}" type="presOf" srcId="{EF4D2E12-1EDE-4B58-BE8D-1459A4DF67B9}" destId="{15A1A4A8-077D-4FC2-969A-56CD6B9B5BA5}" srcOrd="0" destOrd="0" presId="urn:microsoft.com/office/officeart/2005/8/layout/process1"/>
    <dgm:cxn modelId="{11E481F5-098C-4EE8-8370-7813E5B2404A}" srcId="{8486DD72-E312-4478-A80F-5F0D1D10916B}" destId="{EF4D2E12-1EDE-4B58-BE8D-1459A4DF67B9}" srcOrd="0" destOrd="0" parTransId="{3A1DC297-ABA4-4C65-B976-3DCC9A34D029}" sibTransId="{D7CA072F-D969-46EF-BAC7-EAA9263B1F81}"/>
    <dgm:cxn modelId="{E65131DA-83D6-4683-B56B-06273370E11B}" type="presParOf" srcId="{C794FC1C-7B59-4A38-8840-A2E41308217A}" destId="{15A1A4A8-077D-4FC2-969A-56CD6B9B5BA5}" srcOrd="0" destOrd="0" presId="urn:microsoft.com/office/officeart/2005/8/layout/process1"/>
    <dgm:cxn modelId="{C77EA762-725A-45F9-B4AD-5A38CADC8386}" type="presParOf" srcId="{C794FC1C-7B59-4A38-8840-A2E41308217A}" destId="{380C2577-18EB-4DC2-97D7-32824B2BEB79}" srcOrd="1" destOrd="0" presId="urn:microsoft.com/office/officeart/2005/8/layout/process1"/>
    <dgm:cxn modelId="{91969E8D-60FE-4138-AEDB-0ABDCC1F811B}" type="presParOf" srcId="{380C2577-18EB-4DC2-97D7-32824B2BEB79}" destId="{11381773-3AEC-4014-9D45-CF3F62A911B6}" srcOrd="0" destOrd="0" presId="urn:microsoft.com/office/officeart/2005/8/layout/process1"/>
    <dgm:cxn modelId="{B4E6FB36-3490-4A49-AC27-F6E6AD922053}" type="presParOf" srcId="{C794FC1C-7B59-4A38-8840-A2E41308217A}" destId="{B2D80B9F-1937-455B-954D-0D3E8B5C99A5}" srcOrd="2" destOrd="0" presId="urn:microsoft.com/office/officeart/2005/8/layout/process1"/>
    <dgm:cxn modelId="{6D52FBD5-E9F2-4EC2-85D5-6BCEEF487216}" type="presParOf" srcId="{C794FC1C-7B59-4A38-8840-A2E41308217A}" destId="{BA41244C-C3CD-440B-9294-834DA09C5EB6}" srcOrd="3" destOrd="0" presId="urn:microsoft.com/office/officeart/2005/8/layout/process1"/>
    <dgm:cxn modelId="{D4F4F336-4EF1-4D25-98CD-985DAFE870CA}" type="presParOf" srcId="{BA41244C-C3CD-440B-9294-834DA09C5EB6}" destId="{F87BBA0D-E5E9-424E-A249-8D102F419F0B}" srcOrd="0" destOrd="0" presId="urn:microsoft.com/office/officeart/2005/8/layout/process1"/>
    <dgm:cxn modelId="{0B7DC877-50A7-48D6-80CC-13271E6C48E5}" type="presParOf" srcId="{C794FC1C-7B59-4A38-8840-A2E41308217A}" destId="{9B10255F-47FC-4FC5-9BB2-ADBEEAEF5758}" srcOrd="4" destOrd="0" presId="urn:microsoft.com/office/officeart/2005/8/layout/process1"/>
    <dgm:cxn modelId="{EB68112A-F036-476D-B544-7B51DB0E4894}" type="presParOf" srcId="{C794FC1C-7B59-4A38-8840-A2E41308217A}" destId="{0654C3F3-D654-4DA0-B573-F6125A54820A}" srcOrd="5" destOrd="0" presId="urn:microsoft.com/office/officeart/2005/8/layout/process1"/>
    <dgm:cxn modelId="{EE7141A5-40FD-431D-9D9F-7958658D931B}" type="presParOf" srcId="{0654C3F3-D654-4DA0-B573-F6125A54820A}" destId="{586A0F89-F7A8-4767-8181-236DBE98E17E}" srcOrd="0" destOrd="0" presId="urn:microsoft.com/office/officeart/2005/8/layout/process1"/>
    <dgm:cxn modelId="{C6F59333-3FF4-49D7-A529-D0AD7FB1E948}" type="presParOf" srcId="{C794FC1C-7B59-4A38-8840-A2E41308217A}" destId="{B69BCDA8-91C7-4643-8CD8-2284115E9030}"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86DD72-E312-4478-A80F-5F0D1D10916B}" type="doc">
      <dgm:prSet loTypeId="urn:microsoft.com/office/officeart/2005/8/layout/process1" loCatId="process" qsTypeId="urn:microsoft.com/office/officeart/2005/8/quickstyle/simple1" qsCatId="simple" csTypeId="urn:microsoft.com/office/officeart/2005/8/colors/colorful1" csCatId="colorful" phldr="1"/>
      <dgm:spPr/>
    </dgm:pt>
    <dgm:pt modelId="{EF4D2E12-1EDE-4B58-BE8D-1459A4DF67B9}">
      <dgm:prSet phldrT="[Text]"/>
      <dgm:spPr/>
      <dgm:t>
        <a:bodyPr/>
        <a:lstStyle/>
        <a:p>
          <a:r>
            <a:rPr lang="en-US" dirty="0"/>
            <a:t>Set -Up</a:t>
          </a:r>
        </a:p>
      </dgm:t>
    </dgm:pt>
    <dgm:pt modelId="{3A1DC297-ABA4-4C65-B976-3DCC9A34D029}" type="parTrans" cxnId="{11E481F5-098C-4EE8-8370-7813E5B2404A}">
      <dgm:prSet/>
      <dgm:spPr/>
      <dgm:t>
        <a:bodyPr/>
        <a:lstStyle/>
        <a:p>
          <a:endParaRPr lang="en-US"/>
        </a:p>
      </dgm:t>
    </dgm:pt>
    <dgm:pt modelId="{D7CA072F-D969-46EF-BAC7-EAA9263B1F81}" type="sibTrans" cxnId="{11E481F5-098C-4EE8-8370-7813E5B2404A}">
      <dgm:prSet/>
      <dgm:spPr/>
      <dgm:t>
        <a:bodyPr/>
        <a:lstStyle/>
        <a:p>
          <a:endParaRPr lang="en-US" dirty="0"/>
        </a:p>
      </dgm:t>
    </dgm:pt>
    <dgm:pt modelId="{47531A7E-D49A-4DE9-8F8C-E99092B3846D}">
      <dgm:prSet phldrT="[Text]"/>
      <dgm:spPr/>
      <dgm:t>
        <a:bodyPr/>
        <a:lstStyle/>
        <a:p>
          <a:r>
            <a:rPr lang="en-US" dirty="0"/>
            <a:t>Inputs</a:t>
          </a:r>
        </a:p>
      </dgm:t>
    </dgm:pt>
    <dgm:pt modelId="{519B66D2-C1A0-4D1A-AF96-26E187349572}" type="parTrans" cxnId="{E097D865-B0AB-4B96-A9F1-D79E1B26C240}">
      <dgm:prSet/>
      <dgm:spPr/>
      <dgm:t>
        <a:bodyPr/>
        <a:lstStyle/>
        <a:p>
          <a:endParaRPr lang="en-US"/>
        </a:p>
      </dgm:t>
    </dgm:pt>
    <dgm:pt modelId="{BCA499DB-DE6B-45B3-8A2C-C22F358466A1}" type="sibTrans" cxnId="{E097D865-B0AB-4B96-A9F1-D79E1B26C240}">
      <dgm:prSet/>
      <dgm:spPr/>
      <dgm:t>
        <a:bodyPr/>
        <a:lstStyle/>
        <a:p>
          <a:endParaRPr lang="en-US" dirty="0"/>
        </a:p>
      </dgm:t>
    </dgm:pt>
    <dgm:pt modelId="{A9D0D7A6-8DDF-41B6-B21E-24C4A261F1BF}">
      <dgm:prSet phldrT="[Text]"/>
      <dgm:spPr>
        <a:solidFill>
          <a:srgbClr val="F15523"/>
        </a:solidFill>
      </dgm:spPr>
      <dgm:t>
        <a:bodyPr/>
        <a:lstStyle/>
        <a:p>
          <a:r>
            <a:rPr lang="en-US" dirty="0"/>
            <a:t>Plan</a:t>
          </a:r>
        </a:p>
      </dgm:t>
    </dgm:pt>
    <dgm:pt modelId="{A6117F13-91D5-4E61-A8E4-FDB38AD5E375}" type="parTrans" cxnId="{72DAC500-E116-483F-9354-6E6DB96BFF71}">
      <dgm:prSet/>
      <dgm:spPr/>
      <dgm:t>
        <a:bodyPr/>
        <a:lstStyle/>
        <a:p>
          <a:endParaRPr lang="en-US"/>
        </a:p>
      </dgm:t>
    </dgm:pt>
    <dgm:pt modelId="{7D449439-85FB-4348-B58C-9B79366B3CB7}" type="sibTrans" cxnId="{72DAC500-E116-483F-9354-6E6DB96BFF71}">
      <dgm:prSet/>
      <dgm:spPr/>
      <dgm:t>
        <a:bodyPr/>
        <a:lstStyle/>
        <a:p>
          <a:endParaRPr lang="en-US" dirty="0"/>
        </a:p>
      </dgm:t>
    </dgm:pt>
    <dgm:pt modelId="{84C248DA-1B50-4915-9799-DDD7497D2C69}">
      <dgm:prSet phldrT="[Text]"/>
      <dgm:spPr/>
      <dgm:t>
        <a:bodyPr/>
        <a:lstStyle/>
        <a:p>
          <a:r>
            <a:rPr lang="en-US" dirty="0"/>
            <a:t>Monitor</a:t>
          </a:r>
        </a:p>
      </dgm:t>
    </dgm:pt>
    <dgm:pt modelId="{93096F2C-066C-4725-8B66-599DFAEACE2E}" type="parTrans" cxnId="{13CA9289-3C7F-4AEE-A0C9-A5100F3ECE0E}">
      <dgm:prSet/>
      <dgm:spPr/>
      <dgm:t>
        <a:bodyPr/>
        <a:lstStyle/>
        <a:p>
          <a:endParaRPr lang="en-US"/>
        </a:p>
      </dgm:t>
    </dgm:pt>
    <dgm:pt modelId="{57B87AFB-0505-496A-A08B-1F221AB40CA4}" type="sibTrans" cxnId="{13CA9289-3C7F-4AEE-A0C9-A5100F3ECE0E}">
      <dgm:prSet/>
      <dgm:spPr/>
      <dgm:t>
        <a:bodyPr/>
        <a:lstStyle/>
        <a:p>
          <a:endParaRPr lang="en-US"/>
        </a:p>
      </dgm:t>
    </dgm:pt>
    <dgm:pt modelId="{C794FC1C-7B59-4A38-8840-A2E41308217A}" type="pres">
      <dgm:prSet presAssocID="{8486DD72-E312-4478-A80F-5F0D1D10916B}" presName="Name0" presStyleCnt="0">
        <dgm:presLayoutVars>
          <dgm:dir/>
          <dgm:resizeHandles val="exact"/>
        </dgm:presLayoutVars>
      </dgm:prSet>
      <dgm:spPr/>
    </dgm:pt>
    <dgm:pt modelId="{15A1A4A8-077D-4FC2-969A-56CD6B9B5BA5}" type="pres">
      <dgm:prSet presAssocID="{EF4D2E12-1EDE-4B58-BE8D-1459A4DF67B9}" presName="node" presStyleLbl="node1" presStyleIdx="0" presStyleCnt="4">
        <dgm:presLayoutVars>
          <dgm:bulletEnabled val="1"/>
        </dgm:presLayoutVars>
      </dgm:prSet>
      <dgm:spPr/>
    </dgm:pt>
    <dgm:pt modelId="{380C2577-18EB-4DC2-97D7-32824B2BEB79}" type="pres">
      <dgm:prSet presAssocID="{D7CA072F-D969-46EF-BAC7-EAA9263B1F81}" presName="sibTrans" presStyleLbl="sibTrans2D1" presStyleIdx="0" presStyleCnt="3"/>
      <dgm:spPr/>
    </dgm:pt>
    <dgm:pt modelId="{11381773-3AEC-4014-9D45-CF3F62A911B6}" type="pres">
      <dgm:prSet presAssocID="{D7CA072F-D969-46EF-BAC7-EAA9263B1F81}" presName="connectorText" presStyleLbl="sibTrans2D1" presStyleIdx="0" presStyleCnt="3"/>
      <dgm:spPr/>
    </dgm:pt>
    <dgm:pt modelId="{B2D80B9F-1937-455B-954D-0D3E8B5C99A5}" type="pres">
      <dgm:prSet presAssocID="{47531A7E-D49A-4DE9-8F8C-E99092B3846D}" presName="node" presStyleLbl="node1" presStyleIdx="1" presStyleCnt="4">
        <dgm:presLayoutVars>
          <dgm:bulletEnabled val="1"/>
        </dgm:presLayoutVars>
      </dgm:prSet>
      <dgm:spPr/>
    </dgm:pt>
    <dgm:pt modelId="{BA41244C-C3CD-440B-9294-834DA09C5EB6}" type="pres">
      <dgm:prSet presAssocID="{BCA499DB-DE6B-45B3-8A2C-C22F358466A1}" presName="sibTrans" presStyleLbl="sibTrans2D1" presStyleIdx="1" presStyleCnt="3"/>
      <dgm:spPr/>
    </dgm:pt>
    <dgm:pt modelId="{F87BBA0D-E5E9-424E-A249-8D102F419F0B}" type="pres">
      <dgm:prSet presAssocID="{BCA499DB-DE6B-45B3-8A2C-C22F358466A1}" presName="connectorText" presStyleLbl="sibTrans2D1" presStyleIdx="1" presStyleCnt="3"/>
      <dgm:spPr/>
    </dgm:pt>
    <dgm:pt modelId="{9B10255F-47FC-4FC5-9BB2-ADBEEAEF5758}" type="pres">
      <dgm:prSet presAssocID="{A9D0D7A6-8DDF-41B6-B21E-24C4A261F1BF}" presName="node" presStyleLbl="node1" presStyleIdx="2" presStyleCnt="4">
        <dgm:presLayoutVars>
          <dgm:bulletEnabled val="1"/>
        </dgm:presLayoutVars>
      </dgm:prSet>
      <dgm:spPr/>
    </dgm:pt>
    <dgm:pt modelId="{0654C3F3-D654-4DA0-B573-F6125A54820A}" type="pres">
      <dgm:prSet presAssocID="{7D449439-85FB-4348-B58C-9B79366B3CB7}" presName="sibTrans" presStyleLbl="sibTrans2D1" presStyleIdx="2" presStyleCnt="3"/>
      <dgm:spPr/>
    </dgm:pt>
    <dgm:pt modelId="{586A0F89-F7A8-4767-8181-236DBE98E17E}" type="pres">
      <dgm:prSet presAssocID="{7D449439-85FB-4348-B58C-9B79366B3CB7}" presName="connectorText" presStyleLbl="sibTrans2D1" presStyleIdx="2" presStyleCnt="3"/>
      <dgm:spPr/>
    </dgm:pt>
    <dgm:pt modelId="{B69BCDA8-91C7-4643-8CD8-2284115E9030}" type="pres">
      <dgm:prSet presAssocID="{84C248DA-1B50-4915-9799-DDD7497D2C69}" presName="node" presStyleLbl="node1" presStyleIdx="3" presStyleCnt="4">
        <dgm:presLayoutVars>
          <dgm:bulletEnabled val="1"/>
        </dgm:presLayoutVars>
      </dgm:prSet>
      <dgm:spPr/>
    </dgm:pt>
  </dgm:ptLst>
  <dgm:cxnLst>
    <dgm:cxn modelId="{72DAC500-E116-483F-9354-6E6DB96BFF71}" srcId="{8486DD72-E312-4478-A80F-5F0D1D10916B}" destId="{A9D0D7A6-8DDF-41B6-B21E-24C4A261F1BF}" srcOrd="2" destOrd="0" parTransId="{A6117F13-91D5-4E61-A8E4-FDB38AD5E375}" sibTransId="{7D449439-85FB-4348-B58C-9B79366B3CB7}"/>
    <dgm:cxn modelId="{2C9DAD25-1E92-46C5-BA18-5FD8796FCD6C}" type="presOf" srcId="{7D449439-85FB-4348-B58C-9B79366B3CB7}" destId="{586A0F89-F7A8-4767-8181-236DBE98E17E}" srcOrd="1" destOrd="0" presId="urn:microsoft.com/office/officeart/2005/8/layout/process1"/>
    <dgm:cxn modelId="{7AF10A3F-5580-4966-9792-BD7FCB661072}" type="presOf" srcId="{47531A7E-D49A-4DE9-8F8C-E99092B3846D}" destId="{B2D80B9F-1937-455B-954D-0D3E8B5C99A5}" srcOrd="0" destOrd="0" presId="urn:microsoft.com/office/officeart/2005/8/layout/process1"/>
    <dgm:cxn modelId="{E097D865-B0AB-4B96-A9F1-D79E1B26C240}" srcId="{8486DD72-E312-4478-A80F-5F0D1D10916B}" destId="{47531A7E-D49A-4DE9-8F8C-E99092B3846D}" srcOrd="1" destOrd="0" parTransId="{519B66D2-C1A0-4D1A-AF96-26E187349572}" sibTransId="{BCA499DB-DE6B-45B3-8A2C-C22F358466A1}"/>
    <dgm:cxn modelId="{0D5CB67A-E8D6-4704-8B61-42E04690CA12}" type="presOf" srcId="{8486DD72-E312-4478-A80F-5F0D1D10916B}" destId="{C794FC1C-7B59-4A38-8840-A2E41308217A}" srcOrd="0" destOrd="0" presId="urn:microsoft.com/office/officeart/2005/8/layout/process1"/>
    <dgm:cxn modelId="{919CAD7B-26D7-41BE-A232-703D85A6FD35}" type="presOf" srcId="{7D449439-85FB-4348-B58C-9B79366B3CB7}" destId="{0654C3F3-D654-4DA0-B573-F6125A54820A}" srcOrd="0" destOrd="0" presId="urn:microsoft.com/office/officeart/2005/8/layout/process1"/>
    <dgm:cxn modelId="{71AA4F82-823A-4823-9692-C01B25924A79}" type="presOf" srcId="{D7CA072F-D969-46EF-BAC7-EAA9263B1F81}" destId="{11381773-3AEC-4014-9D45-CF3F62A911B6}" srcOrd="1" destOrd="0" presId="urn:microsoft.com/office/officeart/2005/8/layout/process1"/>
    <dgm:cxn modelId="{13CA9289-3C7F-4AEE-A0C9-A5100F3ECE0E}" srcId="{8486DD72-E312-4478-A80F-5F0D1D10916B}" destId="{84C248DA-1B50-4915-9799-DDD7497D2C69}" srcOrd="3" destOrd="0" parTransId="{93096F2C-066C-4725-8B66-599DFAEACE2E}" sibTransId="{57B87AFB-0505-496A-A08B-1F221AB40CA4}"/>
    <dgm:cxn modelId="{2E7B998F-E057-4478-8232-42385F0B09A3}" type="presOf" srcId="{BCA499DB-DE6B-45B3-8A2C-C22F358466A1}" destId="{F87BBA0D-E5E9-424E-A249-8D102F419F0B}" srcOrd="1" destOrd="0" presId="urn:microsoft.com/office/officeart/2005/8/layout/process1"/>
    <dgm:cxn modelId="{B405899B-42E0-4487-8AE4-FFAE7E68BAD7}" type="presOf" srcId="{A9D0D7A6-8DDF-41B6-B21E-24C4A261F1BF}" destId="{9B10255F-47FC-4FC5-9BB2-ADBEEAEF5758}" srcOrd="0" destOrd="0" presId="urn:microsoft.com/office/officeart/2005/8/layout/process1"/>
    <dgm:cxn modelId="{7CAD05A2-6F09-4828-A752-9AF33A420D92}" type="presOf" srcId="{84C248DA-1B50-4915-9799-DDD7497D2C69}" destId="{B69BCDA8-91C7-4643-8CD8-2284115E9030}" srcOrd="0" destOrd="0" presId="urn:microsoft.com/office/officeart/2005/8/layout/process1"/>
    <dgm:cxn modelId="{7EADADAE-FD26-4196-A1EE-C8458F28C15D}" type="presOf" srcId="{BCA499DB-DE6B-45B3-8A2C-C22F358466A1}" destId="{BA41244C-C3CD-440B-9294-834DA09C5EB6}" srcOrd="0" destOrd="0" presId="urn:microsoft.com/office/officeart/2005/8/layout/process1"/>
    <dgm:cxn modelId="{BD1032C2-006C-46D3-A7EE-CC811E21E3E7}" type="presOf" srcId="{D7CA072F-D969-46EF-BAC7-EAA9263B1F81}" destId="{380C2577-18EB-4DC2-97D7-32824B2BEB79}" srcOrd="0" destOrd="0" presId="urn:microsoft.com/office/officeart/2005/8/layout/process1"/>
    <dgm:cxn modelId="{D7281FF2-FCEE-421F-9180-20A1CB4E51D2}" type="presOf" srcId="{EF4D2E12-1EDE-4B58-BE8D-1459A4DF67B9}" destId="{15A1A4A8-077D-4FC2-969A-56CD6B9B5BA5}" srcOrd="0" destOrd="0" presId="urn:microsoft.com/office/officeart/2005/8/layout/process1"/>
    <dgm:cxn modelId="{11E481F5-098C-4EE8-8370-7813E5B2404A}" srcId="{8486DD72-E312-4478-A80F-5F0D1D10916B}" destId="{EF4D2E12-1EDE-4B58-BE8D-1459A4DF67B9}" srcOrd="0" destOrd="0" parTransId="{3A1DC297-ABA4-4C65-B976-3DCC9A34D029}" sibTransId="{D7CA072F-D969-46EF-BAC7-EAA9263B1F81}"/>
    <dgm:cxn modelId="{E65131DA-83D6-4683-B56B-06273370E11B}" type="presParOf" srcId="{C794FC1C-7B59-4A38-8840-A2E41308217A}" destId="{15A1A4A8-077D-4FC2-969A-56CD6B9B5BA5}" srcOrd="0" destOrd="0" presId="urn:microsoft.com/office/officeart/2005/8/layout/process1"/>
    <dgm:cxn modelId="{C77EA762-725A-45F9-B4AD-5A38CADC8386}" type="presParOf" srcId="{C794FC1C-7B59-4A38-8840-A2E41308217A}" destId="{380C2577-18EB-4DC2-97D7-32824B2BEB79}" srcOrd="1" destOrd="0" presId="urn:microsoft.com/office/officeart/2005/8/layout/process1"/>
    <dgm:cxn modelId="{91969E8D-60FE-4138-AEDB-0ABDCC1F811B}" type="presParOf" srcId="{380C2577-18EB-4DC2-97D7-32824B2BEB79}" destId="{11381773-3AEC-4014-9D45-CF3F62A911B6}" srcOrd="0" destOrd="0" presId="urn:microsoft.com/office/officeart/2005/8/layout/process1"/>
    <dgm:cxn modelId="{B4E6FB36-3490-4A49-AC27-F6E6AD922053}" type="presParOf" srcId="{C794FC1C-7B59-4A38-8840-A2E41308217A}" destId="{B2D80B9F-1937-455B-954D-0D3E8B5C99A5}" srcOrd="2" destOrd="0" presId="urn:microsoft.com/office/officeart/2005/8/layout/process1"/>
    <dgm:cxn modelId="{6D52FBD5-E9F2-4EC2-85D5-6BCEEF487216}" type="presParOf" srcId="{C794FC1C-7B59-4A38-8840-A2E41308217A}" destId="{BA41244C-C3CD-440B-9294-834DA09C5EB6}" srcOrd="3" destOrd="0" presId="urn:microsoft.com/office/officeart/2005/8/layout/process1"/>
    <dgm:cxn modelId="{D4F4F336-4EF1-4D25-98CD-985DAFE870CA}" type="presParOf" srcId="{BA41244C-C3CD-440B-9294-834DA09C5EB6}" destId="{F87BBA0D-E5E9-424E-A249-8D102F419F0B}" srcOrd="0" destOrd="0" presId="urn:microsoft.com/office/officeart/2005/8/layout/process1"/>
    <dgm:cxn modelId="{0B7DC877-50A7-48D6-80CC-13271E6C48E5}" type="presParOf" srcId="{C794FC1C-7B59-4A38-8840-A2E41308217A}" destId="{9B10255F-47FC-4FC5-9BB2-ADBEEAEF5758}" srcOrd="4" destOrd="0" presId="urn:microsoft.com/office/officeart/2005/8/layout/process1"/>
    <dgm:cxn modelId="{EB68112A-F036-476D-B544-7B51DB0E4894}" type="presParOf" srcId="{C794FC1C-7B59-4A38-8840-A2E41308217A}" destId="{0654C3F3-D654-4DA0-B573-F6125A54820A}" srcOrd="5" destOrd="0" presId="urn:microsoft.com/office/officeart/2005/8/layout/process1"/>
    <dgm:cxn modelId="{EE7141A5-40FD-431D-9D9F-7958658D931B}" type="presParOf" srcId="{0654C3F3-D654-4DA0-B573-F6125A54820A}" destId="{586A0F89-F7A8-4767-8181-236DBE98E17E}" srcOrd="0" destOrd="0" presId="urn:microsoft.com/office/officeart/2005/8/layout/process1"/>
    <dgm:cxn modelId="{C6F59333-3FF4-49D7-A529-D0AD7FB1E948}" type="presParOf" srcId="{C794FC1C-7B59-4A38-8840-A2E41308217A}" destId="{B69BCDA8-91C7-4643-8CD8-2284115E9030}"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1A4A8-077D-4FC2-969A-56CD6B9B5BA5}">
      <dsp:nvSpPr>
        <dsp:cNvPr id="0" name=""/>
        <dsp:cNvSpPr/>
      </dsp:nvSpPr>
      <dsp:spPr>
        <a:xfrm>
          <a:off x="3616" y="979936"/>
          <a:ext cx="1581195" cy="9487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Set -Up</a:t>
          </a:r>
        </a:p>
      </dsp:txBody>
      <dsp:txXfrm>
        <a:off x="31403" y="1007723"/>
        <a:ext cx="1525621" cy="893143"/>
      </dsp:txXfrm>
    </dsp:sp>
    <dsp:sp modelId="{380C2577-18EB-4DC2-97D7-32824B2BEB79}">
      <dsp:nvSpPr>
        <dsp:cNvPr id="0" name=""/>
        <dsp:cNvSpPr/>
      </dsp:nvSpPr>
      <dsp:spPr>
        <a:xfrm>
          <a:off x="1742931" y="1258227"/>
          <a:ext cx="335213" cy="3921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1742931" y="1336654"/>
        <a:ext cx="234649" cy="235282"/>
      </dsp:txXfrm>
    </dsp:sp>
    <dsp:sp modelId="{B2D80B9F-1937-455B-954D-0D3E8B5C99A5}">
      <dsp:nvSpPr>
        <dsp:cNvPr id="0" name=""/>
        <dsp:cNvSpPr/>
      </dsp:nvSpPr>
      <dsp:spPr>
        <a:xfrm>
          <a:off x="2217289" y="979936"/>
          <a:ext cx="1581195" cy="9487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Inputs</a:t>
          </a:r>
        </a:p>
      </dsp:txBody>
      <dsp:txXfrm>
        <a:off x="2245076" y="1007723"/>
        <a:ext cx="1525621" cy="893143"/>
      </dsp:txXfrm>
    </dsp:sp>
    <dsp:sp modelId="{BA41244C-C3CD-440B-9294-834DA09C5EB6}">
      <dsp:nvSpPr>
        <dsp:cNvPr id="0" name=""/>
        <dsp:cNvSpPr/>
      </dsp:nvSpPr>
      <dsp:spPr>
        <a:xfrm>
          <a:off x="3956604" y="1258227"/>
          <a:ext cx="335213" cy="3921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3956604" y="1336654"/>
        <a:ext cx="234649" cy="235282"/>
      </dsp:txXfrm>
    </dsp:sp>
    <dsp:sp modelId="{9B10255F-47FC-4FC5-9BB2-ADBEEAEF5758}">
      <dsp:nvSpPr>
        <dsp:cNvPr id="0" name=""/>
        <dsp:cNvSpPr/>
      </dsp:nvSpPr>
      <dsp:spPr>
        <a:xfrm>
          <a:off x="4430963" y="979936"/>
          <a:ext cx="1581195" cy="948717"/>
        </a:xfrm>
        <a:prstGeom prst="roundRect">
          <a:avLst>
            <a:gd name="adj" fmla="val 10000"/>
          </a:avLst>
        </a:prstGeom>
        <a:solidFill>
          <a:srgbClr val="F1552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Plan</a:t>
          </a:r>
        </a:p>
      </dsp:txBody>
      <dsp:txXfrm>
        <a:off x="4458750" y="1007723"/>
        <a:ext cx="1525621" cy="893143"/>
      </dsp:txXfrm>
    </dsp:sp>
    <dsp:sp modelId="{0654C3F3-D654-4DA0-B573-F6125A54820A}">
      <dsp:nvSpPr>
        <dsp:cNvPr id="0" name=""/>
        <dsp:cNvSpPr/>
      </dsp:nvSpPr>
      <dsp:spPr>
        <a:xfrm>
          <a:off x="6170277" y="1258227"/>
          <a:ext cx="335213" cy="39213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6170277" y="1336654"/>
        <a:ext cx="234649" cy="235282"/>
      </dsp:txXfrm>
    </dsp:sp>
    <dsp:sp modelId="{B69BCDA8-91C7-4643-8CD8-2284115E9030}">
      <dsp:nvSpPr>
        <dsp:cNvPr id="0" name=""/>
        <dsp:cNvSpPr/>
      </dsp:nvSpPr>
      <dsp:spPr>
        <a:xfrm>
          <a:off x="6644636" y="979936"/>
          <a:ext cx="1581195" cy="94871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Monitor</a:t>
          </a:r>
        </a:p>
      </dsp:txBody>
      <dsp:txXfrm>
        <a:off x="6672423" y="1007723"/>
        <a:ext cx="1525621" cy="893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1A4A8-077D-4FC2-969A-56CD6B9B5BA5}">
      <dsp:nvSpPr>
        <dsp:cNvPr id="0" name=""/>
        <dsp:cNvSpPr/>
      </dsp:nvSpPr>
      <dsp:spPr>
        <a:xfrm>
          <a:off x="3616" y="979936"/>
          <a:ext cx="1581195" cy="9487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Set -Up</a:t>
          </a:r>
        </a:p>
      </dsp:txBody>
      <dsp:txXfrm>
        <a:off x="31403" y="1007723"/>
        <a:ext cx="1525621" cy="893143"/>
      </dsp:txXfrm>
    </dsp:sp>
    <dsp:sp modelId="{380C2577-18EB-4DC2-97D7-32824B2BEB79}">
      <dsp:nvSpPr>
        <dsp:cNvPr id="0" name=""/>
        <dsp:cNvSpPr/>
      </dsp:nvSpPr>
      <dsp:spPr>
        <a:xfrm>
          <a:off x="1742931" y="1258227"/>
          <a:ext cx="335213" cy="3921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1742931" y="1336654"/>
        <a:ext cx="234649" cy="235282"/>
      </dsp:txXfrm>
    </dsp:sp>
    <dsp:sp modelId="{B2D80B9F-1937-455B-954D-0D3E8B5C99A5}">
      <dsp:nvSpPr>
        <dsp:cNvPr id="0" name=""/>
        <dsp:cNvSpPr/>
      </dsp:nvSpPr>
      <dsp:spPr>
        <a:xfrm>
          <a:off x="2217289" y="979936"/>
          <a:ext cx="1581195" cy="9487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Inputs</a:t>
          </a:r>
        </a:p>
      </dsp:txBody>
      <dsp:txXfrm>
        <a:off x="2245076" y="1007723"/>
        <a:ext cx="1525621" cy="893143"/>
      </dsp:txXfrm>
    </dsp:sp>
    <dsp:sp modelId="{BA41244C-C3CD-440B-9294-834DA09C5EB6}">
      <dsp:nvSpPr>
        <dsp:cNvPr id="0" name=""/>
        <dsp:cNvSpPr/>
      </dsp:nvSpPr>
      <dsp:spPr>
        <a:xfrm>
          <a:off x="3956604" y="1258227"/>
          <a:ext cx="335213" cy="3921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3956604" y="1336654"/>
        <a:ext cx="234649" cy="235282"/>
      </dsp:txXfrm>
    </dsp:sp>
    <dsp:sp modelId="{9B10255F-47FC-4FC5-9BB2-ADBEEAEF5758}">
      <dsp:nvSpPr>
        <dsp:cNvPr id="0" name=""/>
        <dsp:cNvSpPr/>
      </dsp:nvSpPr>
      <dsp:spPr>
        <a:xfrm>
          <a:off x="4430963" y="979936"/>
          <a:ext cx="1581195" cy="948717"/>
        </a:xfrm>
        <a:prstGeom prst="roundRect">
          <a:avLst>
            <a:gd name="adj" fmla="val 10000"/>
          </a:avLst>
        </a:prstGeom>
        <a:solidFill>
          <a:srgbClr val="F1552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Plan</a:t>
          </a:r>
        </a:p>
      </dsp:txBody>
      <dsp:txXfrm>
        <a:off x="4458750" y="1007723"/>
        <a:ext cx="1525621" cy="893143"/>
      </dsp:txXfrm>
    </dsp:sp>
    <dsp:sp modelId="{0654C3F3-D654-4DA0-B573-F6125A54820A}">
      <dsp:nvSpPr>
        <dsp:cNvPr id="0" name=""/>
        <dsp:cNvSpPr/>
      </dsp:nvSpPr>
      <dsp:spPr>
        <a:xfrm>
          <a:off x="6170277" y="1258227"/>
          <a:ext cx="335213" cy="39213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6170277" y="1336654"/>
        <a:ext cx="234649" cy="235282"/>
      </dsp:txXfrm>
    </dsp:sp>
    <dsp:sp modelId="{B69BCDA8-91C7-4643-8CD8-2284115E9030}">
      <dsp:nvSpPr>
        <dsp:cNvPr id="0" name=""/>
        <dsp:cNvSpPr/>
      </dsp:nvSpPr>
      <dsp:spPr>
        <a:xfrm>
          <a:off x="6644636" y="979936"/>
          <a:ext cx="1581195" cy="94871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Monitor</a:t>
          </a:r>
        </a:p>
      </dsp:txBody>
      <dsp:txXfrm>
        <a:off x="6672423" y="1007723"/>
        <a:ext cx="1525621" cy="8931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E1074-35A0-4E80-8B95-5D1E5106C7D6}" type="datetimeFigureOut">
              <a:rPr lang="en-US" smtClean="0"/>
              <a:t>5/21/2020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14B62-1256-4800-840F-60309C2A4560}" type="slidenum">
              <a:rPr lang="en-US" smtClean="0"/>
              <a:t>‹#›</a:t>
            </a:fld>
            <a:endParaRPr lang="en-US" dirty="0"/>
          </a:p>
        </p:txBody>
      </p:sp>
    </p:spTree>
    <p:extLst>
      <p:ext uri="{BB962C8B-B14F-4D97-AF65-F5344CB8AC3E}">
        <p14:creationId xmlns:p14="http://schemas.microsoft.com/office/powerpoint/2010/main" val="2306673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A558B-E4E9-A94A-B9C1-029E46A76ABA}" type="slidenum">
              <a:rPr lang="en-US" smtClean="0"/>
              <a:t>3</a:t>
            </a:fld>
            <a:endParaRPr lang="en-US" dirty="0"/>
          </a:p>
        </p:txBody>
      </p:sp>
    </p:spTree>
    <p:extLst>
      <p:ext uri="{BB962C8B-B14F-4D97-AF65-F5344CB8AC3E}">
        <p14:creationId xmlns:p14="http://schemas.microsoft.com/office/powerpoint/2010/main" val="101848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Unit Definition:</a:t>
            </a:r>
          </a:p>
          <a:p>
            <a:r>
              <a:rPr lang="en-US" dirty="0"/>
              <a:t>Forecasting Unit Def:</a:t>
            </a:r>
          </a:p>
          <a:p>
            <a:r>
              <a:rPr lang="en-US" dirty="0"/>
              <a:t>Procurement Unit Def:</a:t>
            </a:r>
          </a:p>
        </p:txBody>
      </p:sp>
      <p:sp>
        <p:nvSpPr>
          <p:cNvPr id="4" name="Slide Number Placeholder 3"/>
          <p:cNvSpPr>
            <a:spLocks noGrp="1"/>
          </p:cNvSpPr>
          <p:nvPr>
            <p:ph type="sldNum" sz="quarter" idx="5"/>
          </p:nvPr>
        </p:nvSpPr>
        <p:spPr/>
        <p:txBody>
          <a:bodyPr/>
          <a:lstStyle/>
          <a:p>
            <a:fld id="{C4214B62-1256-4800-840F-60309C2A4560}" type="slidenum">
              <a:rPr lang="en-US" smtClean="0"/>
              <a:t>7</a:t>
            </a:fld>
            <a:endParaRPr lang="en-US" dirty="0"/>
          </a:p>
        </p:txBody>
      </p:sp>
    </p:spTree>
    <p:extLst>
      <p:ext uri="{BB962C8B-B14F-4D97-AF65-F5344CB8AC3E}">
        <p14:creationId xmlns:p14="http://schemas.microsoft.com/office/powerpoint/2010/main" val="3030711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A558B-E4E9-A94A-B9C1-029E46A76ABA}" type="slidenum">
              <a:rPr lang="en-US" smtClean="0"/>
              <a:t>13</a:t>
            </a:fld>
            <a:endParaRPr lang="en-US" dirty="0"/>
          </a:p>
        </p:txBody>
      </p:sp>
    </p:spTree>
    <p:extLst>
      <p:ext uri="{BB962C8B-B14F-4D97-AF65-F5344CB8AC3E}">
        <p14:creationId xmlns:p14="http://schemas.microsoft.com/office/powerpoint/2010/main" val="197489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ghsupplychain.org/" TargetMode="External"/><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Basic PPT Slide</a:t>
            </a:r>
          </a:p>
        </p:txBody>
      </p:sp>
      <p:sp>
        <p:nvSpPr>
          <p:cNvPr id="3" name="Content Placeholder 2"/>
          <p:cNvSpPr>
            <a:spLocks noGrp="1"/>
          </p:cNvSpPr>
          <p:nvPr>
            <p:ph idx="1" hasCustomPrompt="1"/>
          </p:nvPr>
        </p:nvSpPr>
        <p:spPr/>
        <p:txBody>
          <a:bodyPr/>
          <a:lstStyle>
            <a:lvl1pPr>
              <a:lnSpc>
                <a:spcPct val="100000"/>
              </a:lnSpc>
              <a:spcBef>
                <a:spcPts val="1200"/>
              </a:spcBef>
              <a:buClr>
                <a:srgbClr val="6C6463"/>
              </a:buClr>
              <a:defRPr>
                <a:solidFill>
                  <a:srgbClr val="6C6463"/>
                </a:solidFill>
              </a:defRPr>
            </a:lvl1pPr>
            <a:lvl2pPr marL="685800" indent="-228600">
              <a:lnSpc>
                <a:spcPct val="100000"/>
              </a:lnSpc>
              <a:spcBef>
                <a:spcPts val="300"/>
              </a:spcBef>
              <a:buClr>
                <a:srgbClr val="6C6463"/>
              </a:buClr>
              <a:buFont typeface="Courier New" panose="02070309020205020404" pitchFamily="49" charset="0"/>
              <a:buChar char="o"/>
              <a:defRPr>
                <a:solidFill>
                  <a:srgbClr val="6C6463"/>
                </a:solidFill>
              </a:defRPr>
            </a:lvl2pPr>
            <a:lvl3pPr marL="1143000" indent="-228600">
              <a:lnSpc>
                <a:spcPct val="100000"/>
              </a:lnSpc>
              <a:spcBef>
                <a:spcPts val="300"/>
              </a:spcBef>
              <a:buClr>
                <a:srgbClr val="6C6463"/>
              </a:buClr>
              <a:buFont typeface="Gill Sans MT" panose="020B0502020104020203" pitchFamily="34" charset="0"/>
              <a:buChar char="–"/>
              <a:defRPr>
                <a:solidFill>
                  <a:srgbClr val="6C6463"/>
                </a:solidFill>
              </a:defRPr>
            </a:lvl3pPr>
            <a:lvl4pPr>
              <a:lnSpc>
                <a:spcPct val="100000"/>
              </a:lnSpc>
              <a:spcBef>
                <a:spcPts val="300"/>
              </a:spcBef>
              <a:defRPr>
                <a:solidFill>
                  <a:srgbClr val="6C6463"/>
                </a:solidFill>
              </a:defRPr>
            </a:lvl4pPr>
            <a:lvl5pPr>
              <a:lnSpc>
                <a:spcPct val="100000"/>
              </a:lnSpc>
              <a:spcBef>
                <a:spcPts val="300"/>
              </a:spcBef>
              <a:defRPr>
                <a:solidFill>
                  <a:srgbClr val="6C6463"/>
                </a:solidFill>
              </a:defRPr>
            </a:lvl5pPr>
          </a:lstStyle>
          <a:p>
            <a:pPr lvl="0"/>
            <a:r>
              <a:rPr lang="en-US" dirty="0"/>
              <a:t>Bullet Points</a:t>
            </a:r>
          </a:p>
        </p:txBody>
      </p:sp>
      <p:sp>
        <p:nvSpPr>
          <p:cNvPr id="6" name="Slide Number Placeholder 5"/>
          <p:cNvSpPr>
            <a:spLocks noGrp="1"/>
          </p:cNvSpPr>
          <p:nvPr>
            <p:ph type="sldNum" sz="quarter" idx="12"/>
          </p:nvPr>
        </p:nvSpPr>
        <p:spPr/>
        <p:txBody>
          <a:bodyPr/>
          <a:lstStyle>
            <a:lvl1pPr>
              <a:defRPr b="1">
                <a:solidFill>
                  <a:srgbClr val="BA0C2F"/>
                </a:solidFill>
              </a:defRPr>
            </a:lvl1pPr>
          </a:lstStyle>
          <a:p>
            <a:fld id="{AFB4637D-E648-4D47-95AC-4BFF987C325D}" type="slidenum">
              <a:rPr lang="en-US" smtClean="0"/>
              <a:pPr/>
              <a:t>‹#›</a:t>
            </a:fld>
            <a:endParaRPr lang="en-US" dirty="0"/>
          </a:p>
        </p:txBody>
      </p:sp>
    </p:spTree>
    <p:custDataLst>
      <p:tags r:id="rId1"/>
    </p:custDataLst>
    <p:extLst>
      <p:ext uri="{BB962C8B-B14F-4D97-AF65-F5344CB8AC3E}">
        <p14:creationId xmlns:p14="http://schemas.microsoft.com/office/powerpoint/2010/main" val="458957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Bulleted Lis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PPT Slide with Two Columns of Bullets</a:t>
            </a:r>
          </a:p>
        </p:txBody>
      </p:sp>
      <p:sp>
        <p:nvSpPr>
          <p:cNvPr id="3" name="Content Placeholder 2"/>
          <p:cNvSpPr>
            <a:spLocks noGrp="1"/>
          </p:cNvSpPr>
          <p:nvPr>
            <p:ph sz="half" idx="1" hasCustomPrompt="1"/>
          </p:nvPr>
        </p:nvSpPr>
        <p:spPr>
          <a:xfrm>
            <a:off x="628650" y="1825625"/>
            <a:ext cx="3749040" cy="4351338"/>
          </a:xfrm>
        </p:spPr>
        <p:txBody>
          <a:bodyPr/>
          <a:lstStyle>
            <a:lvl1pPr>
              <a:defRPr/>
            </a:lvl1pPr>
          </a:lstStyle>
          <a:p>
            <a:pPr lvl="0"/>
            <a:r>
              <a:rPr lang="en-US" dirty="0"/>
              <a:t>Bullet Points</a:t>
            </a:r>
          </a:p>
        </p:txBody>
      </p:sp>
      <p:sp>
        <p:nvSpPr>
          <p:cNvPr id="4" name="Content Placeholder 3"/>
          <p:cNvSpPr>
            <a:spLocks noGrp="1"/>
          </p:cNvSpPr>
          <p:nvPr>
            <p:ph sz="half" idx="2" hasCustomPrompt="1"/>
          </p:nvPr>
        </p:nvSpPr>
        <p:spPr>
          <a:xfrm>
            <a:off x="4766310" y="1825625"/>
            <a:ext cx="3749040" cy="4351338"/>
          </a:xfrm>
        </p:spPr>
        <p:txBody>
          <a:bodyPr/>
          <a:lstStyle>
            <a:lvl1pPr>
              <a:defRPr/>
            </a:lvl1pPr>
          </a:lstStyle>
          <a:p>
            <a:pPr lvl="0"/>
            <a:r>
              <a:rPr lang="en-US" dirty="0"/>
              <a:t>Bullet Points</a:t>
            </a:r>
          </a:p>
        </p:txBody>
      </p:sp>
      <p:sp>
        <p:nvSpPr>
          <p:cNvPr id="7" name="Slide Number Placeholder 6"/>
          <p:cNvSpPr>
            <a:spLocks noGrp="1"/>
          </p:cNvSpPr>
          <p:nvPr>
            <p:ph type="sldNum" sz="quarter" idx="12"/>
          </p:nvPr>
        </p:nvSpPr>
        <p:spPr/>
        <p:txBody>
          <a:bodyPr/>
          <a:lstStyle/>
          <a:p>
            <a:fld id="{AFB4637D-E648-4D47-95AC-4BFF987C325D}" type="slidenum">
              <a:rPr lang="en-US" smtClean="0"/>
              <a:t>‹#›</a:t>
            </a:fld>
            <a:endParaRPr lang="en-US" dirty="0"/>
          </a:p>
        </p:txBody>
      </p:sp>
      <p:cxnSp>
        <p:nvCxnSpPr>
          <p:cNvPr id="8" name="Straight Connector 7">
            <a:extLst>
              <a:ext uri="{FF2B5EF4-FFF2-40B4-BE49-F238E27FC236}">
                <a16:creationId xmlns:a16="http://schemas.microsoft.com/office/drawing/2014/main" id="{16F40D2F-8472-4CB4-86A9-EEC2FCE2C11B}"/>
              </a:ext>
            </a:extLst>
          </p:cNvPr>
          <p:cNvCxnSpPr/>
          <p:nvPr userDrawn="1"/>
        </p:nvCxnSpPr>
        <p:spPr>
          <a:xfrm>
            <a:off x="4572000" y="1825625"/>
            <a:ext cx="0" cy="43513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834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PPT Slide with a Photo and Bulleted List</a:t>
            </a:r>
          </a:p>
        </p:txBody>
      </p:sp>
      <p:sp>
        <p:nvSpPr>
          <p:cNvPr id="4" name="Content Placeholder 3"/>
          <p:cNvSpPr>
            <a:spLocks noGrp="1"/>
          </p:cNvSpPr>
          <p:nvPr>
            <p:ph sz="half" idx="2" hasCustomPrompt="1"/>
          </p:nvPr>
        </p:nvSpPr>
        <p:spPr>
          <a:xfrm>
            <a:off x="4766310" y="1825625"/>
            <a:ext cx="3749040" cy="4351338"/>
          </a:xfrm>
        </p:spPr>
        <p:txBody>
          <a:bodyPr/>
          <a:lstStyle>
            <a:lvl1pPr>
              <a:defRPr/>
            </a:lvl1pPr>
          </a:lstStyle>
          <a:p>
            <a:pPr lvl="0"/>
            <a:r>
              <a:rPr lang="en-US" dirty="0"/>
              <a:t>Bullet Points</a:t>
            </a:r>
          </a:p>
        </p:txBody>
      </p:sp>
      <p:sp>
        <p:nvSpPr>
          <p:cNvPr id="7" name="Slide Number Placeholder 6"/>
          <p:cNvSpPr>
            <a:spLocks noGrp="1"/>
          </p:cNvSpPr>
          <p:nvPr>
            <p:ph type="sldNum" sz="quarter" idx="12"/>
          </p:nvPr>
        </p:nvSpPr>
        <p:spPr/>
        <p:txBody>
          <a:bodyPr/>
          <a:lstStyle/>
          <a:p>
            <a:fld id="{AFB4637D-E648-4D47-95AC-4BFF987C325D}" type="slidenum">
              <a:rPr lang="en-US" smtClean="0"/>
              <a:t>‹#›</a:t>
            </a:fld>
            <a:endParaRPr lang="en-US" dirty="0"/>
          </a:p>
        </p:txBody>
      </p:sp>
      <p:cxnSp>
        <p:nvCxnSpPr>
          <p:cNvPr id="8" name="Straight Connector 7">
            <a:extLst>
              <a:ext uri="{FF2B5EF4-FFF2-40B4-BE49-F238E27FC236}">
                <a16:creationId xmlns:a16="http://schemas.microsoft.com/office/drawing/2014/main" id="{16F40D2F-8472-4CB4-86A9-EEC2FCE2C11B}"/>
              </a:ext>
            </a:extLst>
          </p:cNvPr>
          <p:cNvCxnSpPr/>
          <p:nvPr userDrawn="1"/>
        </p:nvCxnSpPr>
        <p:spPr>
          <a:xfrm>
            <a:off x="4572000" y="1825625"/>
            <a:ext cx="0" cy="43513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60E5BCC9-E1AF-48AB-9C7C-0E51FB051B79}"/>
              </a:ext>
            </a:extLst>
          </p:cNvPr>
          <p:cNvSpPr>
            <a:spLocks noGrp="1"/>
          </p:cNvSpPr>
          <p:nvPr>
            <p:ph type="pic" sz="quarter" idx="13"/>
          </p:nvPr>
        </p:nvSpPr>
        <p:spPr>
          <a:xfrm>
            <a:off x="628650" y="1825624"/>
            <a:ext cx="3749675" cy="3971671"/>
          </a:xfrm>
        </p:spPr>
        <p:txBody>
          <a:bodyPr/>
          <a:lstStyle>
            <a:lvl1pPr marL="0" indent="0">
              <a:buNone/>
              <a:defRPr/>
            </a:lvl1pPr>
          </a:lstStyle>
          <a:p>
            <a:r>
              <a:rPr lang="en-US" dirty="0"/>
              <a:t>Click icon to add picture</a:t>
            </a:r>
          </a:p>
        </p:txBody>
      </p:sp>
      <p:sp>
        <p:nvSpPr>
          <p:cNvPr id="12" name="Text Placeholder 11">
            <a:extLst>
              <a:ext uri="{FF2B5EF4-FFF2-40B4-BE49-F238E27FC236}">
                <a16:creationId xmlns:a16="http://schemas.microsoft.com/office/drawing/2014/main" id="{D9BAE435-B4C5-4492-A5D7-C442FC8B4AF7}"/>
              </a:ext>
            </a:extLst>
          </p:cNvPr>
          <p:cNvSpPr>
            <a:spLocks noGrp="1"/>
          </p:cNvSpPr>
          <p:nvPr>
            <p:ph type="body" sz="quarter" idx="14" hasCustomPrompt="1"/>
          </p:nvPr>
        </p:nvSpPr>
        <p:spPr>
          <a:xfrm>
            <a:off x="628650" y="5888735"/>
            <a:ext cx="3760787" cy="288228"/>
          </a:xfrm>
        </p:spPr>
        <p:txBody>
          <a:bodyPr>
            <a:noAutofit/>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Photo: credit/photographer</a:t>
            </a:r>
          </a:p>
        </p:txBody>
      </p:sp>
    </p:spTree>
    <p:custDataLst>
      <p:tags r:id="rId1"/>
    </p:custDataLst>
    <p:extLst>
      <p:ext uri="{BB962C8B-B14F-4D97-AF65-F5344CB8AC3E}">
        <p14:creationId xmlns:p14="http://schemas.microsoft.com/office/powerpoint/2010/main" val="2133869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65126"/>
            <a:ext cx="7886700" cy="1325563"/>
          </a:xfrm>
        </p:spPr>
        <p:txBody>
          <a:bodyPr/>
          <a:lstStyle>
            <a:lvl1pPr>
              <a:defRPr/>
            </a:lvl1pPr>
          </a:lstStyle>
          <a:p>
            <a:r>
              <a:rPr lang="en-US" dirty="0"/>
              <a:t>PPT Slide to Compare and Contrast</a:t>
            </a:r>
          </a:p>
        </p:txBody>
      </p:sp>
      <p:sp>
        <p:nvSpPr>
          <p:cNvPr id="3" name="Text Placeholder 2"/>
          <p:cNvSpPr>
            <a:spLocks noGrp="1"/>
          </p:cNvSpPr>
          <p:nvPr>
            <p:ph type="body" idx="1" hasCustomPrompt="1"/>
          </p:nvPr>
        </p:nvSpPr>
        <p:spPr>
          <a:xfrm>
            <a:off x="629842" y="1755647"/>
            <a:ext cx="3749040" cy="749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Pro’s</a:t>
            </a:r>
          </a:p>
        </p:txBody>
      </p:sp>
      <p:sp>
        <p:nvSpPr>
          <p:cNvPr id="4" name="Content Placeholder 3"/>
          <p:cNvSpPr>
            <a:spLocks noGrp="1"/>
          </p:cNvSpPr>
          <p:nvPr>
            <p:ph sz="half" idx="2" hasCustomPrompt="1"/>
          </p:nvPr>
        </p:nvSpPr>
        <p:spPr>
          <a:xfrm>
            <a:off x="629842" y="2505075"/>
            <a:ext cx="3749040" cy="3684588"/>
          </a:xfrm>
        </p:spPr>
        <p:txBody>
          <a:bodyPr/>
          <a:lstStyle>
            <a:lvl1pPr>
              <a:defRPr/>
            </a:lvl1pPr>
          </a:lstStyle>
          <a:p>
            <a:pPr lvl="0"/>
            <a:r>
              <a:rPr lang="en-US" dirty="0"/>
              <a:t>Bullet Points</a:t>
            </a:r>
          </a:p>
        </p:txBody>
      </p:sp>
      <p:sp>
        <p:nvSpPr>
          <p:cNvPr id="5" name="Text Placeholder 4"/>
          <p:cNvSpPr>
            <a:spLocks noGrp="1"/>
          </p:cNvSpPr>
          <p:nvPr>
            <p:ph type="body" sz="quarter" idx="3" hasCustomPrompt="1"/>
          </p:nvPr>
        </p:nvSpPr>
        <p:spPr>
          <a:xfrm>
            <a:off x="4766310" y="1755647"/>
            <a:ext cx="3749040" cy="749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Con’s</a:t>
            </a:r>
          </a:p>
        </p:txBody>
      </p:sp>
      <p:sp>
        <p:nvSpPr>
          <p:cNvPr id="6" name="Content Placeholder 5"/>
          <p:cNvSpPr>
            <a:spLocks noGrp="1"/>
          </p:cNvSpPr>
          <p:nvPr>
            <p:ph sz="quarter" idx="4" hasCustomPrompt="1"/>
          </p:nvPr>
        </p:nvSpPr>
        <p:spPr>
          <a:xfrm>
            <a:off x="4766310" y="2505075"/>
            <a:ext cx="3749040" cy="3684588"/>
          </a:xfrm>
        </p:spPr>
        <p:txBody>
          <a:bodyPr/>
          <a:lstStyle>
            <a:lvl1pPr>
              <a:defRPr/>
            </a:lvl1pPr>
          </a:lstStyle>
          <a:p>
            <a:pPr lvl="0"/>
            <a:r>
              <a:rPr lang="en-US" dirty="0"/>
              <a:t>Bullet Points</a:t>
            </a:r>
          </a:p>
        </p:txBody>
      </p:sp>
      <p:sp>
        <p:nvSpPr>
          <p:cNvPr id="9" name="Slide Number Placeholder 8"/>
          <p:cNvSpPr>
            <a:spLocks noGrp="1"/>
          </p:cNvSpPr>
          <p:nvPr>
            <p:ph type="sldNum" sz="quarter" idx="12"/>
          </p:nvPr>
        </p:nvSpPr>
        <p:spPr/>
        <p:txBody>
          <a:bodyPr/>
          <a:lstStyle/>
          <a:p>
            <a:fld id="{AFB4637D-E648-4D47-95AC-4BFF987C325D}" type="slidenum">
              <a:rPr lang="en-US" smtClean="0"/>
              <a:t>‹#›</a:t>
            </a:fld>
            <a:endParaRPr lang="en-US" dirty="0"/>
          </a:p>
        </p:txBody>
      </p:sp>
      <p:cxnSp>
        <p:nvCxnSpPr>
          <p:cNvPr id="12" name="Straight Connector 11">
            <a:extLst>
              <a:ext uri="{FF2B5EF4-FFF2-40B4-BE49-F238E27FC236}">
                <a16:creationId xmlns:a16="http://schemas.microsoft.com/office/drawing/2014/main" id="{A5FA42BD-C050-4A47-A483-5EDEFD0A7FEB}"/>
              </a:ext>
            </a:extLst>
          </p:cNvPr>
          <p:cNvCxnSpPr/>
          <p:nvPr userDrawn="1"/>
        </p:nvCxnSpPr>
        <p:spPr>
          <a:xfrm>
            <a:off x="4572000" y="1825625"/>
            <a:ext cx="0" cy="43513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53344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Slide Number Placeholder 4"/>
          <p:cNvSpPr>
            <a:spLocks noGrp="1"/>
          </p:cNvSpPr>
          <p:nvPr>
            <p:ph type="sldNum" sz="quarter" idx="12"/>
          </p:nvPr>
        </p:nvSpPr>
        <p:spPr/>
        <p:txBody>
          <a:bodyPr/>
          <a:lstStyle/>
          <a:p>
            <a:fld id="{AFB4637D-E648-4D47-95AC-4BFF987C325D}" type="slidenum">
              <a:rPr lang="en-US" smtClean="0"/>
              <a:t>‹#›</a:t>
            </a:fld>
            <a:endParaRPr lang="en-US" dirty="0"/>
          </a:p>
        </p:txBody>
      </p:sp>
    </p:spTree>
    <p:custDataLst>
      <p:tags r:id="rId1"/>
    </p:custDataLst>
    <p:extLst>
      <p:ext uri="{BB962C8B-B14F-4D97-AF65-F5344CB8AC3E}">
        <p14:creationId xmlns:p14="http://schemas.microsoft.com/office/powerpoint/2010/main" val="2828092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B4637D-E648-4D47-95AC-4BFF987C325D}" type="slidenum">
              <a:rPr lang="en-US" smtClean="0"/>
              <a:t>‹#›</a:t>
            </a:fld>
            <a:endParaRPr lang="en-US" dirty="0"/>
          </a:p>
        </p:txBody>
      </p:sp>
      <p:cxnSp>
        <p:nvCxnSpPr>
          <p:cNvPr id="6" name="Straight Connector 5">
            <a:extLst>
              <a:ext uri="{FF2B5EF4-FFF2-40B4-BE49-F238E27FC236}">
                <a16:creationId xmlns:a16="http://schemas.microsoft.com/office/drawing/2014/main" id="{BD6A86A9-1181-4FB3-B2FE-4A179A9D30B0}"/>
              </a:ext>
            </a:extLst>
          </p:cNvPr>
          <p:cNvCxnSpPr>
            <a:cxnSpLocks/>
          </p:cNvCxnSpPr>
          <p:nvPr userDrawn="1"/>
        </p:nvCxnSpPr>
        <p:spPr>
          <a:xfrm>
            <a:off x="617220" y="6356350"/>
            <a:ext cx="7898130" cy="0"/>
          </a:xfrm>
          <a:prstGeom prst="line">
            <a:avLst/>
          </a:prstGeom>
          <a:ln>
            <a:solidFill>
              <a:srgbClr val="6C646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45C7A17-2D89-40D0-B2F2-AD52AFD0D71F}"/>
              </a:ext>
            </a:extLst>
          </p:cNvPr>
          <p:cNvSpPr txBox="1"/>
          <p:nvPr userDrawn="1"/>
        </p:nvSpPr>
        <p:spPr>
          <a:xfrm>
            <a:off x="628650" y="6397238"/>
            <a:ext cx="6803979" cy="276999"/>
          </a:xfrm>
          <a:prstGeom prst="rect">
            <a:avLst/>
          </a:prstGeom>
          <a:noFill/>
        </p:spPr>
        <p:txBody>
          <a:bodyPr wrap="square" rtlCol="0">
            <a:spAutoFit/>
          </a:bodyPr>
          <a:lstStyle/>
          <a:p>
            <a:r>
              <a:rPr lang="en-US" sz="1200" b="0" dirty="0">
                <a:solidFill>
                  <a:srgbClr val="BA0C2F"/>
                </a:solidFill>
                <a:latin typeface="Gill Sans MT" panose="020B0502020104020203" pitchFamily="34" charset="0"/>
              </a:rPr>
              <a:t>USAID GLOBAL HEALTH SUPPLY CHAIN PROGRAM</a:t>
            </a:r>
            <a:r>
              <a:rPr lang="en-US" sz="1200" b="0" dirty="0">
                <a:solidFill>
                  <a:srgbClr val="6C6463"/>
                </a:solidFill>
                <a:latin typeface="Gill Sans MT" panose="020B0502020104020203" pitchFamily="34" charset="0"/>
              </a:rPr>
              <a:t>-Procurement and Supply Management</a:t>
            </a:r>
          </a:p>
        </p:txBody>
      </p:sp>
    </p:spTree>
    <p:custDataLst>
      <p:tags r:id="rId1"/>
    </p:custDataLst>
    <p:extLst>
      <p:ext uri="{BB962C8B-B14F-4D97-AF65-F5344CB8AC3E}">
        <p14:creationId xmlns:p14="http://schemas.microsoft.com/office/powerpoint/2010/main" val="3942455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A935AA17-AEC4-430C-B3A2-01E5BC48814A}"/>
              </a:ext>
            </a:extLst>
          </p:cNvPr>
          <p:cNvCxnSpPr>
            <a:cxnSpLocks/>
          </p:cNvCxnSpPr>
          <p:nvPr userDrawn="1"/>
        </p:nvCxnSpPr>
        <p:spPr>
          <a:xfrm>
            <a:off x="617220" y="6356350"/>
            <a:ext cx="7898130" cy="0"/>
          </a:xfrm>
          <a:prstGeom prst="line">
            <a:avLst/>
          </a:prstGeom>
          <a:ln>
            <a:solidFill>
              <a:srgbClr val="6C646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D2DA29-1421-495F-9226-70524D62700D}"/>
              </a:ext>
            </a:extLst>
          </p:cNvPr>
          <p:cNvSpPr txBox="1"/>
          <p:nvPr userDrawn="1"/>
        </p:nvSpPr>
        <p:spPr>
          <a:xfrm>
            <a:off x="628650" y="6397238"/>
            <a:ext cx="6803979" cy="276999"/>
          </a:xfrm>
          <a:prstGeom prst="rect">
            <a:avLst/>
          </a:prstGeom>
          <a:noFill/>
        </p:spPr>
        <p:txBody>
          <a:bodyPr wrap="square" rtlCol="0">
            <a:spAutoFit/>
          </a:bodyPr>
          <a:lstStyle/>
          <a:p>
            <a:r>
              <a:rPr lang="en-US" sz="1200" b="0" dirty="0">
                <a:solidFill>
                  <a:srgbClr val="BA0C2F"/>
                </a:solidFill>
                <a:latin typeface="Gill Sans MT" panose="020B0502020104020203" pitchFamily="34" charset="0"/>
              </a:rPr>
              <a:t>USAID GLOBAL HEALTH SUPPLY CHAIN PROGRAM</a:t>
            </a:r>
            <a:r>
              <a:rPr lang="en-US" sz="1200" b="0" dirty="0">
                <a:solidFill>
                  <a:srgbClr val="6C6463"/>
                </a:solidFill>
                <a:latin typeface="Gill Sans MT" panose="020B0502020104020203" pitchFamily="34" charset="0"/>
              </a:rPr>
              <a:t>-Procurement and Supply Management</a:t>
            </a:r>
          </a:p>
        </p:txBody>
      </p:sp>
      <p:sp>
        <p:nvSpPr>
          <p:cNvPr id="8" name="Rectangle 7">
            <a:extLst>
              <a:ext uri="{FF2B5EF4-FFF2-40B4-BE49-F238E27FC236}">
                <a16:creationId xmlns:a16="http://schemas.microsoft.com/office/drawing/2014/main" id="{E2F73F4C-1500-458D-BE89-6E535BEB3B23}"/>
              </a:ext>
            </a:extLst>
          </p:cNvPr>
          <p:cNvSpPr/>
          <p:nvPr userDrawn="1"/>
        </p:nvSpPr>
        <p:spPr>
          <a:xfrm>
            <a:off x="198159" y="224018"/>
            <a:ext cx="150010" cy="6415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C5A0F47-39AB-4744-9A17-EE20D1C68ACC}"/>
              </a:ext>
            </a:extLst>
          </p:cNvPr>
          <p:cNvSpPr txBox="1"/>
          <p:nvPr userDrawn="1"/>
        </p:nvSpPr>
        <p:spPr>
          <a:xfrm>
            <a:off x="628650" y="3935025"/>
            <a:ext cx="7898130" cy="2462213"/>
          </a:xfrm>
          <a:prstGeom prst="rect">
            <a:avLst/>
          </a:prstGeom>
          <a:noFill/>
        </p:spPr>
        <p:txBody>
          <a:bodyPr wrap="square" rtlCol="0">
            <a:spAutoFit/>
          </a:bodyPr>
          <a:lstStyle/>
          <a:p>
            <a:r>
              <a:rPr lang="en-US" sz="1400" dirty="0">
                <a:solidFill>
                  <a:srgbClr val="6C6463"/>
                </a:solidFill>
                <a:latin typeface="Gill Sans MT" panose="020B0502020104020203" pitchFamily="34" charset="0"/>
              </a:rPr>
              <a:t>The USAID Global Health Supply Chain Program-Procurement and Supply Management (GHSC-PSM) project is funded under USAID Contract No. AID-OAA-I-15-0004.  GHSC-PSM connects technical solutions and proven commercial processes to promote efficient and cost-effective health supply chains worldwide. Our goal is to ensure uninterrupted supplies of health commodities to save lives and create a healthier future for all. The project purchases and delivers health commodities, offers comprehensive technical assistance to strengthen national supply chain systems, and provides global supply chain leadership. For more information, visit </a:t>
            </a:r>
            <a:r>
              <a:rPr lang="en-US" sz="1400" dirty="0">
                <a:solidFill>
                  <a:srgbClr val="6C6463"/>
                </a:solidFill>
                <a:latin typeface="Gill Sans MT" panose="020B0502020104020203" pitchFamily="34" charset="0"/>
                <a:hlinkClick r:id="rId3"/>
              </a:rPr>
              <a:t>ghsupplychain.org</a:t>
            </a:r>
            <a:r>
              <a:rPr lang="en-US" sz="1400" dirty="0">
                <a:solidFill>
                  <a:srgbClr val="6C6463"/>
                </a:solidFill>
                <a:latin typeface="Gill Sans MT" panose="020B0502020104020203" pitchFamily="34" charset="0"/>
              </a:rPr>
              <a:t>.</a:t>
            </a:r>
          </a:p>
          <a:p>
            <a:endParaRPr lang="en-US" sz="1400" dirty="0">
              <a:solidFill>
                <a:srgbClr val="6C6463"/>
              </a:solidFill>
              <a:latin typeface="Gill Sans MT" panose="020B0502020104020203" pitchFamily="34" charset="0"/>
            </a:endParaRPr>
          </a:p>
          <a:p>
            <a:r>
              <a:rPr lang="en-US" sz="1400" dirty="0">
                <a:solidFill>
                  <a:srgbClr val="6C6463"/>
                </a:solidFill>
                <a:latin typeface="Gill Sans MT" panose="020B0502020104020203" pitchFamily="34" charset="0"/>
              </a:rPr>
              <a:t>The views expressed in this presentation do not necessarily reflect the views of USAID or the U.S. government.</a:t>
            </a:r>
          </a:p>
          <a:p>
            <a:r>
              <a:rPr lang="en-US" sz="1400" dirty="0">
                <a:solidFill>
                  <a:srgbClr val="6C6463"/>
                </a:solidFill>
                <a:latin typeface="Gill Sans MT" panose="020B0502020104020203" pitchFamily="34" charset="0"/>
              </a:rPr>
              <a:t> </a:t>
            </a:r>
          </a:p>
        </p:txBody>
      </p:sp>
    </p:spTree>
    <p:custDataLst>
      <p:tags r:id="rId1"/>
    </p:custDataLst>
    <p:extLst>
      <p:ext uri="{BB962C8B-B14F-4D97-AF65-F5344CB8AC3E}">
        <p14:creationId xmlns:p14="http://schemas.microsoft.com/office/powerpoint/2010/main" val="1938519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ed/Gray 1 Content">
    <p:bg>
      <p:bgPr>
        <a:solidFill>
          <a:srgbClr val="E7E7E5"/>
        </a:solidFill>
        <a:effectLst/>
      </p:bgPr>
    </p:bg>
    <p:spTree>
      <p:nvGrpSpPr>
        <p:cNvPr id="1" name=""/>
        <p:cNvGrpSpPr/>
        <p:nvPr/>
      </p:nvGrpSpPr>
      <p:grpSpPr>
        <a:xfrm>
          <a:off x="0" y="0"/>
          <a:ext cx="0" cy="0"/>
          <a:chOff x="0" y="0"/>
          <a:chExt cx="0" cy="0"/>
        </a:xfrm>
      </p:grpSpPr>
      <p:sp>
        <p:nvSpPr>
          <p:cNvPr id="7" name="Rectangle 6"/>
          <p:cNvSpPr/>
          <p:nvPr userDrawn="1"/>
        </p:nvSpPr>
        <p:spPr>
          <a:xfrm>
            <a:off x="152400" y="152399"/>
            <a:ext cx="8839200" cy="60960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5800" y="1600200"/>
            <a:ext cx="7772400" cy="4495800"/>
          </a:xfrm>
        </p:spPr>
        <p:txBody>
          <a:bodyPr/>
          <a:lstStyle/>
          <a:p>
            <a:pPr lvl="0"/>
            <a:r>
              <a:rPr lang="en-US"/>
              <a:t>Click to edit Master text styles</a:t>
            </a:r>
          </a:p>
          <a:p>
            <a:pPr lvl="1"/>
            <a:r>
              <a:rPr lang="en-US"/>
              <a:t>Second level</a:t>
            </a:r>
          </a:p>
        </p:txBody>
      </p:sp>
      <p:sp>
        <p:nvSpPr>
          <p:cNvPr id="11" name="Title 1"/>
          <p:cNvSpPr>
            <a:spLocks noGrp="1"/>
          </p:cNvSpPr>
          <p:nvPr>
            <p:ph type="title" hasCustomPrompt="1"/>
          </p:nvPr>
        </p:nvSpPr>
        <p:spPr>
          <a:xfrm>
            <a:off x="686104" y="891469"/>
            <a:ext cx="7772400" cy="480131"/>
          </a:xfrm>
        </p:spPr>
        <p:txBody>
          <a:bodyPr anchor="b" anchorCtr="0">
            <a:spAutoFit/>
          </a:bodyPr>
          <a:lstStyle>
            <a:lvl1pPr>
              <a:lnSpc>
                <a:spcPct val="90000"/>
              </a:lnSpc>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42289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Shipping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B80D4CE-2F80-423F-ABB6-6A1315D7152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216" y="1668794"/>
            <a:ext cx="8247888" cy="4889466"/>
          </a:xfrm>
          <a:prstGeom prst="rect">
            <a:avLst/>
          </a:prstGeom>
        </p:spPr>
      </p:pic>
      <p:sp>
        <p:nvSpPr>
          <p:cNvPr id="16" name="Rectangle 15">
            <a:extLst>
              <a:ext uri="{FF2B5EF4-FFF2-40B4-BE49-F238E27FC236}">
                <a16:creationId xmlns:a16="http://schemas.microsoft.com/office/drawing/2014/main" id="{F448B12E-B589-40E8-AC8A-DFEA882F5E66}"/>
              </a:ext>
            </a:extLst>
          </p:cNvPr>
          <p:cNvSpPr/>
          <p:nvPr userDrawn="1"/>
        </p:nvSpPr>
        <p:spPr>
          <a:xfrm>
            <a:off x="3602736" y="1845578"/>
            <a:ext cx="5052060" cy="242034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712461" y="1979817"/>
            <a:ext cx="4810493" cy="1500327"/>
          </a:xfrm>
        </p:spPr>
        <p:txBody>
          <a:bodyPr anchor="b">
            <a:normAutofit/>
          </a:bodyPr>
          <a:lstStyle>
            <a:lvl1pPr algn="l">
              <a:defRPr sz="3200"/>
            </a:lvl1pPr>
          </a:lstStyle>
          <a:p>
            <a:r>
              <a:rPr lang="en-US" dirty="0"/>
              <a:t>Click to insert title</a:t>
            </a:r>
          </a:p>
        </p:txBody>
      </p:sp>
      <p:sp>
        <p:nvSpPr>
          <p:cNvPr id="3" name="Subtitle 2"/>
          <p:cNvSpPr>
            <a:spLocks noGrp="1"/>
          </p:cNvSpPr>
          <p:nvPr>
            <p:ph type="subTitle" idx="1" hasCustomPrompt="1"/>
          </p:nvPr>
        </p:nvSpPr>
        <p:spPr>
          <a:xfrm>
            <a:off x="3712461" y="3707680"/>
            <a:ext cx="4810493" cy="41604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date and/or author</a:t>
            </a:r>
          </a:p>
        </p:txBody>
      </p:sp>
      <p:sp>
        <p:nvSpPr>
          <p:cNvPr id="10" name="Rectangle 9">
            <a:extLst>
              <a:ext uri="{FF2B5EF4-FFF2-40B4-BE49-F238E27FC236}">
                <a16:creationId xmlns:a16="http://schemas.microsoft.com/office/drawing/2014/main" id="{99EBD0C9-06A3-4940-BD06-2335E8702E32}"/>
              </a:ext>
            </a:extLst>
          </p:cNvPr>
          <p:cNvSpPr/>
          <p:nvPr userDrawn="1"/>
        </p:nvSpPr>
        <p:spPr>
          <a:xfrm>
            <a:off x="198159" y="224018"/>
            <a:ext cx="150010" cy="6415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6C3964D-A2DB-4719-91DE-E000BDEA4A50}"/>
              </a:ext>
            </a:extLst>
          </p:cNvPr>
          <p:cNvSpPr/>
          <p:nvPr userDrawn="1"/>
        </p:nvSpPr>
        <p:spPr>
          <a:xfrm>
            <a:off x="2389760" y="368839"/>
            <a:ext cx="6443344" cy="523220"/>
          </a:xfrm>
          <a:prstGeom prst="rect">
            <a:avLst/>
          </a:prstGeom>
        </p:spPr>
        <p:txBody>
          <a:bodyPr wrap="square">
            <a:spAutoFit/>
          </a:bodyPr>
          <a:lstStyle/>
          <a:p>
            <a:pPr algn="r" defTabSz="914400"/>
            <a:r>
              <a:rPr lang="en-US" sz="1400" b="0" dirty="0">
                <a:solidFill>
                  <a:srgbClr val="BA0C2F"/>
                </a:solidFill>
                <a:latin typeface="Gill Sans MT"/>
              </a:rPr>
              <a:t>USAID GLOBAL HEALTH SUPPLY CHAIN PROGRAM</a:t>
            </a:r>
          </a:p>
          <a:p>
            <a:pPr algn="r" defTabSz="914400">
              <a:defRPr/>
            </a:pPr>
            <a:r>
              <a:rPr lang="en-US" sz="1400" dirty="0">
                <a:solidFill>
                  <a:srgbClr val="6C6463"/>
                </a:solidFill>
                <a:latin typeface="Gill Sans MT"/>
              </a:rPr>
              <a:t>Procurement and Supply Management</a:t>
            </a:r>
          </a:p>
        </p:txBody>
      </p:sp>
      <p:cxnSp>
        <p:nvCxnSpPr>
          <p:cNvPr id="19" name="Straight Connector 18">
            <a:extLst>
              <a:ext uri="{FF2B5EF4-FFF2-40B4-BE49-F238E27FC236}">
                <a16:creationId xmlns:a16="http://schemas.microsoft.com/office/drawing/2014/main" id="{7CEA5C25-D68E-425A-B38A-82D17C052653}"/>
              </a:ext>
            </a:extLst>
          </p:cNvPr>
          <p:cNvCxnSpPr>
            <a:cxnSpLocks/>
          </p:cNvCxnSpPr>
          <p:nvPr userDrawn="1"/>
        </p:nvCxnSpPr>
        <p:spPr>
          <a:xfrm>
            <a:off x="3712464" y="3590633"/>
            <a:ext cx="4810492" cy="0"/>
          </a:xfrm>
          <a:prstGeom prst="line">
            <a:avLst/>
          </a:prstGeom>
          <a:ln>
            <a:solidFill>
              <a:srgbClr val="6C6463"/>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2DBFB556-7B57-4C6E-BA6B-44B1EB94FC9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3852" y="299740"/>
            <a:ext cx="2204724" cy="661417"/>
          </a:xfrm>
          <a:prstGeom prst="rect">
            <a:avLst/>
          </a:prstGeom>
        </p:spPr>
      </p:pic>
    </p:spTree>
    <p:custDataLst>
      <p:tags r:id="rId1"/>
    </p:custDataLst>
    <p:extLst>
      <p:ext uri="{BB962C8B-B14F-4D97-AF65-F5344CB8AC3E}">
        <p14:creationId xmlns:p14="http://schemas.microsoft.com/office/powerpoint/2010/main" val="402611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Beneficiary Imag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A703F9E-1C5B-4EFE-A6C1-E20C0C1F86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216" y="1664208"/>
            <a:ext cx="8266176" cy="4897709"/>
          </a:xfrm>
          <a:prstGeom prst="rect">
            <a:avLst/>
          </a:prstGeom>
        </p:spPr>
      </p:pic>
      <p:sp>
        <p:nvSpPr>
          <p:cNvPr id="16" name="Rectangle 15">
            <a:extLst>
              <a:ext uri="{FF2B5EF4-FFF2-40B4-BE49-F238E27FC236}">
                <a16:creationId xmlns:a16="http://schemas.microsoft.com/office/drawing/2014/main" id="{F448B12E-B589-40E8-AC8A-DFEA882F5E66}"/>
              </a:ext>
            </a:extLst>
          </p:cNvPr>
          <p:cNvSpPr/>
          <p:nvPr userDrawn="1"/>
        </p:nvSpPr>
        <p:spPr>
          <a:xfrm>
            <a:off x="3602736" y="1845005"/>
            <a:ext cx="5052060" cy="242034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712461" y="1979244"/>
            <a:ext cx="4810493" cy="1500327"/>
          </a:xfrm>
        </p:spPr>
        <p:txBody>
          <a:bodyPr anchor="b">
            <a:normAutofit/>
          </a:bodyPr>
          <a:lstStyle>
            <a:lvl1pPr algn="l">
              <a:defRPr sz="3200"/>
            </a:lvl1pPr>
          </a:lstStyle>
          <a:p>
            <a:r>
              <a:rPr lang="en-US" dirty="0"/>
              <a:t>Click to insert title</a:t>
            </a:r>
          </a:p>
        </p:txBody>
      </p:sp>
      <p:sp>
        <p:nvSpPr>
          <p:cNvPr id="3" name="Subtitle 2"/>
          <p:cNvSpPr>
            <a:spLocks noGrp="1"/>
          </p:cNvSpPr>
          <p:nvPr>
            <p:ph type="subTitle" idx="1" hasCustomPrompt="1"/>
          </p:nvPr>
        </p:nvSpPr>
        <p:spPr>
          <a:xfrm>
            <a:off x="3712461" y="3707107"/>
            <a:ext cx="4810493" cy="41604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date and/or author</a:t>
            </a:r>
          </a:p>
        </p:txBody>
      </p:sp>
      <p:cxnSp>
        <p:nvCxnSpPr>
          <p:cNvPr id="19" name="Straight Connector 18">
            <a:extLst>
              <a:ext uri="{FF2B5EF4-FFF2-40B4-BE49-F238E27FC236}">
                <a16:creationId xmlns:a16="http://schemas.microsoft.com/office/drawing/2014/main" id="{7CEA5C25-D68E-425A-B38A-82D17C052653}"/>
              </a:ext>
            </a:extLst>
          </p:cNvPr>
          <p:cNvCxnSpPr>
            <a:cxnSpLocks/>
          </p:cNvCxnSpPr>
          <p:nvPr userDrawn="1"/>
        </p:nvCxnSpPr>
        <p:spPr>
          <a:xfrm>
            <a:off x="3712464" y="3590060"/>
            <a:ext cx="4810492" cy="0"/>
          </a:xfrm>
          <a:prstGeom prst="line">
            <a:avLst/>
          </a:prstGeom>
          <a:ln>
            <a:solidFill>
              <a:srgbClr val="6C6463"/>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E875C3F-FC0B-48BA-99DB-DB09291CB091}"/>
              </a:ext>
            </a:extLst>
          </p:cNvPr>
          <p:cNvSpPr/>
          <p:nvPr userDrawn="1"/>
        </p:nvSpPr>
        <p:spPr>
          <a:xfrm>
            <a:off x="198159" y="224018"/>
            <a:ext cx="150010" cy="6415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3E8FD79-BF32-4D13-8CDC-C22B69BEB54A}"/>
              </a:ext>
            </a:extLst>
          </p:cNvPr>
          <p:cNvSpPr/>
          <p:nvPr userDrawn="1"/>
        </p:nvSpPr>
        <p:spPr>
          <a:xfrm>
            <a:off x="2389760" y="368839"/>
            <a:ext cx="6443344" cy="523220"/>
          </a:xfrm>
          <a:prstGeom prst="rect">
            <a:avLst/>
          </a:prstGeom>
        </p:spPr>
        <p:txBody>
          <a:bodyPr wrap="square">
            <a:spAutoFit/>
          </a:bodyPr>
          <a:lstStyle/>
          <a:p>
            <a:pPr algn="r" defTabSz="914400"/>
            <a:r>
              <a:rPr lang="en-US" sz="1400" b="0" dirty="0">
                <a:solidFill>
                  <a:srgbClr val="BA0C2F"/>
                </a:solidFill>
                <a:latin typeface="Gill Sans MT"/>
              </a:rPr>
              <a:t>USAID GLOBAL HEALTH SUPPLY CHAIN PROGRAM</a:t>
            </a:r>
          </a:p>
          <a:p>
            <a:pPr algn="r" defTabSz="914400">
              <a:defRPr/>
            </a:pPr>
            <a:r>
              <a:rPr lang="en-US" sz="1400" dirty="0">
                <a:solidFill>
                  <a:srgbClr val="6C6463"/>
                </a:solidFill>
                <a:latin typeface="Gill Sans MT"/>
              </a:rPr>
              <a:t>Procurement and Supply Management</a:t>
            </a:r>
          </a:p>
        </p:txBody>
      </p:sp>
      <p:pic>
        <p:nvPicPr>
          <p:cNvPr id="20" name="Picture 19">
            <a:extLst>
              <a:ext uri="{FF2B5EF4-FFF2-40B4-BE49-F238E27FC236}">
                <a16:creationId xmlns:a16="http://schemas.microsoft.com/office/drawing/2014/main" id="{419C6CA8-B38F-4152-A02B-77C71E8B56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3852" y="299740"/>
            <a:ext cx="2204724" cy="661417"/>
          </a:xfrm>
          <a:prstGeom prst="rect">
            <a:avLst/>
          </a:prstGeom>
        </p:spPr>
      </p:pic>
    </p:spTree>
    <p:custDataLst>
      <p:tags r:id="rId1"/>
    </p:custDataLst>
    <p:extLst>
      <p:ext uri="{BB962C8B-B14F-4D97-AF65-F5344CB8AC3E}">
        <p14:creationId xmlns:p14="http://schemas.microsoft.com/office/powerpoint/2010/main" val="310298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harmacist Imag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A703F9E-1C5B-4EFE-A6C1-E20C0C1F86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6065" y="1669695"/>
            <a:ext cx="8264478" cy="4897709"/>
          </a:xfrm>
          <a:prstGeom prst="rect">
            <a:avLst/>
          </a:prstGeom>
        </p:spPr>
      </p:pic>
      <p:sp>
        <p:nvSpPr>
          <p:cNvPr id="16" name="Rectangle 15">
            <a:extLst>
              <a:ext uri="{FF2B5EF4-FFF2-40B4-BE49-F238E27FC236}">
                <a16:creationId xmlns:a16="http://schemas.microsoft.com/office/drawing/2014/main" id="{F448B12E-B589-40E8-AC8A-DFEA882F5E66}"/>
              </a:ext>
            </a:extLst>
          </p:cNvPr>
          <p:cNvSpPr/>
          <p:nvPr userDrawn="1"/>
        </p:nvSpPr>
        <p:spPr>
          <a:xfrm>
            <a:off x="731520" y="3989792"/>
            <a:ext cx="5052060" cy="242034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841245" y="4124031"/>
            <a:ext cx="4810493" cy="1500327"/>
          </a:xfrm>
        </p:spPr>
        <p:txBody>
          <a:bodyPr anchor="b">
            <a:normAutofit/>
          </a:bodyPr>
          <a:lstStyle>
            <a:lvl1pPr algn="l">
              <a:defRPr sz="3200"/>
            </a:lvl1pPr>
          </a:lstStyle>
          <a:p>
            <a:r>
              <a:rPr lang="en-US" dirty="0"/>
              <a:t>Click to insert title</a:t>
            </a:r>
          </a:p>
        </p:txBody>
      </p:sp>
      <p:sp>
        <p:nvSpPr>
          <p:cNvPr id="3" name="Subtitle 2"/>
          <p:cNvSpPr>
            <a:spLocks noGrp="1"/>
          </p:cNvSpPr>
          <p:nvPr>
            <p:ph type="subTitle" idx="1" hasCustomPrompt="1"/>
          </p:nvPr>
        </p:nvSpPr>
        <p:spPr>
          <a:xfrm>
            <a:off x="841245" y="5851894"/>
            <a:ext cx="4810493" cy="41604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date and/or author</a:t>
            </a:r>
          </a:p>
        </p:txBody>
      </p:sp>
      <p:cxnSp>
        <p:nvCxnSpPr>
          <p:cNvPr id="19" name="Straight Connector 18">
            <a:extLst>
              <a:ext uri="{FF2B5EF4-FFF2-40B4-BE49-F238E27FC236}">
                <a16:creationId xmlns:a16="http://schemas.microsoft.com/office/drawing/2014/main" id="{7CEA5C25-D68E-425A-B38A-82D17C052653}"/>
              </a:ext>
            </a:extLst>
          </p:cNvPr>
          <p:cNvCxnSpPr>
            <a:cxnSpLocks/>
          </p:cNvCxnSpPr>
          <p:nvPr userDrawn="1"/>
        </p:nvCxnSpPr>
        <p:spPr>
          <a:xfrm>
            <a:off x="841248" y="5734847"/>
            <a:ext cx="4810492" cy="0"/>
          </a:xfrm>
          <a:prstGeom prst="line">
            <a:avLst/>
          </a:prstGeom>
          <a:ln>
            <a:solidFill>
              <a:srgbClr val="6C6463"/>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57A228B-0553-4A64-B59E-0B06694A44A1}"/>
              </a:ext>
            </a:extLst>
          </p:cNvPr>
          <p:cNvSpPr/>
          <p:nvPr userDrawn="1"/>
        </p:nvSpPr>
        <p:spPr>
          <a:xfrm>
            <a:off x="198159" y="224018"/>
            <a:ext cx="150010" cy="6415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811FEEA-D2A3-445F-9587-DA8FBE0DC854}"/>
              </a:ext>
            </a:extLst>
          </p:cNvPr>
          <p:cNvSpPr/>
          <p:nvPr userDrawn="1"/>
        </p:nvSpPr>
        <p:spPr>
          <a:xfrm>
            <a:off x="2389760" y="368839"/>
            <a:ext cx="6443344" cy="523220"/>
          </a:xfrm>
          <a:prstGeom prst="rect">
            <a:avLst/>
          </a:prstGeom>
        </p:spPr>
        <p:txBody>
          <a:bodyPr wrap="square">
            <a:spAutoFit/>
          </a:bodyPr>
          <a:lstStyle/>
          <a:p>
            <a:pPr algn="r" defTabSz="914400"/>
            <a:r>
              <a:rPr lang="en-US" sz="1400" b="0" dirty="0">
                <a:solidFill>
                  <a:srgbClr val="BA0C2F"/>
                </a:solidFill>
                <a:latin typeface="Gill Sans MT"/>
              </a:rPr>
              <a:t>USAID GLOBAL HEALTH SUPPLY CHAIN PROGRAM</a:t>
            </a:r>
          </a:p>
          <a:p>
            <a:pPr algn="r" defTabSz="914400">
              <a:defRPr/>
            </a:pPr>
            <a:r>
              <a:rPr lang="en-US" sz="1400" dirty="0">
                <a:solidFill>
                  <a:srgbClr val="6C6463"/>
                </a:solidFill>
                <a:latin typeface="Gill Sans MT"/>
              </a:rPr>
              <a:t>Procurement and Supply Management</a:t>
            </a:r>
          </a:p>
        </p:txBody>
      </p:sp>
      <p:pic>
        <p:nvPicPr>
          <p:cNvPr id="20" name="Picture 19">
            <a:extLst>
              <a:ext uri="{FF2B5EF4-FFF2-40B4-BE49-F238E27FC236}">
                <a16:creationId xmlns:a16="http://schemas.microsoft.com/office/drawing/2014/main" id="{AF80C86D-DD7A-4F28-AD63-F9D145C722B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3852" y="299740"/>
            <a:ext cx="2204724" cy="661417"/>
          </a:xfrm>
          <a:prstGeom prst="rect">
            <a:avLst/>
          </a:prstGeom>
        </p:spPr>
      </p:pic>
    </p:spTree>
    <p:custDataLst>
      <p:tags r:id="rId1"/>
    </p:custDataLst>
    <p:extLst>
      <p:ext uri="{BB962C8B-B14F-4D97-AF65-F5344CB8AC3E}">
        <p14:creationId xmlns:p14="http://schemas.microsoft.com/office/powerpoint/2010/main" val="419882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Light Colo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48648" y="3429001"/>
            <a:ext cx="8084456" cy="1304571"/>
          </a:xfrm>
        </p:spPr>
        <p:txBody>
          <a:bodyPr anchor="b">
            <a:normAutofit/>
          </a:bodyPr>
          <a:lstStyle>
            <a:lvl1pPr algn="l">
              <a:defRPr sz="4000"/>
            </a:lvl1pPr>
          </a:lstStyle>
          <a:p>
            <a:r>
              <a:rPr lang="en-US" dirty="0"/>
              <a:t>Click to insert title</a:t>
            </a:r>
          </a:p>
        </p:txBody>
      </p:sp>
      <p:sp>
        <p:nvSpPr>
          <p:cNvPr id="3" name="Subtitle 2"/>
          <p:cNvSpPr>
            <a:spLocks noGrp="1"/>
          </p:cNvSpPr>
          <p:nvPr>
            <p:ph type="subTitle" idx="1" hasCustomPrompt="1"/>
          </p:nvPr>
        </p:nvSpPr>
        <p:spPr>
          <a:xfrm>
            <a:off x="748648" y="4989604"/>
            <a:ext cx="8084456" cy="416048"/>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date and/or author</a:t>
            </a:r>
          </a:p>
        </p:txBody>
      </p:sp>
      <p:sp>
        <p:nvSpPr>
          <p:cNvPr id="17" name="Rectangle 16">
            <a:extLst>
              <a:ext uri="{FF2B5EF4-FFF2-40B4-BE49-F238E27FC236}">
                <a16:creationId xmlns:a16="http://schemas.microsoft.com/office/drawing/2014/main" id="{446A14D2-2DDC-41F7-9969-14C8D0D388D6}"/>
              </a:ext>
            </a:extLst>
          </p:cNvPr>
          <p:cNvSpPr/>
          <p:nvPr userDrawn="1"/>
        </p:nvSpPr>
        <p:spPr>
          <a:xfrm>
            <a:off x="412687" y="3429000"/>
            <a:ext cx="223921" cy="1985411"/>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0" name="Rectangle 19">
            <a:extLst>
              <a:ext uri="{FF2B5EF4-FFF2-40B4-BE49-F238E27FC236}">
                <a16:creationId xmlns:a16="http://schemas.microsoft.com/office/drawing/2014/main" id="{94F42D9D-DFEC-4FFE-AC7A-048F8050EF14}"/>
              </a:ext>
            </a:extLst>
          </p:cNvPr>
          <p:cNvSpPr/>
          <p:nvPr userDrawn="1"/>
        </p:nvSpPr>
        <p:spPr>
          <a:xfrm>
            <a:off x="2584704" y="396471"/>
            <a:ext cx="6248400" cy="584775"/>
          </a:xfrm>
          <a:prstGeom prst="rect">
            <a:avLst/>
          </a:prstGeom>
        </p:spPr>
        <p:txBody>
          <a:bodyPr wrap="square">
            <a:spAutoFit/>
          </a:bodyPr>
          <a:lstStyle/>
          <a:p>
            <a:pPr algn="r" defTabSz="914400"/>
            <a:r>
              <a:rPr lang="en-US" sz="1600" b="0" dirty="0">
                <a:solidFill>
                  <a:srgbClr val="BA0C2F"/>
                </a:solidFill>
                <a:latin typeface="Gill Sans MT"/>
              </a:rPr>
              <a:t>USAID GLOBAL HEALTH SUPPLY CHAIN PROGRAM</a:t>
            </a:r>
          </a:p>
          <a:p>
            <a:pPr algn="r" defTabSz="914400">
              <a:defRPr/>
            </a:pPr>
            <a:r>
              <a:rPr lang="en-US" sz="1600" dirty="0">
                <a:solidFill>
                  <a:srgbClr val="6C6463"/>
                </a:solidFill>
                <a:latin typeface="Gill Sans MT"/>
              </a:rPr>
              <a:t>Procurement and Supply Management</a:t>
            </a:r>
          </a:p>
        </p:txBody>
      </p:sp>
      <p:pic>
        <p:nvPicPr>
          <p:cNvPr id="10" name="Picture 9">
            <a:extLst>
              <a:ext uri="{FF2B5EF4-FFF2-40B4-BE49-F238E27FC236}">
                <a16:creationId xmlns:a16="http://schemas.microsoft.com/office/drawing/2014/main" id="{3F02AB22-7C8F-4B17-A1D4-1B0113944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1323" y="358149"/>
            <a:ext cx="2204724" cy="661417"/>
          </a:xfrm>
          <a:prstGeom prst="rect">
            <a:avLst/>
          </a:prstGeom>
        </p:spPr>
      </p:pic>
    </p:spTree>
    <p:custDataLst>
      <p:tags r:id="rId1"/>
    </p:custDataLst>
    <p:extLst>
      <p:ext uri="{BB962C8B-B14F-4D97-AF65-F5344CB8AC3E}">
        <p14:creationId xmlns:p14="http://schemas.microsoft.com/office/powerpoint/2010/main" val="108557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Solid Colo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A87961-ACE2-48C4-8C84-0B340CBB0507}"/>
              </a:ext>
            </a:extLst>
          </p:cNvPr>
          <p:cNvSpPr/>
          <p:nvPr userDrawn="1"/>
        </p:nvSpPr>
        <p:spPr>
          <a:xfrm>
            <a:off x="205620" y="1256519"/>
            <a:ext cx="8702160" cy="5243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725498" y="3429001"/>
            <a:ext cx="7978663" cy="1304571"/>
          </a:xfrm>
        </p:spPr>
        <p:txBody>
          <a:bodyPr anchor="b">
            <a:normAutofit/>
          </a:bodyPr>
          <a:lstStyle>
            <a:lvl1pPr algn="l">
              <a:defRPr sz="4000">
                <a:solidFill>
                  <a:schemeClr val="bg1"/>
                </a:solidFill>
              </a:defRPr>
            </a:lvl1pPr>
          </a:lstStyle>
          <a:p>
            <a:r>
              <a:rPr lang="en-US" dirty="0"/>
              <a:t>Click to insert title</a:t>
            </a:r>
          </a:p>
        </p:txBody>
      </p:sp>
      <p:sp>
        <p:nvSpPr>
          <p:cNvPr id="3" name="Subtitle 2"/>
          <p:cNvSpPr>
            <a:spLocks noGrp="1"/>
          </p:cNvSpPr>
          <p:nvPr>
            <p:ph type="subTitle" idx="1" hasCustomPrompt="1"/>
          </p:nvPr>
        </p:nvSpPr>
        <p:spPr>
          <a:xfrm>
            <a:off x="725498" y="4989604"/>
            <a:ext cx="7978663" cy="416048"/>
          </a:xfrm>
        </p:spPr>
        <p:txBody>
          <a:bodyP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date and/or author</a:t>
            </a:r>
          </a:p>
        </p:txBody>
      </p:sp>
      <p:sp>
        <p:nvSpPr>
          <p:cNvPr id="17" name="Rectangle 16">
            <a:extLst>
              <a:ext uri="{FF2B5EF4-FFF2-40B4-BE49-F238E27FC236}">
                <a16:creationId xmlns:a16="http://schemas.microsoft.com/office/drawing/2014/main" id="{446A14D2-2DDC-41F7-9969-14C8D0D388D6}"/>
              </a:ext>
            </a:extLst>
          </p:cNvPr>
          <p:cNvSpPr/>
          <p:nvPr userDrawn="1"/>
        </p:nvSpPr>
        <p:spPr>
          <a:xfrm>
            <a:off x="389537" y="3429000"/>
            <a:ext cx="223921" cy="1985411"/>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 name="Rectangle 9">
            <a:extLst>
              <a:ext uri="{FF2B5EF4-FFF2-40B4-BE49-F238E27FC236}">
                <a16:creationId xmlns:a16="http://schemas.microsoft.com/office/drawing/2014/main" id="{1E04F11F-834A-4A13-9721-5243704F8BAF}"/>
              </a:ext>
            </a:extLst>
          </p:cNvPr>
          <p:cNvSpPr/>
          <p:nvPr userDrawn="1"/>
        </p:nvSpPr>
        <p:spPr>
          <a:xfrm>
            <a:off x="2584704" y="396471"/>
            <a:ext cx="6248400" cy="584775"/>
          </a:xfrm>
          <a:prstGeom prst="rect">
            <a:avLst/>
          </a:prstGeom>
        </p:spPr>
        <p:txBody>
          <a:bodyPr wrap="square">
            <a:spAutoFit/>
          </a:bodyPr>
          <a:lstStyle/>
          <a:p>
            <a:pPr algn="r" defTabSz="914400"/>
            <a:r>
              <a:rPr lang="en-US" sz="1600" b="0" dirty="0">
                <a:solidFill>
                  <a:srgbClr val="BA0C2F"/>
                </a:solidFill>
                <a:latin typeface="Gill Sans MT"/>
              </a:rPr>
              <a:t>USAID GLOBAL HEALTH SUPPLY CHAIN PROGRAM</a:t>
            </a:r>
          </a:p>
          <a:p>
            <a:pPr algn="r" defTabSz="914400">
              <a:defRPr/>
            </a:pPr>
            <a:r>
              <a:rPr lang="en-US" sz="1600" dirty="0">
                <a:solidFill>
                  <a:srgbClr val="6C6463"/>
                </a:solidFill>
                <a:latin typeface="Gill Sans MT"/>
              </a:rPr>
              <a:t>Procurement and Supply Management</a:t>
            </a:r>
          </a:p>
        </p:txBody>
      </p:sp>
      <p:pic>
        <p:nvPicPr>
          <p:cNvPr id="11" name="Picture 10">
            <a:extLst>
              <a:ext uri="{FF2B5EF4-FFF2-40B4-BE49-F238E27FC236}">
                <a16:creationId xmlns:a16="http://schemas.microsoft.com/office/drawing/2014/main" id="{695647BE-EBEA-46BA-8312-D2EB88BC678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1323" y="358149"/>
            <a:ext cx="2204724" cy="661417"/>
          </a:xfrm>
          <a:prstGeom prst="rect">
            <a:avLst/>
          </a:prstGeom>
        </p:spPr>
      </p:pic>
    </p:spTree>
    <p:custDataLst>
      <p:tags r:id="rId1"/>
    </p:custDataLst>
    <p:extLst>
      <p:ext uri="{BB962C8B-B14F-4D97-AF65-F5344CB8AC3E}">
        <p14:creationId xmlns:p14="http://schemas.microsoft.com/office/powerpoint/2010/main" val="3139989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rgbClr val="6C646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AFB4637D-E648-4D47-95AC-4BFF987C325D}" type="slidenum">
              <a:rPr lang="en-US" smtClean="0"/>
              <a:t>‹#›</a:t>
            </a:fld>
            <a:endParaRPr lang="en-US" dirty="0"/>
          </a:p>
        </p:txBody>
      </p:sp>
      <p:cxnSp>
        <p:nvCxnSpPr>
          <p:cNvPr id="7" name="Straight Connector 6">
            <a:extLst>
              <a:ext uri="{FF2B5EF4-FFF2-40B4-BE49-F238E27FC236}">
                <a16:creationId xmlns:a16="http://schemas.microsoft.com/office/drawing/2014/main" id="{449FC17B-BB55-494B-AF1A-3FC4604A9DD9}"/>
              </a:ext>
            </a:extLst>
          </p:cNvPr>
          <p:cNvCxnSpPr>
            <a:cxnSpLocks/>
          </p:cNvCxnSpPr>
          <p:nvPr userDrawn="1"/>
        </p:nvCxnSpPr>
        <p:spPr>
          <a:xfrm>
            <a:off x="617220" y="6356350"/>
            <a:ext cx="7898130" cy="0"/>
          </a:xfrm>
          <a:prstGeom prst="line">
            <a:avLst/>
          </a:prstGeom>
          <a:ln>
            <a:solidFill>
              <a:srgbClr val="6C6463"/>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7FDD924-C75F-430C-A673-252BAD63BE61}"/>
              </a:ext>
            </a:extLst>
          </p:cNvPr>
          <p:cNvSpPr txBox="1"/>
          <p:nvPr userDrawn="1"/>
        </p:nvSpPr>
        <p:spPr>
          <a:xfrm>
            <a:off x="628650" y="6397238"/>
            <a:ext cx="6803979" cy="276999"/>
          </a:xfrm>
          <a:prstGeom prst="rect">
            <a:avLst/>
          </a:prstGeom>
          <a:noFill/>
        </p:spPr>
        <p:txBody>
          <a:bodyPr wrap="square" rtlCol="0">
            <a:spAutoFit/>
          </a:bodyPr>
          <a:lstStyle/>
          <a:p>
            <a:r>
              <a:rPr lang="en-US" sz="1200" b="0" dirty="0">
                <a:solidFill>
                  <a:srgbClr val="BA0C2F"/>
                </a:solidFill>
                <a:latin typeface="Gill Sans MT" panose="020B0502020104020203" pitchFamily="34" charset="0"/>
              </a:rPr>
              <a:t>USAID GLOBAL HEALTH SUPPLY CHAIN PROGRAM</a:t>
            </a:r>
            <a:r>
              <a:rPr lang="en-US" sz="1200" b="0" dirty="0">
                <a:solidFill>
                  <a:srgbClr val="6C6463"/>
                </a:solidFill>
                <a:latin typeface="Gill Sans MT" panose="020B0502020104020203" pitchFamily="34" charset="0"/>
              </a:rPr>
              <a:t>-Procurement and Supply Management</a:t>
            </a:r>
          </a:p>
        </p:txBody>
      </p:sp>
    </p:spTree>
    <p:custDataLst>
      <p:tags r:id="rId1"/>
    </p:custDataLst>
    <p:extLst>
      <p:ext uri="{BB962C8B-B14F-4D97-AF65-F5344CB8AC3E}">
        <p14:creationId xmlns:p14="http://schemas.microsoft.com/office/powerpoint/2010/main" val="300831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PPT Slide with a Table</a:t>
            </a:r>
          </a:p>
        </p:txBody>
      </p:sp>
      <p:sp>
        <p:nvSpPr>
          <p:cNvPr id="6" name="Slide Number Placeholder 5"/>
          <p:cNvSpPr>
            <a:spLocks noGrp="1"/>
          </p:cNvSpPr>
          <p:nvPr>
            <p:ph type="sldNum" sz="quarter" idx="12"/>
          </p:nvPr>
        </p:nvSpPr>
        <p:spPr/>
        <p:txBody>
          <a:bodyPr/>
          <a:lstStyle>
            <a:lvl1pPr>
              <a:defRPr b="1">
                <a:solidFill>
                  <a:srgbClr val="BA0C2F"/>
                </a:solidFill>
              </a:defRPr>
            </a:lvl1pPr>
          </a:lstStyle>
          <a:p>
            <a:fld id="{AFB4637D-E648-4D47-95AC-4BFF987C325D}" type="slidenum">
              <a:rPr lang="en-US" smtClean="0"/>
              <a:pPr/>
              <a:t>‹#›</a:t>
            </a:fld>
            <a:endParaRPr lang="en-US" dirty="0"/>
          </a:p>
        </p:txBody>
      </p:sp>
      <p:sp>
        <p:nvSpPr>
          <p:cNvPr id="4" name="Table Placeholder 3">
            <a:extLst>
              <a:ext uri="{FF2B5EF4-FFF2-40B4-BE49-F238E27FC236}">
                <a16:creationId xmlns:a16="http://schemas.microsoft.com/office/drawing/2014/main" id="{73F02759-E9B4-452B-8015-98F766EAC2CE}"/>
              </a:ext>
            </a:extLst>
          </p:cNvPr>
          <p:cNvSpPr>
            <a:spLocks noGrp="1"/>
          </p:cNvSpPr>
          <p:nvPr>
            <p:ph type="tbl" sz="quarter" idx="14"/>
          </p:nvPr>
        </p:nvSpPr>
        <p:spPr>
          <a:xfrm>
            <a:off x="628650" y="1817688"/>
            <a:ext cx="7886700" cy="4362450"/>
          </a:xfrm>
        </p:spPr>
        <p:txBody>
          <a:bodyPr/>
          <a:lstStyle>
            <a:lvl1pPr marL="0" indent="0">
              <a:buNone/>
              <a:defRPr/>
            </a:lvl1pPr>
          </a:lstStyle>
          <a:p>
            <a:r>
              <a:rPr lang="en-US" dirty="0"/>
              <a:t>Click icon to add table</a:t>
            </a:r>
          </a:p>
        </p:txBody>
      </p:sp>
    </p:spTree>
    <p:custDataLst>
      <p:tags r:id="rId1"/>
    </p:custDataLst>
    <p:extLst>
      <p:ext uri="{BB962C8B-B14F-4D97-AF65-F5344CB8AC3E}">
        <p14:creationId xmlns:p14="http://schemas.microsoft.com/office/powerpoint/2010/main" val="50919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PPT Slide with a Chart</a:t>
            </a:r>
          </a:p>
        </p:txBody>
      </p:sp>
      <p:sp>
        <p:nvSpPr>
          <p:cNvPr id="6" name="Slide Number Placeholder 5"/>
          <p:cNvSpPr>
            <a:spLocks noGrp="1"/>
          </p:cNvSpPr>
          <p:nvPr>
            <p:ph type="sldNum" sz="quarter" idx="12"/>
          </p:nvPr>
        </p:nvSpPr>
        <p:spPr/>
        <p:txBody>
          <a:bodyPr/>
          <a:lstStyle>
            <a:lvl1pPr>
              <a:defRPr b="1">
                <a:solidFill>
                  <a:srgbClr val="BA0C2F"/>
                </a:solidFill>
              </a:defRPr>
            </a:lvl1pPr>
          </a:lstStyle>
          <a:p>
            <a:fld id="{AFB4637D-E648-4D47-95AC-4BFF987C325D}" type="slidenum">
              <a:rPr lang="en-US" smtClean="0"/>
              <a:pPr/>
              <a:t>‹#›</a:t>
            </a:fld>
            <a:endParaRPr lang="en-US" dirty="0"/>
          </a:p>
        </p:txBody>
      </p:sp>
      <p:sp>
        <p:nvSpPr>
          <p:cNvPr id="5" name="Chart Placeholder 4">
            <a:extLst>
              <a:ext uri="{FF2B5EF4-FFF2-40B4-BE49-F238E27FC236}">
                <a16:creationId xmlns:a16="http://schemas.microsoft.com/office/drawing/2014/main" id="{9EF5820D-B49E-4DDB-9466-EDC583558FF6}"/>
              </a:ext>
            </a:extLst>
          </p:cNvPr>
          <p:cNvSpPr>
            <a:spLocks noGrp="1"/>
          </p:cNvSpPr>
          <p:nvPr>
            <p:ph type="chart" sz="quarter" idx="13"/>
          </p:nvPr>
        </p:nvSpPr>
        <p:spPr>
          <a:xfrm>
            <a:off x="628650" y="1817688"/>
            <a:ext cx="7886700" cy="4362450"/>
          </a:xfrm>
        </p:spPr>
        <p:txBody>
          <a:bodyPr/>
          <a:lstStyle>
            <a:lvl1pPr marL="0" indent="0">
              <a:buFontTx/>
              <a:buNone/>
              <a:defRPr/>
            </a:lvl1pPr>
          </a:lstStyle>
          <a:p>
            <a:r>
              <a:rPr lang="en-US" dirty="0"/>
              <a:t>Click icon to add chart</a:t>
            </a:r>
          </a:p>
        </p:txBody>
      </p:sp>
    </p:spTree>
    <p:custDataLst>
      <p:tags r:id="rId1"/>
    </p:custDataLst>
    <p:extLst>
      <p:ext uri="{BB962C8B-B14F-4D97-AF65-F5344CB8AC3E}">
        <p14:creationId xmlns:p14="http://schemas.microsoft.com/office/powerpoint/2010/main" val="244475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580376" y="6356351"/>
            <a:ext cx="934974" cy="365125"/>
          </a:xfrm>
          <a:prstGeom prst="rect">
            <a:avLst/>
          </a:prstGeom>
        </p:spPr>
        <p:txBody>
          <a:bodyPr vert="horz" lIns="91440" tIns="45720" rIns="91440" bIns="45720" rtlCol="0" anchor="ctr"/>
          <a:lstStyle>
            <a:lvl1pPr algn="r">
              <a:defRPr sz="1200" b="1">
                <a:solidFill>
                  <a:srgbClr val="BA0C2F"/>
                </a:solidFill>
                <a:latin typeface="Gill Sans MT" panose="020B0502020104020203" pitchFamily="34" charset="0"/>
              </a:defRPr>
            </a:lvl1pPr>
          </a:lstStyle>
          <a:p>
            <a:fld id="{AFB4637D-E648-4D47-95AC-4BFF987C325D}" type="slidenum">
              <a:rPr lang="en-US" smtClean="0"/>
              <a:pPr/>
              <a:t>‹#›</a:t>
            </a:fld>
            <a:endParaRPr lang="en-US" dirty="0"/>
          </a:p>
        </p:txBody>
      </p:sp>
      <p:sp>
        <p:nvSpPr>
          <p:cNvPr id="7" name="Rectangle 6">
            <a:extLst>
              <a:ext uri="{FF2B5EF4-FFF2-40B4-BE49-F238E27FC236}">
                <a16:creationId xmlns:a16="http://schemas.microsoft.com/office/drawing/2014/main" id="{59AB84BA-1B8C-4076-9D76-7C9F8CE91E8F}"/>
              </a:ext>
            </a:extLst>
          </p:cNvPr>
          <p:cNvSpPr/>
          <p:nvPr userDrawn="1"/>
        </p:nvSpPr>
        <p:spPr>
          <a:xfrm>
            <a:off x="325120" y="365126"/>
            <a:ext cx="162560" cy="13258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A0C2F"/>
              </a:solidFill>
            </a:endParaRPr>
          </a:p>
        </p:txBody>
      </p:sp>
      <p:cxnSp>
        <p:nvCxnSpPr>
          <p:cNvPr id="9" name="Straight Connector 8">
            <a:extLst>
              <a:ext uri="{FF2B5EF4-FFF2-40B4-BE49-F238E27FC236}">
                <a16:creationId xmlns:a16="http://schemas.microsoft.com/office/drawing/2014/main" id="{1C8BB2CA-6EC2-4C49-91C9-B55FF1A1AC65}"/>
              </a:ext>
            </a:extLst>
          </p:cNvPr>
          <p:cNvCxnSpPr>
            <a:cxnSpLocks/>
          </p:cNvCxnSpPr>
          <p:nvPr userDrawn="1"/>
        </p:nvCxnSpPr>
        <p:spPr>
          <a:xfrm>
            <a:off x="617220" y="6356350"/>
            <a:ext cx="7898130" cy="0"/>
          </a:xfrm>
          <a:prstGeom prst="line">
            <a:avLst/>
          </a:prstGeom>
          <a:ln>
            <a:solidFill>
              <a:srgbClr val="6C646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576F07-FB61-4B66-906D-29336A30A84C}"/>
              </a:ext>
            </a:extLst>
          </p:cNvPr>
          <p:cNvSpPr txBox="1"/>
          <p:nvPr userDrawn="1"/>
        </p:nvSpPr>
        <p:spPr>
          <a:xfrm>
            <a:off x="628650" y="6397238"/>
            <a:ext cx="6803979" cy="276999"/>
          </a:xfrm>
          <a:prstGeom prst="rect">
            <a:avLst/>
          </a:prstGeom>
          <a:noFill/>
        </p:spPr>
        <p:txBody>
          <a:bodyPr wrap="square" rtlCol="0">
            <a:spAutoFit/>
          </a:bodyPr>
          <a:lstStyle/>
          <a:p>
            <a:r>
              <a:rPr lang="en-US" sz="1200" b="0" dirty="0">
                <a:solidFill>
                  <a:srgbClr val="BA0C2F"/>
                </a:solidFill>
                <a:latin typeface="Gill Sans MT" panose="020B0502020104020203" pitchFamily="34" charset="0"/>
              </a:rPr>
              <a:t>USAID GLOBAL HEALTH SUPPLY CHAIN PROGRAM</a:t>
            </a:r>
            <a:r>
              <a:rPr lang="en-US" sz="1200" b="0" dirty="0">
                <a:solidFill>
                  <a:srgbClr val="6C6463"/>
                </a:solidFill>
                <a:latin typeface="Gill Sans MT" panose="020B0502020104020203" pitchFamily="34" charset="0"/>
              </a:rPr>
              <a:t>-Procurement and Supply Management</a:t>
            </a:r>
          </a:p>
        </p:txBody>
      </p:sp>
    </p:spTree>
    <p:custDataLst>
      <p:tags r:id="rId18"/>
    </p:custDataLst>
    <p:extLst>
      <p:ext uri="{BB962C8B-B14F-4D97-AF65-F5344CB8AC3E}">
        <p14:creationId xmlns:p14="http://schemas.microsoft.com/office/powerpoint/2010/main" val="1359424353"/>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72" r:id="rId3"/>
    <p:sldLayoutId id="2147483673" r:id="rId4"/>
    <p:sldLayoutId id="2147483674" r:id="rId5"/>
    <p:sldLayoutId id="2147483675" r:id="rId6"/>
    <p:sldLayoutId id="2147483663" r:id="rId7"/>
    <p:sldLayoutId id="2147483677" r:id="rId8"/>
    <p:sldLayoutId id="2147483676" r:id="rId9"/>
    <p:sldLayoutId id="2147483664" r:id="rId10"/>
    <p:sldLayoutId id="2147483678" r:id="rId11"/>
    <p:sldLayoutId id="2147483665" r:id="rId12"/>
    <p:sldLayoutId id="2147483666" r:id="rId13"/>
    <p:sldLayoutId id="2147483667" r:id="rId14"/>
    <p:sldLayoutId id="2147483679" r:id="rId15"/>
    <p:sldLayoutId id="2147483680" r:id="rId16"/>
  </p:sldLayoutIdLst>
  <p:hf hdr="0" ftr="0" dt="0"/>
  <p:txStyles>
    <p:titleStyle>
      <a:lvl1pPr algn="l" defTabSz="914400" rtl="0" eaLnBrk="1" latinLnBrk="0" hangingPunct="1">
        <a:lnSpc>
          <a:spcPct val="90000"/>
        </a:lnSpc>
        <a:spcBef>
          <a:spcPct val="0"/>
        </a:spcBef>
        <a:buNone/>
        <a:defRPr sz="3200" kern="1200">
          <a:solidFill>
            <a:srgbClr val="BA0C2F"/>
          </a:solidFill>
          <a:latin typeface="Gill Sans MT" panose="020B0502020104020203" pitchFamily="34" charset="0"/>
          <a:ea typeface="+mj-ea"/>
          <a:cs typeface="+mj-cs"/>
        </a:defRPr>
      </a:lvl1pPr>
    </p:titleStyle>
    <p:bodyStyle>
      <a:lvl1pPr marL="228600" indent="-228600" algn="l" defTabSz="914400" rtl="0" eaLnBrk="1" latinLnBrk="0" hangingPunct="1">
        <a:lnSpc>
          <a:spcPct val="100000"/>
        </a:lnSpc>
        <a:spcBef>
          <a:spcPts val="1200"/>
        </a:spcBef>
        <a:buClr>
          <a:srgbClr val="6C6463"/>
        </a:buClr>
        <a:buFont typeface="Arial" panose="020B0604020202020204" pitchFamily="34" charset="0"/>
        <a:buChar char="•"/>
        <a:defRPr sz="2800" kern="1200">
          <a:solidFill>
            <a:srgbClr val="6C6463"/>
          </a:solidFill>
          <a:latin typeface="Gill Sans MT" panose="020B0502020104020203" pitchFamily="34" charset="0"/>
          <a:ea typeface="+mn-ea"/>
          <a:cs typeface="+mn-cs"/>
        </a:defRPr>
      </a:lvl1pPr>
      <a:lvl2pPr marL="685800" indent="-228600" algn="l" defTabSz="914400" rtl="0" eaLnBrk="1" latinLnBrk="0" hangingPunct="1">
        <a:lnSpc>
          <a:spcPct val="100000"/>
        </a:lnSpc>
        <a:spcBef>
          <a:spcPts val="300"/>
        </a:spcBef>
        <a:buClr>
          <a:srgbClr val="6C6463"/>
        </a:buClr>
        <a:buFont typeface="Courier New" panose="02070309020205020404" pitchFamily="49" charset="0"/>
        <a:buChar char="o"/>
        <a:defRPr sz="2400" kern="1200">
          <a:solidFill>
            <a:schemeClr val="accent6"/>
          </a:solidFill>
          <a:latin typeface="Gill Sans MT" panose="020B0502020104020203" pitchFamily="34" charset="0"/>
          <a:ea typeface="+mn-ea"/>
          <a:cs typeface="+mn-cs"/>
        </a:defRPr>
      </a:lvl2pPr>
      <a:lvl3pPr marL="1143000" indent="-228600" algn="l" defTabSz="914400" rtl="0" eaLnBrk="1" latinLnBrk="0" hangingPunct="1">
        <a:lnSpc>
          <a:spcPct val="100000"/>
        </a:lnSpc>
        <a:spcBef>
          <a:spcPts val="300"/>
        </a:spcBef>
        <a:buClr>
          <a:srgbClr val="6C6463"/>
        </a:buClr>
        <a:buFont typeface="Gill Sans MT" panose="020B0502020104020203" pitchFamily="34" charset="0"/>
        <a:buChar char="–"/>
        <a:defRPr sz="2000" kern="1200">
          <a:solidFill>
            <a:schemeClr val="accent6"/>
          </a:solidFill>
          <a:latin typeface="Gill Sans MT" panose="020B0502020104020203" pitchFamily="34" charset="0"/>
          <a:ea typeface="+mn-ea"/>
          <a:cs typeface="+mn-cs"/>
        </a:defRPr>
      </a:lvl3pPr>
      <a:lvl4pPr marL="1600200" indent="-228600" algn="l" defTabSz="914400" rtl="0" eaLnBrk="1" latinLnBrk="0" hangingPunct="1">
        <a:lnSpc>
          <a:spcPct val="100000"/>
        </a:lnSpc>
        <a:spcBef>
          <a:spcPts val="300"/>
        </a:spcBef>
        <a:buClr>
          <a:srgbClr val="6C6463"/>
        </a:buClr>
        <a:buFont typeface="Arial" panose="020B0604020202020204" pitchFamily="34" charset="0"/>
        <a:buChar char="•"/>
        <a:defRPr sz="1800" kern="1200">
          <a:solidFill>
            <a:schemeClr val="accent6"/>
          </a:solidFill>
          <a:latin typeface="Gill Sans MT" panose="020B0502020104020203" pitchFamily="34" charset="0"/>
          <a:ea typeface="+mn-ea"/>
          <a:cs typeface="+mn-cs"/>
        </a:defRPr>
      </a:lvl4pPr>
      <a:lvl5pPr marL="2057400" indent="-228600" algn="l" defTabSz="914400" rtl="0" eaLnBrk="1" latinLnBrk="0" hangingPunct="1">
        <a:lnSpc>
          <a:spcPct val="100000"/>
        </a:lnSpc>
        <a:spcBef>
          <a:spcPts val="300"/>
        </a:spcBef>
        <a:buClr>
          <a:srgbClr val="6C6463"/>
        </a:buClr>
        <a:buFont typeface="Arial" panose="020B0604020202020204" pitchFamily="34" charset="0"/>
        <a:buChar char="•"/>
        <a:defRPr sz="1800" kern="1200">
          <a:solidFill>
            <a:srgbClr val="6C6463"/>
          </a:solidFill>
          <a:latin typeface="Gill Sans MT" panose="020B0502020104020203" pitchFamily="34" charset="0"/>
          <a:ea typeface="+mn-ea"/>
          <a:cs typeface="+mn-cs"/>
        </a:defRPr>
      </a:lvl5pPr>
      <a:lvl6pPr marL="2514600" indent="-228600" algn="l" defTabSz="914400" rtl="0" eaLnBrk="1" latinLnBrk="0" hangingPunct="1">
        <a:lnSpc>
          <a:spcPct val="100000"/>
        </a:lnSpc>
        <a:spcBef>
          <a:spcPts val="300"/>
        </a:spcBef>
        <a:buClr>
          <a:srgbClr val="6C6463"/>
        </a:buClr>
        <a:buFont typeface="Arial" panose="020B0604020202020204" pitchFamily="34" charset="0"/>
        <a:buChar char="•"/>
        <a:defRPr sz="1800" kern="1200">
          <a:solidFill>
            <a:srgbClr val="6C6463"/>
          </a:solidFill>
          <a:latin typeface="Gill Sans MT" panose="020B0502020104020203" pitchFamily="34" charset="0"/>
          <a:ea typeface="+mn-ea"/>
          <a:cs typeface="+mn-cs"/>
        </a:defRPr>
      </a:lvl6pPr>
      <a:lvl7pPr marL="2971800" indent="-228600" algn="l" defTabSz="914400" rtl="0" eaLnBrk="1" latinLnBrk="0" hangingPunct="1">
        <a:lnSpc>
          <a:spcPct val="100000"/>
        </a:lnSpc>
        <a:spcBef>
          <a:spcPts val="300"/>
        </a:spcBef>
        <a:buClr>
          <a:srgbClr val="6C6463"/>
        </a:buClr>
        <a:buFont typeface="Arial" panose="020B0604020202020204" pitchFamily="34" charset="0"/>
        <a:buChar char="•"/>
        <a:defRPr sz="1800" kern="1200">
          <a:solidFill>
            <a:srgbClr val="6C6463"/>
          </a:solidFill>
          <a:latin typeface="Gill Sans MT" panose="020B0502020104020203" pitchFamily="34" charset="0"/>
          <a:ea typeface="+mn-ea"/>
          <a:cs typeface="+mn-cs"/>
        </a:defRPr>
      </a:lvl7pPr>
      <a:lvl8pPr marL="3429000" indent="-228600" algn="l" defTabSz="914400" rtl="0" eaLnBrk="1" latinLnBrk="0" hangingPunct="1">
        <a:lnSpc>
          <a:spcPct val="100000"/>
        </a:lnSpc>
        <a:spcBef>
          <a:spcPts val="300"/>
        </a:spcBef>
        <a:buClr>
          <a:srgbClr val="6C6463"/>
        </a:buClr>
        <a:buFont typeface="Arial" panose="020B0604020202020204" pitchFamily="34" charset="0"/>
        <a:buChar char="•"/>
        <a:defRPr sz="1800" kern="1200">
          <a:solidFill>
            <a:srgbClr val="6C6463"/>
          </a:solidFill>
          <a:latin typeface="Gill Sans MT" panose="020B0502020104020203" pitchFamily="34" charset="0"/>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F77B-19A2-4295-BA61-4D2A97C042A8}"/>
              </a:ext>
            </a:extLst>
          </p:cNvPr>
          <p:cNvSpPr>
            <a:spLocks noGrp="1"/>
          </p:cNvSpPr>
          <p:nvPr>
            <p:ph type="ctrTitle"/>
          </p:nvPr>
        </p:nvSpPr>
        <p:spPr/>
        <p:txBody>
          <a:bodyPr/>
          <a:lstStyle/>
          <a:p>
            <a:r>
              <a:rPr lang="en-US" dirty="0"/>
              <a:t>QAT Data Model Overview</a:t>
            </a:r>
          </a:p>
        </p:txBody>
      </p:sp>
      <p:sp>
        <p:nvSpPr>
          <p:cNvPr id="3" name="Subtitle 2">
            <a:extLst>
              <a:ext uri="{FF2B5EF4-FFF2-40B4-BE49-F238E27FC236}">
                <a16:creationId xmlns:a16="http://schemas.microsoft.com/office/drawing/2014/main" id="{1C819606-6A01-4DF7-81FF-51B75A26BE90}"/>
              </a:ext>
            </a:extLst>
          </p:cNvPr>
          <p:cNvSpPr>
            <a:spLocks noGrp="1"/>
          </p:cNvSpPr>
          <p:nvPr>
            <p:ph type="subTitle" idx="1"/>
          </p:nvPr>
        </p:nvSpPr>
        <p:spPr/>
        <p:txBody>
          <a:bodyPr/>
          <a:lstStyle/>
          <a:p>
            <a:r>
              <a:rPr lang="en-US" dirty="0"/>
              <a:t>May 2020</a:t>
            </a:r>
          </a:p>
        </p:txBody>
      </p:sp>
    </p:spTree>
    <p:extLst>
      <p:ext uri="{BB962C8B-B14F-4D97-AF65-F5344CB8AC3E}">
        <p14:creationId xmlns:p14="http://schemas.microsoft.com/office/powerpoint/2010/main" val="167489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CDC119-EA1C-47FD-84DF-C9B4944695E4}"/>
              </a:ext>
            </a:extLst>
          </p:cNvPr>
          <p:cNvSpPr>
            <a:spLocks noGrp="1"/>
          </p:cNvSpPr>
          <p:nvPr>
            <p:ph type="title"/>
          </p:nvPr>
        </p:nvSpPr>
        <p:spPr>
          <a:xfrm>
            <a:off x="546957" y="349052"/>
            <a:ext cx="7772400" cy="535531"/>
          </a:xfrm>
        </p:spPr>
        <p:txBody>
          <a:bodyPr/>
          <a:lstStyle/>
          <a:p>
            <a:r>
              <a:rPr lang="en-US" dirty="0"/>
              <a:t> QAT Building blocks</a:t>
            </a:r>
          </a:p>
        </p:txBody>
      </p:sp>
      <p:sp>
        <p:nvSpPr>
          <p:cNvPr id="4" name="Rectangle: Rounded Corners 3">
            <a:extLst>
              <a:ext uri="{FF2B5EF4-FFF2-40B4-BE49-F238E27FC236}">
                <a16:creationId xmlns:a16="http://schemas.microsoft.com/office/drawing/2014/main" id="{6B7ABFA7-0E6F-4CF5-90F1-C47AE5EF330F}"/>
              </a:ext>
            </a:extLst>
          </p:cNvPr>
          <p:cNvSpPr/>
          <p:nvPr/>
        </p:nvSpPr>
        <p:spPr>
          <a:xfrm>
            <a:off x="705678" y="2802835"/>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Consumption</a:t>
            </a:r>
          </a:p>
        </p:txBody>
      </p:sp>
      <p:sp>
        <p:nvSpPr>
          <p:cNvPr id="5" name="Rectangle: Rounded Corners 4">
            <a:extLst>
              <a:ext uri="{FF2B5EF4-FFF2-40B4-BE49-F238E27FC236}">
                <a16:creationId xmlns:a16="http://schemas.microsoft.com/office/drawing/2014/main" id="{62998A13-4F08-4238-AF4B-4A76CE82E7D4}"/>
              </a:ext>
            </a:extLst>
          </p:cNvPr>
          <p:cNvSpPr/>
          <p:nvPr/>
        </p:nvSpPr>
        <p:spPr>
          <a:xfrm>
            <a:off x="3662874" y="2802835"/>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Inventory</a:t>
            </a:r>
          </a:p>
        </p:txBody>
      </p:sp>
      <p:sp>
        <p:nvSpPr>
          <p:cNvPr id="6" name="Rectangle: Rounded Corners 5">
            <a:extLst>
              <a:ext uri="{FF2B5EF4-FFF2-40B4-BE49-F238E27FC236}">
                <a16:creationId xmlns:a16="http://schemas.microsoft.com/office/drawing/2014/main" id="{4836AB3D-6805-4B52-80C7-D9A77D9AFBE3}"/>
              </a:ext>
            </a:extLst>
          </p:cNvPr>
          <p:cNvSpPr/>
          <p:nvPr/>
        </p:nvSpPr>
        <p:spPr>
          <a:xfrm>
            <a:off x="6620070" y="2802835"/>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Orders / Shipments</a:t>
            </a:r>
          </a:p>
        </p:txBody>
      </p:sp>
      <p:cxnSp>
        <p:nvCxnSpPr>
          <p:cNvPr id="8" name="Straight Arrow Connector 7">
            <a:extLst>
              <a:ext uri="{FF2B5EF4-FFF2-40B4-BE49-F238E27FC236}">
                <a16:creationId xmlns:a16="http://schemas.microsoft.com/office/drawing/2014/main" id="{D57C7196-6FC4-4EB3-AF7B-A7671DCF882B}"/>
              </a:ext>
            </a:extLst>
          </p:cNvPr>
          <p:cNvCxnSpPr/>
          <p:nvPr/>
        </p:nvCxnSpPr>
        <p:spPr>
          <a:xfrm>
            <a:off x="2534478" y="3230218"/>
            <a:ext cx="9442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EBCADE3-5793-47A7-8C40-BB202128A870}"/>
              </a:ext>
            </a:extLst>
          </p:cNvPr>
          <p:cNvCxnSpPr/>
          <p:nvPr/>
        </p:nvCxnSpPr>
        <p:spPr>
          <a:xfrm>
            <a:off x="5479774" y="3230218"/>
            <a:ext cx="9442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2D3B3E4-0998-40C3-B447-84657F225C34}"/>
              </a:ext>
            </a:extLst>
          </p:cNvPr>
          <p:cNvCxnSpPr>
            <a:cxnSpLocks/>
          </p:cNvCxnSpPr>
          <p:nvPr/>
        </p:nvCxnSpPr>
        <p:spPr>
          <a:xfrm flipH="1">
            <a:off x="2562639" y="2955236"/>
            <a:ext cx="887896"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9328238-8E3F-4EF6-8B93-CF58996950BF}"/>
              </a:ext>
            </a:extLst>
          </p:cNvPr>
          <p:cNvCxnSpPr>
            <a:cxnSpLocks/>
          </p:cNvCxnSpPr>
          <p:nvPr/>
        </p:nvCxnSpPr>
        <p:spPr>
          <a:xfrm flipH="1">
            <a:off x="5479774" y="2955236"/>
            <a:ext cx="887896"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E3DCC90E-8C5F-43C5-B326-74021AB25C01}"/>
              </a:ext>
            </a:extLst>
          </p:cNvPr>
          <p:cNvPicPr>
            <a:picLocks noChangeAspect="1"/>
          </p:cNvPicPr>
          <p:nvPr/>
        </p:nvPicPr>
        <p:blipFill>
          <a:blip r:embed="rId2"/>
          <a:stretch>
            <a:fillRect/>
          </a:stretch>
        </p:blipFill>
        <p:spPr>
          <a:xfrm>
            <a:off x="4213673" y="3745626"/>
            <a:ext cx="716653" cy="716653"/>
          </a:xfrm>
          <a:prstGeom prst="rect">
            <a:avLst/>
          </a:prstGeom>
        </p:spPr>
      </p:pic>
      <p:pic>
        <p:nvPicPr>
          <p:cNvPr id="16" name="Picture 15">
            <a:extLst>
              <a:ext uri="{FF2B5EF4-FFF2-40B4-BE49-F238E27FC236}">
                <a16:creationId xmlns:a16="http://schemas.microsoft.com/office/drawing/2014/main" id="{AB6A9767-4E53-48C9-B440-BEB85F24FF19}"/>
              </a:ext>
            </a:extLst>
          </p:cNvPr>
          <p:cNvPicPr>
            <a:picLocks noChangeAspect="1"/>
          </p:cNvPicPr>
          <p:nvPr/>
        </p:nvPicPr>
        <p:blipFill>
          <a:blip r:embed="rId3"/>
          <a:stretch>
            <a:fillRect/>
          </a:stretch>
        </p:blipFill>
        <p:spPr>
          <a:xfrm>
            <a:off x="7032025" y="3697379"/>
            <a:ext cx="764900" cy="764900"/>
          </a:xfrm>
          <a:prstGeom prst="rect">
            <a:avLst/>
          </a:prstGeom>
        </p:spPr>
      </p:pic>
      <p:sp>
        <p:nvSpPr>
          <p:cNvPr id="18" name="TextBox 17">
            <a:extLst>
              <a:ext uri="{FF2B5EF4-FFF2-40B4-BE49-F238E27FC236}">
                <a16:creationId xmlns:a16="http://schemas.microsoft.com/office/drawing/2014/main" id="{8C353F79-6E39-4CE2-B3A9-0E8FCA3E9F21}"/>
              </a:ext>
            </a:extLst>
          </p:cNvPr>
          <p:cNvSpPr txBox="1"/>
          <p:nvPr/>
        </p:nvSpPr>
        <p:spPr>
          <a:xfrm>
            <a:off x="1967505" y="3338366"/>
            <a:ext cx="357808" cy="461665"/>
          </a:xfrm>
          <a:prstGeom prst="rect">
            <a:avLst/>
          </a:prstGeom>
          <a:noFill/>
        </p:spPr>
        <p:txBody>
          <a:bodyPr wrap="square" rtlCol="0">
            <a:spAutoFit/>
          </a:bodyPr>
          <a:lstStyle/>
          <a:p>
            <a:r>
              <a:rPr lang="en-US" sz="2400" dirty="0">
                <a:solidFill>
                  <a:schemeClr val="accent1">
                    <a:lumMod val="60000"/>
                    <a:lumOff val="40000"/>
                  </a:schemeClr>
                </a:solidFill>
              </a:rPr>
              <a:t>1</a:t>
            </a:r>
          </a:p>
        </p:txBody>
      </p:sp>
      <p:sp>
        <p:nvSpPr>
          <p:cNvPr id="19" name="TextBox 18">
            <a:extLst>
              <a:ext uri="{FF2B5EF4-FFF2-40B4-BE49-F238E27FC236}">
                <a16:creationId xmlns:a16="http://schemas.microsoft.com/office/drawing/2014/main" id="{3359BBFD-83FF-42C1-8B9A-722FE83C5699}"/>
              </a:ext>
            </a:extLst>
          </p:cNvPr>
          <p:cNvSpPr txBox="1"/>
          <p:nvPr/>
        </p:nvSpPr>
        <p:spPr>
          <a:xfrm>
            <a:off x="3655678" y="3338366"/>
            <a:ext cx="357808" cy="461665"/>
          </a:xfrm>
          <a:prstGeom prst="rect">
            <a:avLst/>
          </a:prstGeom>
          <a:noFill/>
        </p:spPr>
        <p:txBody>
          <a:bodyPr wrap="square" rtlCol="0">
            <a:spAutoFit/>
          </a:bodyPr>
          <a:lstStyle/>
          <a:p>
            <a:r>
              <a:rPr lang="en-US" sz="2400" dirty="0">
                <a:solidFill>
                  <a:schemeClr val="accent1">
                    <a:lumMod val="60000"/>
                    <a:lumOff val="40000"/>
                  </a:schemeClr>
                </a:solidFill>
              </a:rPr>
              <a:t>1</a:t>
            </a:r>
          </a:p>
        </p:txBody>
      </p:sp>
      <p:sp>
        <p:nvSpPr>
          <p:cNvPr id="20" name="TextBox 19">
            <a:extLst>
              <a:ext uri="{FF2B5EF4-FFF2-40B4-BE49-F238E27FC236}">
                <a16:creationId xmlns:a16="http://schemas.microsoft.com/office/drawing/2014/main" id="{F958EB2D-597B-48C6-84AC-6B7532431467}"/>
              </a:ext>
            </a:extLst>
          </p:cNvPr>
          <p:cNvSpPr txBox="1"/>
          <p:nvPr/>
        </p:nvSpPr>
        <p:spPr>
          <a:xfrm>
            <a:off x="4958970" y="3361910"/>
            <a:ext cx="357808" cy="461665"/>
          </a:xfrm>
          <a:prstGeom prst="rect">
            <a:avLst/>
          </a:prstGeom>
          <a:noFill/>
        </p:spPr>
        <p:txBody>
          <a:bodyPr wrap="square" rtlCol="0">
            <a:spAutoFit/>
          </a:bodyPr>
          <a:lstStyle/>
          <a:p>
            <a:r>
              <a:rPr lang="en-US" sz="2400" dirty="0">
                <a:solidFill>
                  <a:schemeClr val="accent1">
                    <a:lumMod val="60000"/>
                    <a:lumOff val="40000"/>
                  </a:schemeClr>
                </a:solidFill>
              </a:rPr>
              <a:t>1</a:t>
            </a:r>
          </a:p>
        </p:txBody>
      </p:sp>
      <p:sp>
        <p:nvSpPr>
          <p:cNvPr id="21" name="TextBox 20">
            <a:extLst>
              <a:ext uri="{FF2B5EF4-FFF2-40B4-BE49-F238E27FC236}">
                <a16:creationId xmlns:a16="http://schemas.microsoft.com/office/drawing/2014/main" id="{E3456E9A-ED76-48A2-8870-33B8B2478BB5}"/>
              </a:ext>
            </a:extLst>
          </p:cNvPr>
          <p:cNvSpPr txBox="1"/>
          <p:nvPr/>
        </p:nvSpPr>
        <p:spPr>
          <a:xfrm>
            <a:off x="6615169" y="3361910"/>
            <a:ext cx="357808" cy="461665"/>
          </a:xfrm>
          <a:prstGeom prst="rect">
            <a:avLst/>
          </a:prstGeom>
          <a:noFill/>
        </p:spPr>
        <p:txBody>
          <a:bodyPr wrap="square" rtlCol="0">
            <a:spAutoFit/>
          </a:bodyPr>
          <a:lstStyle/>
          <a:p>
            <a:r>
              <a:rPr lang="en-US" sz="2400" dirty="0">
                <a:solidFill>
                  <a:schemeClr val="accent1">
                    <a:lumMod val="60000"/>
                    <a:lumOff val="40000"/>
                  </a:schemeClr>
                </a:solidFill>
              </a:rPr>
              <a:t>N</a:t>
            </a:r>
          </a:p>
        </p:txBody>
      </p:sp>
      <p:pic>
        <p:nvPicPr>
          <p:cNvPr id="27" name="Picture 26">
            <a:extLst>
              <a:ext uri="{FF2B5EF4-FFF2-40B4-BE49-F238E27FC236}">
                <a16:creationId xmlns:a16="http://schemas.microsoft.com/office/drawing/2014/main" id="{A17DBB18-C4FA-4062-905A-281D2B16F8DB}"/>
              </a:ext>
            </a:extLst>
          </p:cNvPr>
          <p:cNvPicPr>
            <a:picLocks noChangeAspect="1"/>
          </p:cNvPicPr>
          <p:nvPr/>
        </p:nvPicPr>
        <p:blipFill>
          <a:blip r:embed="rId4"/>
          <a:stretch>
            <a:fillRect/>
          </a:stretch>
        </p:blipFill>
        <p:spPr>
          <a:xfrm>
            <a:off x="1112130" y="5009322"/>
            <a:ext cx="727657" cy="727657"/>
          </a:xfrm>
          <a:prstGeom prst="rect">
            <a:avLst/>
          </a:prstGeom>
        </p:spPr>
      </p:pic>
      <p:pic>
        <p:nvPicPr>
          <p:cNvPr id="28" name="Picture 27">
            <a:extLst>
              <a:ext uri="{FF2B5EF4-FFF2-40B4-BE49-F238E27FC236}">
                <a16:creationId xmlns:a16="http://schemas.microsoft.com/office/drawing/2014/main" id="{8BEF5BFA-95BB-49C1-ADA5-DB7FAEC3D7AE}"/>
              </a:ext>
            </a:extLst>
          </p:cNvPr>
          <p:cNvPicPr>
            <a:picLocks noChangeAspect="1"/>
          </p:cNvPicPr>
          <p:nvPr/>
        </p:nvPicPr>
        <p:blipFill>
          <a:blip r:embed="rId4"/>
          <a:stretch>
            <a:fillRect/>
          </a:stretch>
        </p:blipFill>
        <p:spPr>
          <a:xfrm>
            <a:off x="4202669" y="5009321"/>
            <a:ext cx="727657" cy="727657"/>
          </a:xfrm>
          <a:prstGeom prst="rect">
            <a:avLst/>
          </a:prstGeom>
        </p:spPr>
      </p:pic>
      <p:pic>
        <p:nvPicPr>
          <p:cNvPr id="29" name="Picture 28">
            <a:extLst>
              <a:ext uri="{FF2B5EF4-FFF2-40B4-BE49-F238E27FC236}">
                <a16:creationId xmlns:a16="http://schemas.microsoft.com/office/drawing/2014/main" id="{00DA4656-832D-40D4-8D05-F1151C597EED}"/>
              </a:ext>
            </a:extLst>
          </p:cNvPr>
          <p:cNvPicPr>
            <a:picLocks noChangeAspect="1"/>
          </p:cNvPicPr>
          <p:nvPr/>
        </p:nvPicPr>
        <p:blipFill>
          <a:blip r:embed="rId4"/>
          <a:stretch>
            <a:fillRect/>
          </a:stretch>
        </p:blipFill>
        <p:spPr>
          <a:xfrm>
            <a:off x="7026523" y="5009320"/>
            <a:ext cx="727657" cy="727657"/>
          </a:xfrm>
          <a:prstGeom prst="rect">
            <a:avLst/>
          </a:prstGeom>
        </p:spPr>
      </p:pic>
      <p:sp>
        <p:nvSpPr>
          <p:cNvPr id="30" name="Rectangle: Rounded Corners 29">
            <a:extLst>
              <a:ext uri="{FF2B5EF4-FFF2-40B4-BE49-F238E27FC236}">
                <a16:creationId xmlns:a16="http://schemas.microsoft.com/office/drawing/2014/main" id="{DCBC16CB-8D66-44F6-ADC2-691037FC7C43}"/>
              </a:ext>
            </a:extLst>
          </p:cNvPr>
          <p:cNvSpPr/>
          <p:nvPr/>
        </p:nvSpPr>
        <p:spPr>
          <a:xfrm>
            <a:off x="3655678" y="1452295"/>
            <a:ext cx="1540565" cy="535531"/>
          </a:xfrm>
          <a:prstGeom prst="round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QAT Program</a:t>
            </a:r>
          </a:p>
        </p:txBody>
      </p:sp>
      <p:sp>
        <p:nvSpPr>
          <p:cNvPr id="31" name="Rectangle: Rounded Corners 30">
            <a:extLst>
              <a:ext uri="{FF2B5EF4-FFF2-40B4-BE49-F238E27FC236}">
                <a16:creationId xmlns:a16="http://schemas.microsoft.com/office/drawing/2014/main" id="{69CABDA0-60D8-41B6-8CF1-246DF0F5952B}"/>
              </a:ext>
            </a:extLst>
          </p:cNvPr>
          <p:cNvSpPr/>
          <p:nvPr/>
        </p:nvSpPr>
        <p:spPr>
          <a:xfrm>
            <a:off x="5816725" y="908127"/>
            <a:ext cx="1381949" cy="1647407"/>
          </a:xfrm>
          <a:prstGeom prst="round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Donor,</a:t>
            </a:r>
          </a:p>
          <a:p>
            <a:pPr algn="ctr"/>
            <a:r>
              <a:rPr lang="en-US" sz="1400" dirty="0"/>
              <a:t>Price</a:t>
            </a:r>
          </a:p>
          <a:p>
            <a:pPr algn="ctr"/>
            <a:r>
              <a:rPr lang="en-US" sz="1400" dirty="0"/>
              <a:t>Budget</a:t>
            </a:r>
          </a:p>
          <a:p>
            <a:pPr algn="ctr"/>
            <a:r>
              <a:rPr lang="en-US" sz="1400" dirty="0"/>
              <a:t>Costs</a:t>
            </a:r>
          </a:p>
        </p:txBody>
      </p:sp>
      <p:cxnSp>
        <p:nvCxnSpPr>
          <p:cNvPr id="33" name="Straight Connector 32">
            <a:extLst>
              <a:ext uri="{FF2B5EF4-FFF2-40B4-BE49-F238E27FC236}">
                <a16:creationId xmlns:a16="http://schemas.microsoft.com/office/drawing/2014/main" id="{214F25D8-2FF8-475D-BE59-1FB756824718}"/>
              </a:ext>
            </a:extLst>
          </p:cNvPr>
          <p:cNvCxnSpPr>
            <a:stCxn id="5" idx="0"/>
            <a:endCxn id="30" idx="2"/>
          </p:cNvCxnSpPr>
          <p:nvPr/>
        </p:nvCxnSpPr>
        <p:spPr>
          <a:xfrm flipH="1" flipV="1">
            <a:off x="4425961" y="1987826"/>
            <a:ext cx="7196" cy="815009"/>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5E4684F-5C91-46B6-9DAE-449144991F74}"/>
              </a:ext>
            </a:extLst>
          </p:cNvPr>
          <p:cNvCxnSpPr>
            <a:cxnSpLocks/>
            <a:stCxn id="30" idx="3"/>
            <a:endCxn id="31" idx="1"/>
          </p:cNvCxnSpPr>
          <p:nvPr/>
        </p:nvCxnSpPr>
        <p:spPr>
          <a:xfrm>
            <a:off x="5196243" y="1720061"/>
            <a:ext cx="620482" cy="1177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B597C630-D034-4CCB-844C-6E2D0F04D4A8}"/>
              </a:ext>
            </a:extLst>
          </p:cNvPr>
          <p:cNvPicPr>
            <a:picLocks noChangeAspect="1"/>
          </p:cNvPicPr>
          <p:nvPr/>
        </p:nvPicPr>
        <p:blipFill>
          <a:blip r:embed="rId2"/>
          <a:stretch>
            <a:fillRect/>
          </a:stretch>
        </p:blipFill>
        <p:spPr>
          <a:xfrm>
            <a:off x="1150758" y="3697379"/>
            <a:ext cx="716653" cy="716653"/>
          </a:xfrm>
          <a:prstGeom prst="rect">
            <a:avLst/>
          </a:prstGeom>
        </p:spPr>
      </p:pic>
    </p:spTree>
    <p:extLst>
      <p:ext uri="{BB962C8B-B14F-4D97-AF65-F5344CB8AC3E}">
        <p14:creationId xmlns:p14="http://schemas.microsoft.com/office/powerpoint/2010/main" val="111401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C83632-89FE-461A-840F-B3BF4C5B138E}"/>
              </a:ext>
            </a:extLst>
          </p:cNvPr>
          <p:cNvSpPr>
            <a:spLocks noGrp="1"/>
          </p:cNvSpPr>
          <p:nvPr>
            <p:ph idx="1"/>
          </p:nvPr>
        </p:nvSpPr>
        <p:spPr/>
        <p:txBody>
          <a:bodyPr/>
          <a:lstStyle/>
          <a:p>
            <a:r>
              <a:rPr lang="en-US" dirty="0"/>
              <a:t>Product</a:t>
            </a:r>
          </a:p>
          <a:p>
            <a:r>
              <a:rPr lang="en-US" dirty="0"/>
              <a:t>Inventory, Consumption, Orders, Shipments</a:t>
            </a:r>
          </a:p>
          <a:p>
            <a:r>
              <a:rPr lang="en-US" dirty="0"/>
              <a:t>Program</a:t>
            </a:r>
          </a:p>
          <a:p>
            <a:r>
              <a:rPr lang="en-US" dirty="0"/>
              <a:t>Application</a:t>
            </a:r>
          </a:p>
        </p:txBody>
      </p:sp>
      <p:sp>
        <p:nvSpPr>
          <p:cNvPr id="3" name="Title 2">
            <a:extLst>
              <a:ext uri="{FF2B5EF4-FFF2-40B4-BE49-F238E27FC236}">
                <a16:creationId xmlns:a16="http://schemas.microsoft.com/office/drawing/2014/main" id="{DDDDAB9B-CFF9-4CF9-B47A-49CF979BC7EA}"/>
              </a:ext>
            </a:extLst>
          </p:cNvPr>
          <p:cNvSpPr>
            <a:spLocks noGrp="1"/>
          </p:cNvSpPr>
          <p:nvPr>
            <p:ph type="title"/>
          </p:nvPr>
        </p:nvSpPr>
        <p:spPr>
          <a:xfrm>
            <a:off x="571804" y="466534"/>
            <a:ext cx="7772400" cy="535531"/>
          </a:xfrm>
        </p:spPr>
        <p:txBody>
          <a:bodyPr/>
          <a:lstStyle/>
          <a:p>
            <a:r>
              <a:rPr lang="en-US" dirty="0"/>
              <a:t>Main ER Diagrams</a:t>
            </a:r>
          </a:p>
        </p:txBody>
      </p:sp>
    </p:spTree>
    <p:extLst>
      <p:ext uri="{BB962C8B-B14F-4D97-AF65-F5344CB8AC3E}">
        <p14:creationId xmlns:p14="http://schemas.microsoft.com/office/powerpoint/2010/main" val="106957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2E2AF5-A256-4322-AD02-4AE3BA1B3A28}"/>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77B521FD-0B7B-4EA8-8D58-EEC729293D34}"/>
              </a:ext>
            </a:extLst>
          </p:cNvPr>
          <p:cNvSpPr>
            <a:spLocks noGrp="1"/>
          </p:cNvSpPr>
          <p:nvPr>
            <p:ph type="title"/>
          </p:nvPr>
        </p:nvSpPr>
        <p:spPr>
          <a:xfrm>
            <a:off x="686104" y="836069"/>
            <a:ext cx="7772400" cy="535531"/>
          </a:xfrm>
        </p:spPr>
        <p:txBody>
          <a:bodyPr/>
          <a:lstStyle/>
          <a:p>
            <a:r>
              <a:rPr lang="en-US" dirty="0"/>
              <a:t>Back up</a:t>
            </a:r>
          </a:p>
        </p:txBody>
      </p:sp>
    </p:spTree>
    <p:extLst>
      <p:ext uri="{BB962C8B-B14F-4D97-AF65-F5344CB8AC3E}">
        <p14:creationId xmlns:p14="http://schemas.microsoft.com/office/powerpoint/2010/main" val="133024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rot="20998595">
            <a:off x="1500608" y="-108097"/>
            <a:ext cx="6036936" cy="6567048"/>
          </a:xfrm>
          <a:prstGeom prst="roundRect">
            <a:avLst/>
          </a:prstGeom>
          <a:solidFill>
            <a:schemeClr val="bg1">
              <a:lumMod val="95000"/>
              <a:alpha val="11000"/>
            </a:schemeClr>
          </a:solidFill>
          <a:ln w="34925">
            <a:solidFill>
              <a:schemeClr val="tx1">
                <a:alpha val="85000"/>
              </a:schemeClr>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Rectangle 14"/>
          <p:cNvSpPr/>
          <p:nvPr/>
        </p:nvSpPr>
        <p:spPr>
          <a:xfrm>
            <a:off x="1141980" y="2152654"/>
            <a:ext cx="2819400" cy="1676400"/>
          </a:xfrm>
          <a:prstGeom prst="rect">
            <a:avLst/>
          </a:prstGeom>
          <a:ln w="57150"/>
          <a:scene3d>
            <a:camera prst="isometricRightUp"/>
            <a:lightRig rig="threePt" dir="t"/>
          </a:scene3d>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pic>
        <p:nvPicPr>
          <p:cNvPr id="51" name="Picture 50"/>
          <p:cNvPicPr>
            <a:picLocks noChangeAspect="1"/>
          </p:cNvPicPr>
          <p:nvPr/>
        </p:nvPicPr>
        <p:blipFill>
          <a:blip r:embed="rId3"/>
          <a:stretch>
            <a:fillRect/>
          </a:stretch>
        </p:blipFill>
        <p:spPr>
          <a:xfrm>
            <a:off x="1473238" y="2523086"/>
            <a:ext cx="1988419" cy="1019739"/>
          </a:xfrm>
          <a:prstGeom prst="rect">
            <a:avLst/>
          </a:prstGeom>
          <a:scene3d>
            <a:camera prst="isometricRightUp"/>
            <a:lightRig rig="threePt" dir="t"/>
          </a:scene3d>
        </p:spPr>
      </p:pic>
      <p:sp>
        <p:nvSpPr>
          <p:cNvPr id="6" name="Title 5"/>
          <p:cNvSpPr>
            <a:spLocks noGrp="1"/>
          </p:cNvSpPr>
          <p:nvPr>
            <p:ph type="title"/>
          </p:nvPr>
        </p:nvSpPr>
        <p:spPr>
          <a:xfrm>
            <a:off x="457200" y="259594"/>
            <a:ext cx="7977554" cy="535531"/>
          </a:xfrm>
        </p:spPr>
        <p:txBody>
          <a:bodyPr/>
          <a:lstStyle/>
          <a:p>
            <a:r>
              <a:rPr lang="en-US" dirty="0"/>
              <a:t>Realms</a:t>
            </a:r>
          </a:p>
        </p:txBody>
      </p:sp>
      <p:sp>
        <p:nvSpPr>
          <p:cNvPr id="25" name="TextBox 24"/>
          <p:cNvSpPr txBox="1"/>
          <p:nvPr/>
        </p:nvSpPr>
        <p:spPr>
          <a:xfrm>
            <a:off x="1295400" y="2406134"/>
            <a:ext cx="2286000" cy="1200329"/>
          </a:xfrm>
          <a:prstGeom prst="rect">
            <a:avLst/>
          </a:prstGeom>
          <a:noFill/>
          <a:scene3d>
            <a:camera prst="isometricRightUp"/>
            <a:lightRig rig="threePt" dir="t"/>
          </a:scene3d>
        </p:spPr>
        <p:txBody>
          <a:bodyPr wrap="square" rtlCol="0">
            <a:spAutoFit/>
          </a:bodyPr>
          <a:lstStyle/>
          <a:p>
            <a:r>
              <a:rPr lang="en-US" dirty="0">
                <a:solidFill>
                  <a:schemeClr val="accent1">
                    <a:lumMod val="60000"/>
                    <a:lumOff val="40000"/>
                  </a:schemeClr>
                </a:solidFill>
              </a:rPr>
              <a:t>Region –</a:t>
            </a:r>
          </a:p>
          <a:p>
            <a:r>
              <a:rPr lang="en-US" dirty="0"/>
              <a:t>North</a:t>
            </a:r>
          </a:p>
          <a:p>
            <a:r>
              <a:rPr lang="en-US" dirty="0"/>
              <a:t>South</a:t>
            </a:r>
          </a:p>
          <a:p>
            <a:r>
              <a:rPr lang="en-US" dirty="0"/>
              <a:t>West</a:t>
            </a:r>
          </a:p>
        </p:txBody>
      </p:sp>
      <p:sp>
        <p:nvSpPr>
          <p:cNvPr id="39" name="Rectangle 38"/>
          <p:cNvSpPr/>
          <p:nvPr/>
        </p:nvSpPr>
        <p:spPr>
          <a:xfrm>
            <a:off x="2152999" y="2316611"/>
            <a:ext cx="2894239" cy="1986644"/>
          </a:xfrm>
          <a:prstGeom prst="rect">
            <a:avLst/>
          </a:prstGeom>
          <a:ln w="57150"/>
          <a:scene3d>
            <a:camera prst="isometricRightUp"/>
            <a:lightRig rig="threePt" dir="t"/>
          </a:scene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2" name="TextBox 41"/>
          <p:cNvSpPr txBox="1"/>
          <p:nvPr/>
        </p:nvSpPr>
        <p:spPr>
          <a:xfrm>
            <a:off x="2381601" y="2426986"/>
            <a:ext cx="2586717" cy="1477328"/>
          </a:xfrm>
          <a:prstGeom prst="rect">
            <a:avLst/>
          </a:prstGeom>
          <a:noFill/>
          <a:scene3d>
            <a:camera prst="isometricRightUp"/>
            <a:lightRig rig="threePt" dir="t"/>
          </a:scene3d>
        </p:spPr>
        <p:txBody>
          <a:bodyPr wrap="square" rtlCol="0">
            <a:spAutoFit/>
          </a:bodyPr>
          <a:lstStyle/>
          <a:p>
            <a:r>
              <a:rPr lang="en-US" dirty="0"/>
              <a:t>Organization-</a:t>
            </a:r>
          </a:p>
          <a:p>
            <a:r>
              <a:rPr lang="en-US" dirty="0"/>
              <a:t>MOH</a:t>
            </a:r>
          </a:p>
          <a:p>
            <a:r>
              <a:rPr lang="en-US" dirty="0"/>
              <a:t>National</a:t>
            </a:r>
          </a:p>
          <a:p>
            <a:r>
              <a:rPr lang="en-US" dirty="0"/>
              <a:t>Social Mktg-A</a:t>
            </a:r>
          </a:p>
          <a:p>
            <a:endParaRPr lang="en-US" dirty="0"/>
          </a:p>
        </p:txBody>
      </p:sp>
      <p:sp>
        <p:nvSpPr>
          <p:cNvPr id="44" name="TextBox 43"/>
          <p:cNvSpPr txBox="1"/>
          <p:nvPr/>
        </p:nvSpPr>
        <p:spPr>
          <a:xfrm>
            <a:off x="3674959" y="2810083"/>
            <a:ext cx="2586717" cy="369332"/>
          </a:xfrm>
          <a:prstGeom prst="rect">
            <a:avLst/>
          </a:prstGeom>
          <a:noFill/>
          <a:scene3d>
            <a:camera prst="isometricRightUp"/>
            <a:lightRig rig="threePt" dir="t"/>
          </a:scene3d>
        </p:spPr>
        <p:txBody>
          <a:bodyPr wrap="square" rtlCol="0">
            <a:spAutoFit/>
          </a:bodyPr>
          <a:lstStyle/>
          <a:p>
            <a:r>
              <a:rPr lang="en-US" dirty="0"/>
              <a:t>VISUALIZATION</a:t>
            </a:r>
          </a:p>
        </p:txBody>
      </p:sp>
      <p:pic>
        <p:nvPicPr>
          <p:cNvPr id="47" name="Content Placeholder 46"/>
          <p:cNvPicPr>
            <a:picLocks noGrp="1" noChangeAspect="1"/>
          </p:cNvPicPr>
          <p:nvPr>
            <p:ph idx="1"/>
          </p:nvPr>
        </p:nvPicPr>
        <p:blipFill>
          <a:blip r:embed="rId4"/>
          <a:stretch>
            <a:fillRect/>
          </a:stretch>
        </p:blipFill>
        <p:spPr>
          <a:xfrm>
            <a:off x="3882661" y="3296880"/>
            <a:ext cx="2018670" cy="1011024"/>
          </a:xfrm>
          <a:prstGeom prst="rect">
            <a:avLst/>
          </a:prstGeom>
          <a:scene3d>
            <a:camera prst="isometricRightUp"/>
            <a:lightRig rig="threePt" dir="t"/>
          </a:scene3d>
        </p:spPr>
      </p:pic>
      <p:sp>
        <p:nvSpPr>
          <p:cNvPr id="3" name="TextBox 2"/>
          <p:cNvSpPr txBox="1"/>
          <p:nvPr/>
        </p:nvSpPr>
        <p:spPr>
          <a:xfrm rot="2326171">
            <a:off x="2325117" y="5637854"/>
            <a:ext cx="3115087" cy="461665"/>
          </a:xfrm>
          <a:prstGeom prst="rect">
            <a:avLst/>
          </a:prstGeom>
          <a:noFill/>
        </p:spPr>
        <p:txBody>
          <a:bodyPr wrap="square" rtlCol="0">
            <a:spAutoFit/>
          </a:bodyPr>
          <a:lstStyle/>
          <a:p>
            <a:r>
              <a:rPr lang="en-US" sz="2400" dirty="0"/>
              <a:t>Master Data</a:t>
            </a:r>
          </a:p>
        </p:txBody>
      </p:sp>
      <p:sp>
        <p:nvSpPr>
          <p:cNvPr id="31" name="Rectangle 30"/>
          <p:cNvSpPr/>
          <p:nvPr/>
        </p:nvSpPr>
        <p:spPr>
          <a:xfrm>
            <a:off x="3452088" y="2656500"/>
            <a:ext cx="2894239" cy="1986644"/>
          </a:xfrm>
          <a:prstGeom prst="rect">
            <a:avLst/>
          </a:prstGeom>
          <a:ln w="57150"/>
          <a:scene3d>
            <a:camera prst="isometricRightU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2" name="TextBox 31"/>
          <p:cNvSpPr txBox="1"/>
          <p:nvPr/>
        </p:nvSpPr>
        <p:spPr>
          <a:xfrm>
            <a:off x="3885725" y="2763317"/>
            <a:ext cx="2586717" cy="1477328"/>
          </a:xfrm>
          <a:prstGeom prst="rect">
            <a:avLst/>
          </a:prstGeom>
          <a:noFill/>
          <a:scene3d>
            <a:camera prst="isometricRightUp"/>
            <a:lightRig rig="threePt" dir="t"/>
          </a:scene3d>
        </p:spPr>
        <p:txBody>
          <a:bodyPr wrap="square" rtlCol="0">
            <a:spAutoFit/>
          </a:bodyPr>
          <a:lstStyle/>
          <a:p>
            <a:r>
              <a:rPr lang="en-US" dirty="0">
                <a:solidFill>
                  <a:srgbClr val="C00000"/>
                </a:solidFill>
              </a:rPr>
              <a:t>Health Area –</a:t>
            </a:r>
          </a:p>
          <a:p>
            <a:r>
              <a:rPr lang="en-US" dirty="0"/>
              <a:t>HIV</a:t>
            </a:r>
          </a:p>
          <a:p>
            <a:r>
              <a:rPr lang="en-US" dirty="0"/>
              <a:t>FP</a:t>
            </a:r>
          </a:p>
          <a:p>
            <a:r>
              <a:rPr lang="en-US" dirty="0"/>
              <a:t>Malaria</a:t>
            </a:r>
          </a:p>
          <a:p>
            <a:endParaRPr lang="en-US" dirty="0"/>
          </a:p>
        </p:txBody>
      </p:sp>
      <p:grpSp>
        <p:nvGrpSpPr>
          <p:cNvPr id="13" name="Group 12"/>
          <p:cNvGrpSpPr/>
          <p:nvPr/>
        </p:nvGrpSpPr>
        <p:grpSpPr>
          <a:xfrm>
            <a:off x="4776259" y="2895600"/>
            <a:ext cx="2970834" cy="1986644"/>
            <a:chOff x="5927224" y="4276464"/>
            <a:chExt cx="2970834" cy="1986644"/>
          </a:xfrm>
        </p:grpSpPr>
        <p:sp>
          <p:nvSpPr>
            <p:cNvPr id="54" name="Rectangle 53"/>
            <p:cNvSpPr/>
            <p:nvPr/>
          </p:nvSpPr>
          <p:spPr>
            <a:xfrm>
              <a:off x="5927224" y="4276464"/>
              <a:ext cx="2894239" cy="1986644"/>
            </a:xfrm>
            <a:prstGeom prst="rect">
              <a:avLst/>
            </a:prstGeom>
            <a:ln w="57150">
              <a:solidFill>
                <a:srgbClr val="006600"/>
              </a:solidFill>
            </a:ln>
            <a:scene3d>
              <a:camera prst="isometricRightU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5" name="TextBox 54"/>
            <p:cNvSpPr txBox="1"/>
            <p:nvPr/>
          </p:nvSpPr>
          <p:spPr>
            <a:xfrm>
              <a:off x="6311341" y="4534678"/>
              <a:ext cx="2586717" cy="1200329"/>
            </a:xfrm>
            <a:prstGeom prst="rect">
              <a:avLst/>
            </a:prstGeom>
            <a:noFill/>
            <a:scene3d>
              <a:camera prst="isometricRightUp"/>
              <a:lightRig rig="threePt" dir="t"/>
            </a:scene3d>
          </p:spPr>
          <p:txBody>
            <a:bodyPr wrap="square" rtlCol="0">
              <a:spAutoFit/>
            </a:bodyPr>
            <a:lstStyle/>
            <a:p>
              <a:r>
                <a:rPr lang="en-US" dirty="0">
                  <a:solidFill>
                    <a:srgbClr val="0F8B70"/>
                  </a:solidFill>
                </a:rPr>
                <a:t>Country -</a:t>
              </a:r>
            </a:p>
            <a:p>
              <a:r>
                <a:rPr lang="en-US" dirty="0"/>
                <a:t>Kenya</a:t>
              </a:r>
            </a:p>
            <a:p>
              <a:r>
                <a:rPr lang="en-US" dirty="0"/>
                <a:t>Malawi</a:t>
              </a:r>
            </a:p>
            <a:p>
              <a:r>
                <a:rPr lang="en-US" dirty="0"/>
                <a:t>Zambia</a:t>
              </a:r>
            </a:p>
          </p:txBody>
        </p:sp>
      </p:grpSp>
      <p:sp>
        <p:nvSpPr>
          <p:cNvPr id="28" name="TextBox 27">
            <a:extLst>
              <a:ext uri="{FF2B5EF4-FFF2-40B4-BE49-F238E27FC236}">
                <a16:creationId xmlns:a16="http://schemas.microsoft.com/office/drawing/2014/main" id="{0EC075C1-AF9A-4B8D-9BAA-FEDFA097014F}"/>
              </a:ext>
            </a:extLst>
          </p:cNvPr>
          <p:cNvSpPr txBox="1"/>
          <p:nvPr/>
        </p:nvSpPr>
        <p:spPr>
          <a:xfrm rot="1358808">
            <a:off x="5413163" y="1849699"/>
            <a:ext cx="3115087" cy="461665"/>
          </a:xfrm>
          <a:prstGeom prst="rect">
            <a:avLst/>
          </a:prstGeom>
          <a:noFill/>
        </p:spPr>
        <p:txBody>
          <a:bodyPr wrap="square" rtlCol="0">
            <a:spAutoFit/>
          </a:bodyPr>
          <a:lstStyle/>
          <a:p>
            <a:r>
              <a:rPr lang="en-US" sz="2400" dirty="0"/>
              <a:t>PSM REALM</a:t>
            </a:r>
          </a:p>
        </p:txBody>
      </p:sp>
    </p:spTree>
    <p:extLst>
      <p:ext uri="{BB962C8B-B14F-4D97-AF65-F5344CB8AC3E}">
        <p14:creationId xmlns:p14="http://schemas.microsoft.com/office/powerpoint/2010/main" val="59280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FD4BFA-F72E-4111-BF1A-499A0EF7A531}"/>
              </a:ext>
            </a:extLst>
          </p:cNvPr>
          <p:cNvSpPr>
            <a:spLocks noGrp="1"/>
          </p:cNvSpPr>
          <p:nvPr>
            <p:ph type="title"/>
          </p:nvPr>
        </p:nvSpPr>
        <p:spPr>
          <a:xfrm>
            <a:off x="407808" y="243295"/>
            <a:ext cx="7772400" cy="535531"/>
          </a:xfrm>
        </p:spPr>
        <p:txBody>
          <a:bodyPr/>
          <a:lstStyle/>
          <a:p>
            <a:r>
              <a:rPr lang="en-US" dirty="0"/>
              <a:t> QAT Module 1</a:t>
            </a:r>
          </a:p>
        </p:txBody>
      </p:sp>
      <p:graphicFrame>
        <p:nvGraphicFramePr>
          <p:cNvPr id="4" name="Diagram 3">
            <a:extLst>
              <a:ext uri="{FF2B5EF4-FFF2-40B4-BE49-F238E27FC236}">
                <a16:creationId xmlns:a16="http://schemas.microsoft.com/office/drawing/2014/main" id="{7EB794FC-3AC2-44F0-B93D-42E58B179DA0}"/>
              </a:ext>
            </a:extLst>
          </p:cNvPr>
          <p:cNvGraphicFramePr/>
          <p:nvPr/>
        </p:nvGraphicFramePr>
        <p:xfrm>
          <a:off x="467291" y="1047183"/>
          <a:ext cx="8229448" cy="2908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4DEE3AA-0DCA-4DEE-AD65-2B14B221BD2C}"/>
              </a:ext>
            </a:extLst>
          </p:cNvPr>
          <p:cNvSpPr/>
          <p:nvPr/>
        </p:nvSpPr>
        <p:spPr>
          <a:xfrm>
            <a:off x="308113" y="3250096"/>
            <a:ext cx="1958009" cy="2792895"/>
          </a:xfrm>
          <a:prstGeom prst="roundRect">
            <a:avLst/>
          </a:prstGeom>
          <a:ln>
            <a:solidFill>
              <a:srgbClr val="BA0C2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Significantly improved Fundamentals	</a:t>
            </a:r>
          </a:p>
        </p:txBody>
      </p:sp>
      <p:sp>
        <p:nvSpPr>
          <p:cNvPr id="6" name="Rectangle: Rounded Corners 5">
            <a:extLst>
              <a:ext uri="{FF2B5EF4-FFF2-40B4-BE49-F238E27FC236}">
                <a16:creationId xmlns:a16="http://schemas.microsoft.com/office/drawing/2014/main" id="{2DA36079-B2D1-40E5-9F59-5B100C9FF7FB}"/>
              </a:ext>
            </a:extLst>
          </p:cNvPr>
          <p:cNvSpPr/>
          <p:nvPr/>
        </p:nvSpPr>
        <p:spPr>
          <a:xfrm>
            <a:off x="2544417" y="3250095"/>
            <a:ext cx="1958009" cy="279289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On-screen + excel+ data imports</a:t>
            </a:r>
          </a:p>
        </p:txBody>
      </p:sp>
      <p:sp>
        <p:nvSpPr>
          <p:cNvPr id="7" name="Rectangle: Rounded Corners 6">
            <a:extLst>
              <a:ext uri="{FF2B5EF4-FFF2-40B4-BE49-F238E27FC236}">
                <a16:creationId xmlns:a16="http://schemas.microsoft.com/office/drawing/2014/main" id="{A33D090C-FE35-4080-A599-D964BCC6D695}"/>
              </a:ext>
            </a:extLst>
          </p:cNvPr>
          <p:cNvSpPr/>
          <p:nvPr/>
        </p:nvSpPr>
        <p:spPr>
          <a:xfrm>
            <a:off x="4721162" y="3230214"/>
            <a:ext cx="1958009" cy="2792895"/>
          </a:xfrm>
          <a:prstGeom prst="roundRect">
            <a:avLst/>
          </a:prstGeom>
          <a:ln>
            <a:solidFill>
              <a:srgbClr val="F1552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Scenarios + versions.</a:t>
            </a:r>
          </a:p>
          <a:p>
            <a:pPr algn="ctr"/>
            <a:r>
              <a:rPr lang="en-US" dirty="0"/>
              <a:t>Seamless transition to different data sets</a:t>
            </a:r>
          </a:p>
        </p:txBody>
      </p:sp>
      <p:sp>
        <p:nvSpPr>
          <p:cNvPr id="8" name="Rectangle: Rounded Corners 7">
            <a:extLst>
              <a:ext uri="{FF2B5EF4-FFF2-40B4-BE49-F238E27FC236}">
                <a16:creationId xmlns:a16="http://schemas.microsoft.com/office/drawing/2014/main" id="{389C135C-0776-4A1F-82E8-CE48ED9E37B5}"/>
              </a:ext>
            </a:extLst>
          </p:cNvPr>
          <p:cNvSpPr/>
          <p:nvPr/>
        </p:nvSpPr>
        <p:spPr>
          <a:xfrm>
            <a:off x="6897908" y="3250094"/>
            <a:ext cx="1958009" cy="2792895"/>
          </a:xfrm>
          <a:prstGeom prst="roundRect">
            <a:avLst/>
          </a:prstGeom>
          <a:ln>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interfaces, Data-set exports,    Richer Reports</a:t>
            </a:r>
          </a:p>
        </p:txBody>
      </p:sp>
    </p:spTree>
    <p:extLst>
      <p:ext uri="{BB962C8B-B14F-4D97-AF65-F5344CB8AC3E}">
        <p14:creationId xmlns:p14="http://schemas.microsoft.com/office/powerpoint/2010/main" val="286177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6DD12F-8015-4413-80B7-83BECB00A6E5}"/>
              </a:ext>
            </a:extLst>
          </p:cNvPr>
          <p:cNvSpPr>
            <a:spLocks noGrp="1"/>
          </p:cNvSpPr>
          <p:nvPr>
            <p:ph idx="1"/>
          </p:nvPr>
        </p:nvSpPr>
        <p:spPr>
          <a:xfrm>
            <a:off x="198783" y="1181100"/>
            <a:ext cx="8110330" cy="4495800"/>
          </a:xfrm>
        </p:spPr>
        <p:txBody>
          <a:bodyPr>
            <a:normAutofit lnSpcReduction="10000"/>
          </a:bodyPr>
          <a:lstStyle/>
          <a:p>
            <a:r>
              <a:rPr lang="en-US" dirty="0"/>
              <a:t>Design to be configurable</a:t>
            </a:r>
          </a:p>
          <a:p>
            <a:pPr lvl="1"/>
            <a:r>
              <a:rPr lang="en-US" dirty="0"/>
              <a:t>Core master data &amp; Reference data control</a:t>
            </a:r>
          </a:p>
          <a:p>
            <a:pPr marL="457200" lvl="1" indent="0">
              <a:buNone/>
            </a:pPr>
            <a:endParaRPr lang="en-US" dirty="0"/>
          </a:p>
          <a:p>
            <a:r>
              <a:rPr lang="en-US" dirty="0"/>
              <a:t>Design to enable ‘sharing’</a:t>
            </a:r>
          </a:p>
          <a:p>
            <a:pPr lvl="1"/>
            <a:r>
              <a:rPr lang="en-US" dirty="0"/>
              <a:t>Data Standards, API and exchange protocols</a:t>
            </a:r>
          </a:p>
          <a:p>
            <a:pPr lvl="1"/>
            <a:r>
              <a:rPr lang="en-US" dirty="0"/>
              <a:t>Web + Off-line</a:t>
            </a:r>
          </a:p>
          <a:p>
            <a:pPr marL="457200" lvl="1" indent="0">
              <a:buNone/>
            </a:pPr>
            <a:endParaRPr lang="en-US" dirty="0"/>
          </a:p>
          <a:p>
            <a:r>
              <a:rPr lang="en-US" dirty="0"/>
              <a:t>Design to scale</a:t>
            </a:r>
          </a:p>
          <a:p>
            <a:pPr lvl="1"/>
            <a:r>
              <a:rPr lang="en-US" dirty="0"/>
              <a:t>Modular- Realms</a:t>
            </a:r>
          </a:p>
          <a:p>
            <a:pPr lvl="1"/>
            <a:r>
              <a:rPr lang="en-US" dirty="0"/>
              <a:t>Additional modules added without  significant                re-engineering</a:t>
            </a:r>
          </a:p>
          <a:p>
            <a:pPr marL="0" indent="0">
              <a:buNone/>
            </a:pPr>
            <a:endParaRPr lang="en-US" dirty="0"/>
          </a:p>
        </p:txBody>
      </p:sp>
      <p:sp>
        <p:nvSpPr>
          <p:cNvPr id="3" name="Title 2">
            <a:extLst>
              <a:ext uri="{FF2B5EF4-FFF2-40B4-BE49-F238E27FC236}">
                <a16:creationId xmlns:a16="http://schemas.microsoft.com/office/drawing/2014/main" id="{4106F5FA-4073-4968-9C41-30C3FCFA9AED}"/>
              </a:ext>
            </a:extLst>
          </p:cNvPr>
          <p:cNvSpPr>
            <a:spLocks noGrp="1"/>
          </p:cNvSpPr>
          <p:nvPr>
            <p:ph type="title"/>
          </p:nvPr>
        </p:nvSpPr>
        <p:spPr>
          <a:xfrm>
            <a:off x="268660" y="339113"/>
            <a:ext cx="7772400" cy="535531"/>
          </a:xfrm>
        </p:spPr>
        <p:txBody>
          <a:bodyPr/>
          <a:lstStyle/>
          <a:p>
            <a:r>
              <a:rPr lang="en-US" dirty="0"/>
              <a:t>Design Goals</a:t>
            </a:r>
          </a:p>
        </p:txBody>
      </p:sp>
    </p:spTree>
    <p:extLst>
      <p:ext uri="{BB962C8B-B14F-4D97-AF65-F5344CB8AC3E}">
        <p14:creationId xmlns:p14="http://schemas.microsoft.com/office/powerpoint/2010/main" val="121653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rot="20998595">
            <a:off x="1500608" y="-108097"/>
            <a:ext cx="6036936" cy="6567048"/>
          </a:xfrm>
          <a:prstGeom prst="roundRect">
            <a:avLst/>
          </a:prstGeom>
          <a:solidFill>
            <a:schemeClr val="bg1">
              <a:lumMod val="95000"/>
              <a:alpha val="11000"/>
            </a:schemeClr>
          </a:solidFill>
          <a:ln w="34925">
            <a:solidFill>
              <a:schemeClr val="tx1">
                <a:alpha val="85000"/>
              </a:schemeClr>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Rectangle 14"/>
          <p:cNvSpPr/>
          <p:nvPr/>
        </p:nvSpPr>
        <p:spPr>
          <a:xfrm>
            <a:off x="1141980" y="2152654"/>
            <a:ext cx="2819400" cy="1676400"/>
          </a:xfrm>
          <a:prstGeom prst="rect">
            <a:avLst/>
          </a:prstGeom>
          <a:ln w="57150"/>
          <a:scene3d>
            <a:camera prst="isometricRightUp"/>
            <a:lightRig rig="threePt" dir="t"/>
          </a:scene3d>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pic>
        <p:nvPicPr>
          <p:cNvPr id="51" name="Picture 50"/>
          <p:cNvPicPr>
            <a:picLocks noChangeAspect="1"/>
          </p:cNvPicPr>
          <p:nvPr/>
        </p:nvPicPr>
        <p:blipFill>
          <a:blip r:embed="rId3"/>
          <a:stretch>
            <a:fillRect/>
          </a:stretch>
        </p:blipFill>
        <p:spPr>
          <a:xfrm>
            <a:off x="1473238" y="2523086"/>
            <a:ext cx="1988419" cy="1019739"/>
          </a:xfrm>
          <a:prstGeom prst="rect">
            <a:avLst/>
          </a:prstGeom>
          <a:scene3d>
            <a:camera prst="isometricRightUp"/>
            <a:lightRig rig="threePt" dir="t"/>
          </a:scene3d>
        </p:spPr>
      </p:pic>
      <p:sp>
        <p:nvSpPr>
          <p:cNvPr id="6" name="Title 5"/>
          <p:cNvSpPr>
            <a:spLocks noGrp="1"/>
          </p:cNvSpPr>
          <p:nvPr>
            <p:ph type="title"/>
          </p:nvPr>
        </p:nvSpPr>
        <p:spPr>
          <a:xfrm>
            <a:off x="457200" y="259594"/>
            <a:ext cx="7977554" cy="535531"/>
          </a:xfrm>
        </p:spPr>
        <p:txBody>
          <a:bodyPr/>
          <a:lstStyle/>
          <a:p>
            <a:r>
              <a:rPr lang="en-US" dirty="0"/>
              <a:t>QAT - Framing the Solution </a:t>
            </a:r>
          </a:p>
        </p:txBody>
      </p:sp>
      <p:sp>
        <p:nvSpPr>
          <p:cNvPr id="8" name="Rectangle 7"/>
          <p:cNvSpPr/>
          <p:nvPr/>
        </p:nvSpPr>
        <p:spPr>
          <a:xfrm>
            <a:off x="1303565" y="1480359"/>
            <a:ext cx="533400" cy="381000"/>
          </a:xfrm>
          <a:prstGeom prst="rect">
            <a:avLst/>
          </a:prstGeom>
          <a:scene3d>
            <a:camera prst="isometricRightU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dirty="0"/>
              <a:t>Country</a:t>
            </a:r>
          </a:p>
        </p:txBody>
      </p:sp>
      <p:sp>
        <p:nvSpPr>
          <p:cNvPr id="9" name="Rectangle 8"/>
          <p:cNvSpPr/>
          <p:nvPr/>
        </p:nvSpPr>
        <p:spPr>
          <a:xfrm>
            <a:off x="1744436" y="1730829"/>
            <a:ext cx="533400" cy="381000"/>
          </a:xfrm>
          <a:prstGeom prst="rect">
            <a:avLst/>
          </a:prstGeom>
          <a:scene3d>
            <a:camera prst="isometricRightU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00" dirty="0"/>
          </a:p>
        </p:txBody>
      </p:sp>
      <p:sp>
        <p:nvSpPr>
          <p:cNvPr id="10" name="Rectangle 9"/>
          <p:cNvSpPr/>
          <p:nvPr/>
        </p:nvSpPr>
        <p:spPr>
          <a:xfrm>
            <a:off x="2133600" y="1143000"/>
            <a:ext cx="533400" cy="381000"/>
          </a:xfrm>
          <a:prstGeom prst="rect">
            <a:avLst/>
          </a:prstGeom>
          <a:scene3d>
            <a:camera prst="isometricRightU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dirty="0"/>
              <a:t>Org</a:t>
            </a:r>
          </a:p>
        </p:txBody>
      </p:sp>
      <p:sp>
        <p:nvSpPr>
          <p:cNvPr id="11" name="Rectangle 10"/>
          <p:cNvSpPr/>
          <p:nvPr/>
        </p:nvSpPr>
        <p:spPr>
          <a:xfrm>
            <a:off x="2443843" y="1524000"/>
            <a:ext cx="533400" cy="381000"/>
          </a:xfrm>
          <a:prstGeom prst="rect">
            <a:avLst/>
          </a:prstGeom>
          <a:scene3d>
            <a:camera prst="isometricRightU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dirty="0"/>
              <a:t>Region</a:t>
            </a:r>
          </a:p>
        </p:txBody>
      </p:sp>
      <p:sp>
        <p:nvSpPr>
          <p:cNvPr id="12" name="Rectangle 11"/>
          <p:cNvSpPr/>
          <p:nvPr/>
        </p:nvSpPr>
        <p:spPr>
          <a:xfrm>
            <a:off x="2971800" y="1166120"/>
            <a:ext cx="533400" cy="381000"/>
          </a:xfrm>
          <a:prstGeom prst="rect">
            <a:avLst/>
          </a:prstGeom>
          <a:scene3d>
            <a:camera prst="isometricRightU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dirty="0"/>
              <a:t>Prod</a:t>
            </a:r>
          </a:p>
        </p:txBody>
      </p:sp>
      <p:cxnSp>
        <p:nvCxnSpPr>
          <p:cNvPr id="14" name="Straight Connector 13"/>
          <p:cNvCxnSpPr>
            <a:stCxn id="8" idx="2"/>
          </p:cNvCxnSpPr>
          <p:nvPr/>
        </p:nvCxnSpPr>
        <p:spPr>
          <a:xfrm flipH="1">
            <a:off x="1567543" y="1861359"/>
            <a:ext cx="2722" cy="1034241"/>
          </a:xfrm>
          <a:prstGeom prst="line">
            <a:avLst/>
          </a:prstGeom>
          <a:scene3d>
            <a:camera prst="isometricRightUp"/>
            <a:lightRig rig="threePt" dir="t"/>
          </a:scene3d>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981200" y="2068138"/>
            <a:ext cx="0" cy="587829"/>
          </a:xfrm>
          <a:prstGeom prst="line">
            <a:avLst/>
          </a:prstGeom>
          <a:scene3d>
            <a:camera prst="isometricRightUp"/>
            <a:lightRig rig="threePt" dir="t"/>
          </a:scene3d>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400300" y="1524000"/>
            <a:ext cx="0" cy="854479"/>
          </a:xfrm>
          <a:prstGeom prst="line">
            <a:avLst/>
          </a:prstGeom>
          <a:scene3d>
            <a:camera prst="isometricRightUp"/>
            <a:lightRig rig="threePt" dir="t"/>
          </a:scene3d>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748643" y="1893918"/>
            <a:ext cx="0" cy="348441"/>
          </a:xfrm>
          <a:prstGeom prst="line">
            <a:avLst/>
          </a:prstGeom>
          <a:scene3d>
            <a:camera prst="isometricRightUp"/>
            <a:lightRig rig="threePt" dir="t"/>
          </a:scene3d>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238500" y="1485900"/>
            <a:ext cx="0" cy="465339"/>
          </a:xfrm>
          <a:prstGeom prst="line">
            <a:avLst/>
          </a:prstGeom>
          <a:scene3d>
            <a:camera prst="isometricRightUp"/>
            <a:lightRig rig="threePt" dir="t"/>
          </a:scene3d>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798864" y="1790601"/>
            <a:ext cx="457200" cy="200055"/>
          </a:xfrm>
          <a:prstGeom prst="rect">
            <a:avLst/>
          </a:prstGeom>
          <a:noFill/>
          <a:scene3d>
            <a:camera prst="isometricRightUp"/>
            <a:lightRig rig="threePt" dir="t"/>
          </a:scene3d>
        </p:spPr>
        <p:txBody>
          <a:bodyPr wrap="square" rtlCol="0">
            <a:spAutoFit/>
          </a:bodyPr>
          <a:lstStyle/>
          <a:p>
            <a:r>
              <a:rPr lang="en-US" sz="700" dirty="0"/>
              <a:t>Health</a:t>
            </a:r>
          </a:p>
        </p:txBody>
      </p:sp>
      <p:sp>
        <p:nvSpPr>
          <p:cNvPr id="25" name="TextBox 24"/>
          <p:cNvSpPr txBox="1"/>
          <p:nvPr/>
        </p:nvSpPr>
        <p:spPr>
          <a:xfrm>
            <a:off x="1295400" y="2406134"/>
            <a:ext cx="2286000" cy="369332"/>
          </a:xfrm>
          <a:prstGeom prst="rect">
            <a:avLst/>
          </a:prstGeom>
          <a:noFill/>
          <a:scene3d>
            <a:camera prst="isometricRightUp"/>
            <a:lightRig rig="threePt" dir="t"/>
          </a:scene3d>
        </p:spPr>
        <p:txBody>
          <a:bodyPr wrap="square" rtlCol="0">
            <a:spAutoFit/>
          </a:bodyPr>
          <a:lstStyle/>
          <a:p>
            <a:r>
              <a:rPr lang="en-US" dirty="0"/>
              <a:t>PSM-REALM</a:t>
            </a:r>
          </a:p>
        </p:txBody>
      </p:sp>
      <p:sp>
        <p:nvSpPr>
          <p:cNvPr id="39" name="Rectangle 38"/>
          <p:cNvSpPr/>
          <p:nvPr/>
        </p:nvSpPr>
        <p:spPr>
          <a:xfrm>
            <a:off x="2152999" y="2316611"/>
            <a:ext cx="2894239" cy="1986644"/>
          </a:xfrm>
          <a:prstGeom prst="rect">
            <a:avLst/>
          </a:prstGeom>
          <a:ln w="57150"/>
          <a:scene3d>
            <a:camera prst="isometricRightUp"/>
            <a:lightRig rig="threePt" dir="t"/>
          </a:scene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2" name="TextBox 41"/>
          <p:cNvSpPr txBox="1"/>
          <p:nvPr/>
        </p:nvSpPr>
        <p:spPr>
          <a:xfrm>
            <a:off x="2381601" y="2426986"/>
            <a:ext cx="2586717" cy="369332"/>
          </a:xfrm>
          <a:prstGeom prst="rect">
            <a:avLst/>
          </a:prstGeom>
          <a:noFill/>
          <a:scene3d>
            <a:camera prst="isometricRightUp"/>
            <a:lightRig rig="threePt" dir="t"/>
          </a:scene3d>
        </p:spPr>
        <p:txBody>
          <a:bodyPr wrap="square" rtlCol="0">
            <a:spAutoFit/>
          </a:bodyPr>
          <a:lstStyle/>
          <a:p>
            <a:r>
              <a:rPr lang="en-US" dirty="0"/>
              <a:t>REALM-3</a:t>
            </a:r>
          </a:p>
        </p:txBody>
      </p:sp>
      <p:sp>
        <p:nvSpPr>
          <p:cNvPr id="44" name="TextBox 43"/>
          <p:cNvSpPr txBox="1"/>
          <p:nvPr/>
        </p:nvSpPr>
        <p:spPr>
          <a:xfrm>
            <a:off x="3674959" y="2810083"/>
            <a:ext cx="2586717" cy="369332"/>
          </a:xfrm>
          <a:prstGeom prst="rect">
            <a:avLst/>
          </a:prstGeom>
          <a:noFill/>
          <a:scene3d>
            <a:camera prst="isometricRightUp"/>
            <a:lightRig rig="threePt" dir="t"/>
          </a:scene3d>
        </p:spPr>
        <p:txBody>
          <a:bodyPr wrap="square" rtlCol="0">
            <a:spAutoFit/>
          </a:bodyPr>
          <a:lstStyle/>
          <a:p>
            <a:r>
              <a:rPr lang="en-US" dirty="0"/>
              <a:t>VISUALIZATION</a:t>
            </a:r>
          </a:p>
        </p:txBody>
      </p:sp>
      <p:pic>
        <p:nvPicPr>
          <p:cNvPr id="47" name="Content Placeholder 46"/>
          <p:cNvPicPr>
            <a:picLocks noGrp="1" noChangeAspect="1"/>
          </p:cNvPicPr>
          <p:nvPr>
            <p:ph idx="1"/>
          </p:nvPr>
        </p:nvPicPr>
        <p:blipFill>
          <a:blip r:embed="rId4"/>
          <a:stretch>
            <a:fillRect/>
          </a:stretch>
        </p:blipFill>
        <p:spPr>
          <a:xfrm>
            <a:off x="3882661" y="3296880"/>
            <a:ext cx="2018670" cy="1011024"/>
          </a:xfrm>
          <a:prstGeom prst="rect">
            <a:avLst/>
          </a:prstGeom>
          <a:scene3d>
            <a:camera prst="isometricRightUp"/>
            <a:lightRig rig="threePt" dir="t"/>
          </a:scene3d>
        </p:spPr>
      </p:pic>
      <p:sp>
        <p:nvSpPr>
          <p:cNvPr id="3" name="TextBox 2"/>
          <p:cNvSpPr txBox="1"/>
          <p:nvPr/>
        </p:nvSpPr>
        <p:spPr>
          <a:xfrm rot="1358808">
            <a:off x="5260763" y="1697299"/>
            <a:ext cx="3115087" cy="461665"/>
          </a:xfrm>
          <a:prstGeom prst="rect">
            <a:avLst/>
          </a:prstGeom>
          <a:noFill/>
        </p:spPr>
        <p:txBody>
          <a:bodyPr wrap="square" rtlCol="0">
            <a:spAutoFit/>
          </a:bodyPr>
          <a:lstStyle/>
          <a:p>
            <a:r>
              <a:rPr lang="en-US" sz="2400" dirty="0"/>
              <a:t>QAT PLATFORM</a:t>
            </a:r>
          </a:p>
        </p:txBody>
      </p:sp>
      <p:sp>
        <p:nvSpPr>
          <p:cNvPr id="31" name="Rectangle 30"/>
          <p:cNvSpPr/>
          <p:nvPr/>
        </p:nvSpPr>
        <p:spPr>
          <a:xfrm>
            <a:off x="3452088" y="2656500"/>
            <a:ext cx="2894239" cy="1986644"/>
          </a:xfrm>
          <a:prstGeom prst="rect">
            <a:avLst/>
          </a:prstGeom>
          <a:ln w="57150"/>
          <a:scene3d>
            <a:camera prst="isometricRightU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2" name="TextBox 31"/>
          <p:cNvSpPr txBox="1"/>
          <p:nvPr/>
        </p:nvSpPr>
        <p:spPr>
          <a:xfrm>
            <a:off x="3885725" y="2763317"/>
            <a:ext cx="2586717" cy="369332"/>
          </a:xfrm>
          <a:prstGeom prst="rect">
            <a:avLst/>
          </a:prstGeom>
          <a:noFill/>
          <a:scene3d>
            <a:camera prst="isometricRightUp"/>
            <a:lightRig rig="threePt" dir="t"/>
          </a:scene3d>
        </p:spPr>
        <p:txBody>
          <a:bodyPr wrap="square" rtlCol="0">
            <a:spAutoFit/>
          </a:bodyPr>
          <a:lstStyle/>
          <a:p>
            <a:r>
              <a:rPr lang="en-US" dirty="0"/>
              <a:t>REALM-2</a:t>
            </a:r>
          </a:p>
        </p:txBody>
      </p:sp>
      <p:grpSp>
        <p:nvGrpSpPr>
          <p:cNvPr id="13" name="Group 12"/>
          <p:cNvGrpSpPr/>
          <p:nvPr/>
        </p:nvGrpSpPr>
        <p:grpSpPr>
          <a:xfrm>
            <a:off x="4796442" y="2929732"/>
            <a:ext cx="2970834" cy="1986644"/>
            <a:chOff x="5927224" y="4276464"/>
            <a:chExt cx="2970834" cy="1986644"/>
          </a:xfrm>
        </p:grpSpPr>
        <p:sp>
          <p:nvSpPr>
            <p:cNvPr id="54" name="Rectangle 53"/>
            <p:cNvSpPr/>
            <p:nvPr/>
          </p:nvSpPr>
          <p:spPr>
            <a:xfrm>
              <a:off x="5927224" y="4276464"/>
              <a:ext cx="2894239" cy="1986644"/>
            </a:xfrm>
            <a:prstGeom prst="rect">
              <a:avLst/>
            </a:prstGeom>
            <a:ln w="57150">
              <a:solidFill>
                <a:srgbClr val="006600"/>
              </a:solidFill>
            </a:ln>
            <a:scene3d>
              <a:camera prst="isometricRightU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5" name="TextBox 54"/>
            <p:cNvSpPr txBox="1"/>
            <p:nvPr/>
          </p:nvSpPr>
          <p:spPr>
            <a:xfrm>
              <a:off x="6311341" y="4534678"/>
              <a:ext cx="2586717" cy="369332"/>
            </a:xfrm>
            <a:prstGeom prst="rect">
              <a:avLst/>
            </a:prstGeom>
            <a:noFill/>
            <a:scene3d>
              <a:camera prst="isometricRightUp"/>
              <a:lightRig rig="threePt" dir="t"/>
            </a:scene3d>
          </p:spPr>
          <p:txBody>
            <a:bodyPr wrap="square" rtlCol="0">
              <a:spAutoFit/>
            </a:bodyPr>
            <a:lstStyle/>
            <a:p>
              <a:r>
                <a:rPr lang="en-US" dirty="0"/>
                <a:t>REALM-1</a:t>
              </a:r>
            </a:p>
          </p:txBody>
        </p:sp>
      </p:grpSp>
    </p:spTree>
    <p:extLst>
      <p:ext uri="{BB962C8B-B14F-4D97-AF65-F5344CB8AC3E}">
        <p14:creationId xmlns:p14="http://schemas.microsoft.com/office/powerpoint/2010/main" val="1973437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844" y="122344"/>
            <a:ext cx="7772400" cy="535531"/>
          </a:xfrm>
        </p:spPr>
        <p:txBody>
          <a:bodyPr/>
          <a:lstStyle/>
          <a:p>
            <a:r>
              <a:rPr lang="en-US" dirty="0"/>
              <a:t> Creating a Program</a:t>
            </a:r>
          </a:p>
        </p:txBody>
      </p:sp>
      <p:sp>
        <p:nvSpPr>
          <p:cNvPr id="11" name="Block Arc 10"/>
          <p:cNvSpPr/>
          <p:nvPr/>
        </p:nvSpPr>
        <p:spPr>
          <a:xfrm>
            <a:off x="2032140" y="1371602"/>
            <a:ext cx="4343400" cy="4191000"/>
          </a:xfrm>
          <a:prstGeom prst="blockArc">
            <a:avLst>
              <a:gd name="adj1" fmla="val 16240963"/>
              <a:gd name="adj2" fmla="val 0"/>
              <a:gd name="adj3" fmla="val 25000"/>
            </a:avLst>
          </a:prstGeom>
          <a:solidFill>
            <a:schemeClr val="tx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solidFill>
                <a:schemeClr val="tx1"/>
              </a:solidFill>
            </a:endParaRPr>
          </a:p>
        </p:txBody>
      </p:sp>
      <p:sp>
        <p:nvSpPr>
          <p:cNvPr id="12" name="Block Arc 11"/>
          <p:cNvSpPr/>
          <p:nvPr/>
        </p:nvSpPr>
        <p:spPr>
          <a:xfrm rot="16200000">
            <a:off x="1955940" y="1447802"/>
            <a:ext cx="4343400" cy="4191000"/>
          </a:xfrm>
          <a:prstGeom prst="blockArc">
            <a:avLst>
              <a:gd name="adj1" fmla="val 16240963"/>
              <a:gd name="adj2" fmla="val 0"/>
              <a:gd name="adj3" fmla="val 25000"/>
            </a:avLst>
          </a:prstGeom>
          <a:solidFill>
            <a:srgbClr val="0099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endParaRPr>
          </a:p>
        </p:txBody>
      </p:sp>
      <p:sp>
        <p:nvSpPr>
          <p:cNvPr id="13" name="Block Arc 12"/>
          <p:cNvSpPr/>
          <p:nvPr/>
        </p:nvSpPr>
        <p:spPr>
          <a:xfrm rot="5400000">
            <a:off x="2108340" y="1447800"/>
            <a:ext cx="4343400" cy="4191000"/>
          </a:xfrm>
          <a:prstGeom prst="blockArc">
            <a:avLst>
              <a:gd name="adj1" fmla="val 16240963"/>
              <a:gd name="adj2" fmla="val 0"/>
              <a:gd name="adj3" fmla="val 25000"/>
            </a:avLst>
          </a:prstGeom>
          <a:solidFill>
            <a:srgbClr val="FF5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Block Arc 13"/>
          <p:cNvSpPr/>
          <p:nvPr/>
        </p:nvSpPr>
        <p:spPr>
          <a:xfrm rot="10800000">
            <a:off x="2032139" y="1524002"/>
            <a:ext cx="4343400" cy="4191000"/>
          </a:xfrm>
          <a:prstGeom prst="blockArc">
            <a:avLst>
              <a:gd name="adj1" fmla="val 16240963"/>
              <a:gd name="adj2" fmla="val 0"/>
              <a:gd name="adj3" fmla="val 25000"/>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rot="7817248">
            <a:off x="4655704" y="1505077"/>
            <a:ext cx="1035510" cy="2342378"/>
          </a:xfrm>
          <a:prstGeom prst="rect">
            <a:avLst/>
          </a:prstGeom>
          <a:noFill/>
        </p:spPr>
        <p:txBody>
          <a:bodyPr wrap="square" rtlCol="0">
            <a:prstTxWarp prst="textArchUp">
              <a:avLst>
                <a:gd name="adj" fmla="val 7945917"/>
              </a:avLst>
            </a:prstTxWarp>
            <a:spAutoFit/>
          </a:bodyPr>
          <a:lstStyle/>
          <a:p>
            <a:r>
              <a:rPr lang="en-US" sz="2400" dirty="0"/>
              <a:t>North+ Central</a:t>
            </a:r>
          </a:p>
        </p:txBody>
      </p:sp>
      <p:sp>
        <p:nvSpPr>
          <p:cNvPr id="16" name="TextBox 15"/>
          <p:cNvSpPr txBox="1"/>
          <p:nvPr/>
        </p:nvSpPr>
        <p:spPr>
          <a:xfrm rot="18861031">
            <a:off x="2903698" y="2690735"/>
            <a:ext cx="1107020" cy="3402660"/>
          </a:xfrm>
          <a:prstGeom prst="rect">
            <a:avLst/>
          </a:prstGeom>
          <a:noFill/>
        </p:spPr>
        <p:txBody>
          <a:bodyPr wrap="square" rtlCol="0">
            <a:prstTxWarp prst="textArchUp">
              <a:avLst>
                <a:gd name="adj" fmla="val 7945917"/>
              </a:avLst>
            </a:prstTxWarp>
            <a:spAutoFit/>
          </a:bodyPr>
          <a:lstStyle/>
          <a:p>
            <a:r>
              <a:rPr lang="en-US" sz="2400" dirty="0"/>
              <a:t>            NMCP</a:t>
            </a:r>
          </a:p>
        </p:txBody>
      </p:sp>
      <p:sp>
        <p:nvSpPr>
          <p:cNvPr id="17" name="TextBox 16"/>
          <p:cNvSpPr txBox="1"/>
          <p:nvPr/>
        </p:nvSpPr>
        <p:spPr>
          <a:xfrm rot="2568895">
            <a:off x="2688060" y="1294549"/>
            <a:ext cx="1035510" cy="2787879"/>
          </a:xfrm>
          <a:prstGeom prst="rect">
            <a:avLst/>
          </a:prstGeom>
          <a:noFill/>
        </p:spPr>
        <p:txBody>
          <a:bodyPr wrap="square" rtlCol="0">
            <a:prstTxWarp prst="textArchUp">
              <a:avLst>
                <a:gd name="adj" fmla="val 6951267"/>
              </a:avLst>
            </a:prstTxWarp>
            <a:spAutoFit/>
          </a:bodyPr>
          <a:lstStyle/>
          <a:p>
            <a:r>
              <a:rPr lang="en-US" sz="2400" dirty="0"/>
              <a:t>       Malawi</a:t>
            </a:r>
          </a:p>
        </p:txBody>
      </p:sp>
      <p:sp>
        <p:nvSpPr>
          <p:cNvPr id="18" name="Oval 17"/>
          <p:cNvSpPr/>
          <p:nvPr/>
        </p:nvSpPr>
        <p:spPr>
          <a:xfrm>
            <a:off x="3246688" y="2521086"/>
            <a:ext cx="1905000" cy="1999733"/>
          </a:xfrm>
          <a:prstGeom prst="ellipse">
            <a:avLst/>
          </a:prstGeom>
          <a:solidFill>
            <a:schemeClr val="accent6">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rPr>
              <a:t>Program</a:t>
            </a:r>
          </a:p>
        </p:txBody>
      </p:sp>
      <p:sp>
        <p:nvSpPr>
          <p:cNvPr id="19" name="TextBox 18"/>
          <p:cNvSpPr txBox="1"/>
          <p:nvPr/>
        </p:nvSpPr>
        <p:spPr>
          <a:xfrm rot="12529760">
            <a:off x="4356498" y="2721136"/>
            <a:ext cx="1681052" cy="2519586"/>
          </a:xfrm>
          <a:prstGeom prst="rect">
            <a:avLst/>
          </a:prstGeom>
          <a:noFill/>
        </p:spPr>
        <p:txBody>
          <a:bodyPr wrap="square" rtlCol="0">
            <a:prstTxWarp prst="textArchUp">
              <a:avLst>
                <a:gd name="adj" fmla="val 10695898"/>
              </a:avLst>
            </a:prstTxWarp>
            <a:spAutoFit/>
          </a:bodyPr>
          <a:lstStyle/>
          <a:p>
            <a:r>
              <a:rPr lang="en-US" sz="2400" dirty="0"/>
              <a:t>Malaria</a:t>
            </a:r>
          </a:p>
        </p:txBody>
      </p:sp>
      <p:sp>
        <p:nvSpPr>
          <p:cNvPr id="20" name="TextBox 19"/>
          <p:cNvSpPr txBox="1"/>
          <p:nvPr/>
        </p:nvSpPr>
        <p:spPr>
          <a:xfrm>
            <a:off x="5909277" y="957592"/>
            <a:ext cx="2032967" cy="523220"/>
          </a:xfrm>
          <a:prstGeom prst="rect">
            <a:avLst/>
          </a:prstGeom>
          <a:noFill/>
        </p:spPr>
        <p:txBody>
          <a:bodyPr wrap="square" rtlCol="0">
            <a:spAutoFit/>
          </a:bodyPr>
          <a:lstStyle/>
          <a:p>
            <a:r>
              <a:rPr lang="en-US" sz="2800" dirty="0"/>
              <a:t>Region</a:t>
            </a:r>
          </a:p>
        </p:txBody>
      </p:sp>
      <p:cxnSp>
        <p:nvCxnSpPr>
          <p:cNvPr id="22" name="Elbow Connector 21"/>
          <p:cNvCxnSpPr>
            <a:cxnSpLocks/>
          </p:cNvCxnSpPr>
          <p:nvPr/>
        </p:nvCxnSpPr>
        <p:spPr>
          <a:xfrm rot="5400000">
            <a:off x="5752846" y="1587103"/>
            <a:ext cx="641059" cy="29953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02541" y="5363472"/>
            <a:ext cx="2344565" cy="523220"/>
          </a:xfrm>
          <a:prstGeom prst="rect">
            <a:avLst/>
          </a:prstGeom>
          <a:noFill/>
        </p:spPr>
        <p:txBody>
          <a:bodyPr wrap="square" rtlCol="0">
            <a:spAutoFit/>
          </a:bodyPr>
          <a:lstStyle/>
          <a:p>
            <a:r>
              <a:rPr lang="en-US" sz="2800" dirty="0"/>
              <a:t>Organization</a:t>
            </a:r>
          </a:p>
        </p:txBody>
      </p:sp>
      <p:cxnSp>
        <p:nvCxnSpPr>
          <p:cNvPr id="25" name="Elbow Connector 24"/>
          <p:cNvCxnSpPr>
            <a:cxnSpLocks/>
          </p:cNvCxnSpPr>
          <p:nvPr/>
        </p:nvCxnSpPr>
        <p:spPr>
          <a:xfrm rot="10800000" flipV="1">
            <a:off x="1096532" y="4586998"/>
            <a:ext cx="1088008" cy="776474"/>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667228" y="5453954"/>
            <a:ext cx="2127251" cy="523220"/>
          </a:xfrm>
          <a:prstGeom prst="rect">
            <a:avLst/>
          </a:prstGeom>
          <a:noFill/>
        </p:spPr>
        <p:txBody>
          <a:bodyPr wrap="square" rtlCol="0">
            <a:spAutoFit/>
          </a:bodyPr>
          <a:lstStyle/>
          <a:p>
            <a:r>
              <a:rPr lang="en-US" sz="2800" dirty="0"/>
              <a:t>Health Area</a:t>
            </a:r>
          </a:p>
        </p:txBody>
      </p:sp>
      <p:cxnSp>
        <p:nvCxnSpPr>
          <p:cNvPr id="37" name="Elbow Connector 36"/>
          <p:cNvCxnSpPr>
            <a:cxnSpLocks/>
          </p:cNvCxnSpPr>
          <p:nvPr/>
        </p:nvCxnSpPr>
        <p:spPr>
          <a:xfrm rot="16200000" flipH="1">
            <a:off x="5919543" y="4782116"/>
            <a:ext cx="747000" cy="356764"/>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8392" y="1133039"/>
            <a:ext cx="2127251" cy="523220"/>
          </a:xfrm>
          <a:prstGeom prst="rect">
            <a:avLst/>
          </a:prstGeom>
          <a:noFill/>
        </p:spPr>
        <p:txBody>
          <a:bodyPr wrap="square" rtlCol="0">
            <a:spAutoFit/>
          </a:bodyPr>
          <a:lstStyle/>
          <a:p>
            <a:r>
              <a:rPr lang="en-US" sz="2800" dirty="0"/>
              <a:t>Country</a:t>
            </a:r>
          </a:p>
        </p:txBody>
      </p:sp>
      <p:cxnSp>
        <p:nvCxnSpPr>
          <p:cNvPr id="44" name="Elbow Connector 43"/>
          <p:cNvCxnSpPr>
            <a:stCxn id="40" idx="2"/>
          </p:cNvCxnSpPr>
          <p:nvPr/>
        </p:nvCxnSpPr>
        <p:spPr>
          <a:xfrm rot="16200000" flipH="1">
            <a:off x="1532576" y="1385700"/>
            <a:ext cx="606784" cy="1147901"/>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 name="Rectangle: Rounded Corners 6">
            <a:extLst>
              <a:ext uri="{FF2B5EF4-FFF2-40B4-BE49-F238E27FC236}">
                <a16:creationId xmlns:a16="http://schemas.microsoft.com/office/drawing/2014/main" id="{AB841955-D9DF-4E59-8161-C23437E4F0D7}"/>
              </a:ext>
            </a:extLst>
          </p:cNvPr>
          <p:cNvSpPr/>
          <p:nvPr/>
        </p:nvSpPr>
        <p:spPr>
          <a:xfrm rot="5400000">
            <a:off x="6968995" y="2177485"/>
            <a:ext cx="2173499" cy="60782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Data</a:t>
            </a:r>
          </a:p>
        </p:txBody>
      </p:sp>
      <p:sp>
        <p:nvSpPr>
          <p:cNvPr id="27" name="Rectangle: Rounded Corners 26">
            <a:extLst>
              <a:ext uri="{FF2B5EF4-FFF2-40B4-BE49-F238E27FC236}">
                <a16:creationId xmlns:a16="http://schemas.microsoft.com/office/drawing/2014/main" id="{32A4D04C-3E0A-446A-A1DC-F180A0FA03C5}"/>
              </a:ext>
            </a:extLst>
          </p:cNvPr>
          <p:cNvSpPr/>
          <p:nvPr/>
        </p:nvSpPr>
        <p:spPr>
          <a:xfrm rot="5400000">
            <a:off x="6988981" y="4374548"/>
            <a:ext cx="2146853" cy="60782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 Data</a:t>
            </a:r>
          </a:p>
        </p:txBody>
      </p:sp>
      <p:cxnSp>
        <p:nvCxnSpPr>
          <p:cNvPr id="9" name="Straight Connector 8">
            <a:extLst>
              <a:ext uri="{FF2B5EF4-FFF2-40B4-BE49-F238E27FC236}">
                <a16:creationId xmlns:a16="http://schemas.microsoft.com/office/drawing/2014/main" id="{D8FCA5A3-EF60-417C-B372-2E0EDC4EB8EB}"/>
              </a:ext>
            </a:extLst>
          </p:cNvPr>
          <p:cNvCxnSpPr>
            <a:cxnSpLocks/>
          </p:cNvCxnSpPr>
          <p:nvPr/>
        </p:nvCxnSpPr>
        <p:spPr>
          <a:xfrm flipH="1">
            <a:off x="5151690" y="3520952"/>
            <a:ext cx="177407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0FB7230E-6DAE-4358-8873-D9236573FA3F}"/>
              </a:ext>
            </a:extLst>
          </p:cNvPr>
          <p:cNvCxnSpPr>
            <a:cxnSpLocks/>
            <a:endCxn id="7" idx="2"/>
          </p:cNvCxnSpPr>
          <p:nvPr/>
        </p:nvCxnSpPr>
        <p:spPr>
          <a:xfrm rot="5400000" flipH="1" flipV="1">
            <a:off x="6812349" y="2581470"/>
            <a:ext cx="1039552" cy="839411"/>
          </a:xfrm>
          <a:prstGeom prst="bentConnector2">
            <a:avLst/>
          </a:prstGeom>
          <a:ln w="28575"/>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37F68B45-551D-4094-ABA9-38C5C1321B0F}"/>
              </a:ext>
            </a:extLst>
          </p:cNvPr>
          <p:cNvCxnSpPr>
            <a:cxnSpLocks/>
            <a:endCxn id="27" idx="2"/>
          </p:cNvCxnSpPr>
          <p:nvPr/>
        </p:nvCxnSpPr>
        <p:spPr>
          <a:xfrm rot="16200000" flipH="1">
            <a:off x="6768250" y="3688217"/>
            <a:ext cx="1120621" cy="859868"/>
          </a:xfrm>
          <a:prstGeom prst="bentConnector2">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855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FD4BFA-F72E-4111-BF1A-499A0EF7A531}"/>
              </a:ext>
            </a:extLst>
          </p:cNvPr>
          <p:cNvSpPr>
            <a:spLocks noGrp="1"/>
          </p:cNvSpPr>
          <p:nvPr>
            <p:ph type="title"/>
          </p:nvPr>
        </p:nvSpPr>
        <p:spPr>
          <a:xfrm>
            <a:off x="407808" y="243295"/>
            <a:ext cx="7772400" cy="535531"/>
          </a:xfrm>
        </p:spPr>
        <p:txBody>
          <a:bodyPr/>
          <a:lstStyle/>
          <a:p>
            <a:r>
              <a:rPr lang="en-US" dirty="0"/>
              <a:t> QAT Module 1</a:t>
            </a:r>
          </a:p>
        </p:txBody>
      </p:sp>
      <p:grpSp>
        <p:nvGrpSpPr>
          <p:cNvPr id="9" name="Group 8">
            <a:extLst>
              <a:ext uri="{FF2B5EF4-FFF2-40B4-BE49-F238E27FC236}">
                <a16:creationId xmlns:a16="http://schemas.microsoft.com/office/drawing/2014/main" id="{B8EA4CFD-08E0-4FF8-802C-BCB498FE8C80}"/>
              </a:ext>
            </a:extLst>
          </p:cNvPr>
          <p:cNvGrpSpPr/>
          <p:nvPr/>
        </p:nvGrpSpPr>
        <p:grpSpPr>
          <a:xfrm>
            <a:off x="407808" y="2090469"/>
            <a:ext cx="8507592" cy="798615"/>
            <a:chOff x="470336" y="2102170"/>
            <a:chExt cx="8375384" cy="798615"/>
          </a:xfrm>
        </p:grpSpPr>
        <p:sp>
          <p:nvSpPr>
            <p:cNvPr id="10" name="Freeform: Shape 9">
              <a:extLst>
                <a:ext uri="{FF2B5EF4-FFF2-40B4-BE49-F238E27FC236}">
                  <a16:creationId xmlns:a16="http://schemas.microsoft.com/office/drawing/2014/main" id="{3ECD0EEB-A76A-4084-8DA8-3D3AB80D9AEF}"/>
                </a:ext>
              </a:extLst>
            </p:cNvPr>
            <p:cNvSpPr/>
            <p:nvPr/>
          </p:nvSpPr>
          <p:spPr>
            <a:xfrm>
              <a:off x="470336" y="2102170"/>
              <a:ext cx="1331025" cy="798615"/>
            </a:xfrm>
            <a:custGeom>
              <a:avLst/>
              <a:gdLst>
                <a:gd name="connsiteX0" fmla="*/ 0 w 1331025"/>
                <a:gd name="connsiteY0" fmla="*/ 79862 h 798615"/>
                <a:gd name="connsiteX1" fmla="*/ 79862 w 1331025"/>
                <a:gd name="connsiteY1" fmla="*/ 0 h 798615"/>
                <a:gd name="connsiteX2" fmla="*/ 1251164 w 1331025"/>
                <a:gd name="connsiteY2" fmla="*/ 0 h 798615"/>
                <a:gd name="connsiteX3" fmla="*/ 1331026 w 1331025"/>
                <a:gd name="connsiteY3" fmla="*/ 79862 h 798615"/>
                <a:gd name="connsiteX4" fmla="*/ 1331025 w 1331025"/>
                <a:gd name="connsiteY4" fmla="*/ 718754 h 798615"/>
                <a:gd name="connsiteX5" fmla="*/ 1251163 w 1331025"/>
                <a:gd name="connsiteY5" fmla="*/ 798616 h 798615"/>
                <a:gd name="connsiteX6" fmla="*/ 79862 w 1331025"/>
                <a:gd name="connsiteY6" fmla="*/ 798615 h 798615"/>
                <a:gd name="connsiteX7" fmla="*/ 0 w 1331025"/>
                <a:gd name="connsiteY7" fmla="*/ 718753 h 798615"/>
                <a:gd name="connsiteX8" fmla="*/ 0 w 1331025"/>
                <a:gd name="connsiteY8" fmla="*/ 79862 h 79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025" h="798615">
                  <a:moveTo>
                    <a:pt x="0" y="79862"/>
                  </a:moveTo>
                  <a:cubicBezTo>
                    <a:pt x="0" y="35755"/>
                    <a:pt x="35755" y="0"/>
                    <a:pt x="79862" y="0"/>
                  </a:cubicBezTo>
                  <a:lnTo>
                    <a:pt x="1251164" y="0"/>
                  </a:lnTo>
                  <a:cubicBezTo>
                    <a:pt x="1295271" y="0"/>
                    <a:pt x="1331026" y="35755"/>
                    <a:pt x="1331026" y="79862"/>
                  </a:cubicBezTo>
                  <a:cubicBezTo>
                    <a:pt x="1331026" y="292826"/>
                    <a:pt x="1331025" y="505790"/>
                    <a:pt x="1331025" y="718754"/>
                  </a:cubicBezTo>
                  <a:cubicBezTo>
                    <a:pt x="1331025" y="762861"/>
                    <a:pt x="1295270" y="798616"/>
                    <a:pt x="1251163" y="798616"/>
                  </a:cubicBezTo>
                  <a:lnTo>
                    <a:pt x="79862" y="798615"/>
                  </a:lnTo>
                  <a:cubicBezTo>
                    <a:pt x="35755" y="798615"/>
                    <a:pt x="0" y="762860"/>
                    <a:pt x="0" y="718753"/>
                  </a:cubicBezTo>
                  <a:lnTo>
                    <a:pt x="0" y="7986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8641" tIns="118641" rIns="118641" bIns="118641" numCol="1" spcCol="1270" anchor="ctr" anchorCtr="0">
              <a:noAutofit/>
            </a:bodyPr>
            <a:lstStyle/>
            <a:p>
              <a:pPr marL="0" lvl="0" indent="0" algn="ctr" defTabSz="1111250">
                <a:lnSpc>
                  <a:spcPct val="90000"/>
                </a:lnSpc>
                <a:spcBef>
                  <a:spcPct val="0"/>
                </a:spcBef>
                <a:spcAft>
                  <a:spcPct val="35000"/>
                </a:spcAft>
                <a:buNone/>
              </a:pPr>
              <a:r>
                <a:rPr lang="en-US" sz="2500" kern="1200" dirty="0"/>
                <a:t>Set -Up</a:t>
              </a:r>
            </a:p>
          </p:txBody>
        </p:sp>
        <p:sp>
          <p:nvSpPr>
            <p:cNvPr id="11" name="Freeform: Shape 10">
              <a:extLst>
                <a:ext uri="{FF2B5EF4-FFF2-40B4-BE49-F238E27FC236}">
                  <a16:creationId xmlns:a16="http://schemas.microsoft.com/office/drawing/2014/main" id="{9085A955-68EB-4206-A274-8440950432A9}"/>
                </a:ext>
              </a:extLst>
            </p:cNvPr>
            <p:cNvSpPr/>
            <p:nvPr/>
          </p:nvSpPr>
          <p:spPr>
            <a:xfrm>
              <a:off x="1934464" y="2336431"/>
              <a:ext cx="282177" cy="330094"/>
            </a:xfrm>
            <a:custGeom>
              <a:avLst/>
              <a:gdLst>
                <a:gd name="connsiteX0" fmla="*/ 0 w 282177"/>
                <a:gd name="connsiteY0" fmla="*/ 66019 h 330094"/>
                <a:gd name="connsiteX1" fmla="*/ 141089 w 282177"/>
                <a:gd name="connsiteY1" fmla="*/ 66019 h 330094"/>
                <a:gd name="connsiteX2" fmla="*/ 141089 w 282177"/>
                <a:gd name="connsiteY2" fmla="*/ 0 h 330094"/>
                <a:gd name="connsiteX3" fmla="*/ 282177 w 282177"/>
                <a:gd name="connsiteY3" fmla="*/ 165047 h 330094"/>
                <a:gd name="connsiteX4" fmla="*/ 141089 w 282177"/>
                <a:gd name="connsiteY4" fmla="*/ 330094 h 330094"/>
                <a:gd name="connsiteX5" fmla="*/ 141089 w 282177"/>
                <a:gd name="connsiteY5" fmla="*/ 264075 h 330094"/>
                <a:gd name="connsiteX6" fmla="*/ 0 w 282177"/>
                <a:gd name="connsiteY6" fmla="*/ 264075 h 330094"/>
                <a:gd name="connsiteX7" fmla="*/ 0 w 282177"/>
                <a:gd name="connsiteY7" fmla="*/ 66019 h 33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177" h="330094">
                  <a:moveTo>
                    <a:pt x="0" y="66019"/>
                  </a:moveTo>
                  <a:lnTo>
                    <a:pt x="141089" y="66019"/>
                  </a:lnTo>
                  <a:lnTo>
                    <a:pt x="141089" y="0"/>
                  </a:lnTo>
                  <a:lnTo>
                    <a:pt x="282177" y="165047"/>
                  </a:lnTo>
                  <a:lnTo>
                    <a:pt x="141089" y="330094"/>
                  </a:lnTo>
                  <a:lnTo>
                    <a:pt x="141089" y="264075"/>
                  </a:lnTo>
                  <a:lnTo>
                    <a:pt x="0" y="264075"/>
                  </a:lnTo>
                  <a:lnTo>
                    <a:pt x="0" y="66019"/>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66019" rIns="84653" bIns="66019" numCol="1" spcCol="1270" anchor="ctr" anchorCtr="0">
              <a:noAutofit/>
            </a:bodyPr>
            <a:lstStyle/>
            <a:p>
              <a:pPr marL="0" lvl="0" indent="0" algn="ctr" defTabSz="622300">
                <a:lnSpc>
                  <a:spcPct val="90000"/>
                </a:lnSpc>
                <a:spcBef>
                  <a:spcPct val="0"/>
                </a:spcBef>
                <a:spcAft>
                  <a:spcPct val="35000"/>
                </a:spcAft>
                <a:buNone/>
              </a:pPr>
              <a:endParaRPr lang="en-US" sz="1400" kern="1200" dirty="0"/>
            </a:p>
          </p:txBody>
        </p:sp>
        <p:sp>
          <p:nvSpPr>
            <p:cNvPr id="12" name="Freeform: Shape 11">
              <a:extLst>
                <a:ext uri="{FF2B5EF4-FFF2-40B4-BE49-F238E27FC236}">
                  <a16:creationId xmlns:a16="http://schemas.microsoft.com/office/drawing/2014/main" id="{0DC758D6-F5C8-49E1-9E5C-EFFE16E3C822}"/>
                </a:ext>
              </a:extLst>
            </p:cNvPr>
            <p:cNvSpPr/>
            <p:nvPr/>
          </p:nvSpPr>
          <p:spPr>
            <a:xfrm>
              <a:off x="2333772" y="2102170"/>
              <a:ext cx="1331025" cy="798615"/>
            </a:xfrm>
            <a:custGeom>
              <a:avLst/>
              <a:gdLst>
                <a:gd name="connsiteX0" fmla="*/ 0 w 1331025"/>
                <a:gd name="connsiteY0" fmla="*/ 79862 h 798615"/>
                <a:gd name="connsiteX1" fmla="*/ 79862 w 1331025"/>
                <a:gd name="connsiteY1" fmla="*/ 0 h 798615"/>
                <a:gd name="connsiteX2" fmla="*/ 1251164 w 1331025"/>
                <a:gd name="connsiteY2" fmla="*/ 0 h 798615"/>
                <a:gd name="connsiteX3" fmla="*/ 1331026 w 1331025"/>
                <a:gd name="connsiteY3" fmla="*/ 79862 h 798615"/>
                <a:gd name="connsiteX4" fmla="*/ 1331025 w 1331025"/>
                <a:gd name="connsiteY4" fmla="*/ 718754 h 798615"/>
                <a:gd name="connsiteX5" fmla="*/ 1251163 w 1331025"/>
                <a:gd name="connsiteY5" fmla="*/ 798616 h 798615"/>
                <a:gd name="connsiteX6" fmla="*/ 79862 w 1331025"/>
                <a:gd name="connsiteY6" fmla="*/ 798615 h 798615"/>
                <a:gd name="connsiteX7" fmla="*/ 0 w 1331025"/>
                <a:gd name="connsiteY7" fmla="*/ 718753 h 798615"/>
                <a:gd name="connsiteX8" fmla="*/ 0 w 1331025"/>
                <a:gd name="connsiteY8" fmla="*/ 79862 h 79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025" h="798615">
                  <a:moveTo>
                    <a:pt x="0" y="79862"/>
                  </a:moveTo>
                  <a:cubicBezTo>
                    <a:pt x="0" y="35755"/>
                    <a:pt x="35755" y="0"/>
                    <a:pt x="79862" y="0"/>
                  </a:cubicBezTo>
                  <a:lnTo>
                    <a:pt x="1251164" y="0"/>
                  </a:lnTo>
                  <a:cubicBezTo>
                    <a:pt x="1295271" y="0"/>
                    <a:pt x="1331026" y="35755"/>
                    <a:pt x="1331026" y="79862"/>
                  </a:cubicBezTo>
                  <a:cubicBezTo>
                    <a:pt x="1331026" y="292826"/>
                    <a:pt x="1331025" y="505790"/>
                    <a:pt x="1331025" y="718754"/>
                  </a:cubicBezTo>
                  <a:cubicBezTo>
                    <a:pt x="1331025" y="762861"/>
                    <a:pt x="1295270" y="798616"/>
                    <a:pt x="1251163" y="798616"/>
                  </a:cubicBezTo>
                  <a:lnTo>
                    <a:pt x="79862" y="798615"/>
                  </a:lnTo>
                  <a:cubicBezTo>
                    <a:pt x="35755" y="798615"/>
                    <a:pt x="0" y="762860"/>
                    <a:pt x="0" y="718753"/>
                  </a:cubicBezTo>
                  <a:lnTo>
                    <a:pt x="0" y="79862"/>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8641" tIns="118641" rIns="118641" bIns="118641" numCol="1" spcCol="1270" anchor="ctr" anchorCtr="0">
              <a:noAutofit/>
            </a:bodyPr>
            <a:lstStyle/>
            <a:p>
              <a:pPr marL="0" lvl="0" indent="0" algn="ctr" defTabSz="1111250">
                <a:lnSpc>
                  <a:spcPct val="90000"/>
                </a:lnSpc>
                <a:spcBef>
                  <a:spcPct val="0"/>
                </a:spcBef>
                <a:spcAft>
                  <a:spcPct val="35000"/>
                </a:spcAft>
                <a:buNone/>
              </a:pPr>
              <a:r>
                <a:rPr lang="en-US" sz="2500" kern="1200" dirty="0"/>
                <a:t>Inputs</a:t>
              </a:r>
            </a:p>
          </p:txBody>
        </p:sp>
        <p:sp>
          <p:nvSpPr>
            <p:cNvPr id="13" name="Freeform: Shape 12">
              <a:extLst>
                <a:ext uri="{FF2B5EF4-FFF2-40B4-BE49-F238E27FC236}">
                  <a16:creationId xmlns:a16="http://schemas.microsoft.com/office/drawing/2014/main" id="{5D9D45BA-C7BA-4EBF-B798-7E5F794DCE3A}"/>
                </a:ext>
              </a:extLst>
            </p:cNvPr>
            <p:cNvSpPr/>
            <p:nvPr/>
          </p:nvSpPr>
          <p:spPr>
            <a:xfrm>
              <a:off x="3797900" y="2336431"/>
              <a:ext cx="282177" cy="330094"/>
            </a:xfrm>
            <a:custGeom>
              <a:avLst/>
              <a:gdLst>
                <a:gd name="connsiteX0" fmla="*/ 0 w 282177"/>
                <a:gd name="connsiteY0" fmla="*/ 66019 h 330094"/>
                <a:gd name="connsiteX1" fmla="*/ 141089 w 282177"/>
                <a:gd name="connsiteY1" fmla="*/ 66019 h 330094"/>
                <a:gd name="connsiteX2" fmla="*/ 141089 w 282177"/>
                <a:gd name="connsiteY2" fmla="*/ 0 h 330094"/>
                <a:gd name="connsiteX3" fmla="*/ 282177 w 282177"/>
                <a:gd name="connsiteY3" fmla="*/ 165047 h 330094"/>
                <a:gd name="connsiteX4" fmla="*/ 141089 w 282177"/>
                <a:gd name="connsiteY4" fmla="*/ 330094 h 330094"/>
                <a:gd name="connsiteX5" fmla="*/ 141089 w 282177"/>
                <a:gd name="connsiteY5" fmla="*/ 264075 h 330094"/>
                <a:gd name="connsiteX6" fmla="*/ 0 w 282177"/>
                <a:gd name="connsiteY6" fmla="*/ 264075 h 330094"/>
                <a:gd name="connsiteX7" fmla="*/ 0 w 282177"/>
                <a:gd name="connsiteY7" fmla="*/ 66019 h 33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177" h="330094">
                  <a:moveTo>
                    <a:pt x="0" y="66019"/>
                  </a:moveTo>
                  <a:lnTo>
                    <a:pt x="141089" y="66019"/>
                  </a:lnTo>
                  <a:lnTo>
                    <a:pt x="141089" y="0"/>
                  </a:lnTo>
                  <a:lnTo>
                    <a:pt x="282177" y="165047"/>
                  </a:lnTo>
                  <a:lnTo>
                    <a:pt x="141089" y="330094"/>
                  </a:lnTo>
                  <a:lnTo>
                    <a:pt x="141089" y="264075"/>
                  </a:lnTo>
                  <a:lnTo>
                    <a:pt x="0" y="264075"/>
                  </a:lnTo>
                  <a:lnTo>
                    <a:pt x="0" y="66019"/>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0" tIns="66019" rIns="84653" bIns="66019" numCol="1" spcCol="1270" anchor="ctr" anchorCtr="0">
              <a:noAutofit/>
            </a:bodyPr>
            <a:lstStyle/>
            <a:p>
              <a:pPr marL="0" lvl="0" indent="0" algn="ctr" defTabSz="622300">
                <a:lnSpc>
                  <a:spcPct val="90000"/>
                </a:lnSpc>
                <a:spcBef>
                  <a:spcPct val="0"/>
                </a:spcBef>
                <a:spcAft>
                  <a:spcPct val="35000"/>
                </a:spcAft>
                <a:buNone/>
              </a:pPr>
              <a:endParaRPr lang="en-US" sz="1400" kern="1200" dirty="0"/>
            </a:p>
          </p:txBody>
        </p:sp>
        <p:sp>
          <p:nvSpPr>
            <p:cNvPr id="14" name="Freeform: Shape 13">
              <a:extLst>
                <a:ext uri="{FF2B5EF4-FFF2-40B4-BE49-F238E27FC236}">
                  <a16:creationId xmlns:a16="http://schemas.microsoft.com/office/drawing/2014/main" id="{873D4BAE-7D6F-497B-BCF9-0F5061F105F4}"/>
                </a:ext>
              </a:extLst>
            </p:cNvPr>
            <p:cNvSpPr/>
            <p:nvPr/>
          </p:nvSpPr>
          <p:spPr>
            <a:xfrm>
              <a:off x="4197208" y="2102170"/>
              <a:ext cx="1331025" cy="798615"/>
            </a:xfrm>
            <a:custGeom>
              <a:avLst/>
              <a:gdLst>
                <a:gd name="connsiteX0" fmla="*/ 0 w 1331025"/>
                <a:gd name="connsiteY0" fmla="*/ 79862 h 798615"/>
                <a:gd name="connsiteX1" fmla="*/ 79862 w 1331025"/>
                <a:gd name="connsiteY1" fmla="*/ 0 h 798615"/>
                <a:gd name="connsiteX2" fmla="*/ 1251164 w 1331025"/>
                <a:gd name="connsiteY2" fmla="*/ 0 h 798615"/>
                <a:gd name="connsiteX3" fmla="*/ 1331026 w 1331025"/>
                <a:gd name="connsiteY3" fmla="*/ 79862 h 798615"/>
                <a:gd name="connsiteX4" fmla="*/ 1331025 w 1331025"/>
                <a:gd name="connsiteY4" fmla="*/ 718754 h 798615"/>
                <a:gd name="connsiteX5" fmla="*/ 1251163 w 1331025"/>
                <a:gd name="connsiteY5" fmla="*/ 798616 h 798615"/>
                <a:gd name="connsiteX6" fmla="*/ 79862 w 1331025"/>
                <a:gd name="connsiteY6" fmla="*/ 798615 h 798615"/>
                <a:gd name="connsiteX7" fmla="*/ 0 w 1331025"/>
                <a:gd name="connsiteY7" fmla="*/ 718753 h 798615"/>
                <a:gd name="connsiteX8" fmla="*/ 0 w 1331025"/>
                <a:gd name="connsiteY8" fmla="*/ 79862 h 79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025" h="798615">
                  <a:moveTo>
                    <a:pt x="0" y="79862"/>
                  </a:moveTo>
                  <a:cubicBezTo>
                    <a:pt x="0" y="35755"/>
                    <a:pt x="35755" y="0"/>
                    <a:pt x="79862" y="0"/>
                  </a:cubicBezTo>
                  <a:lnTo>
                    <a:pt x="1251164" y="0"/>
                  </a:lnTo>
                  <a:cubicBezTo>
                    <a:pt x="1295271" y="0"/>
                    <a:pt x="1331026" y="35755"/>
                    <a:pt x="1331026" y="79862"/>
                  </a:cubicBezTo>
                  <a:cubicBezTo>
                    <a:pt x="1331026" y="292826"/>
                    <a:pt x="1331025" y="505790"/>
                    <a:pt x="1331025" y="718754"/>
                  </a:cubicBezTo>
                  <a:cubicBezTo>
                    <a:pt x="1331025" y="762861"/>
                    <a:pt x="1295270" y="798616"/>
                    <a:pt x="1251163" y="798616"/>
                  </a:cubicBezTo>
                  <a:lnTo>
                    <a:pt x="79862" y="798615"/>
                  </a:lnTo>
                  <a:cubicBezTo>
                    <a:pt x="35755" y="798615"/>
                    <a:pt x="0" y="762860"/>
                    <a:pt x="0" y="718753"/>
                  </a:cubicBezTo>
                  <a:lnTo>
                    <a:pt x="0" y="79862"/>
                  </a:lnTo>
                  <a:close/>
                </a:path>
              </a:pathLst>
            </a:custGeom>
            <a:solidFill>
              <a:srgbClr val="F15523"/>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18641" tIns="118641" rIns="118641" bIns="118641"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p:txBody>
        </p:sp>
        <p:sp>
          <p:nvSpPr>
            <p:cNvPr id="15" name="Freeform: Shape 14">
              <a:extLst>
                <a:ext uri="{FF2B5EF4-FFF2-40B4-BE49-F238E27FC236}">
                  <a16:creationId xmlns:a16="http://schemas.microsoft.com/office/drawing/2014/main" id="{A5E666EB-04B4-4745-B603-AC16EFB7781B}"/>
                </a:ext>
              </a:extLst>
            </p:cNvPr>
            <p:cNvSpPr/>
            <p:nvPr/>
          </p:nvSpPr>
          <p:spPr>
            <a:xfrm>
              <a:off x="5661336" y="2336431"/>
              <a:ext cx="282177" cy="330094"/>
            </a:xfrm>
            <a:custGeom>
              <a:avLst/>
              <a:gdLst>
                <a:gd name="connsiteX0" fmla="*/ 0 w 282177"/>
                <a:gd name="connsiteY0" fmla="*/ 66019 h 330094"/>
                <a:gd name="connsiteX1" fmla="*/ 141089 w 282177"/>
                <a:gd name="connsiteY1" fmla="*/ 66019 h 330094"/>
                <a:gd name="connsiteX2" fmla="*/ 141089 w 282177"/>
                <a:gd name="connsiteY2" fmla="*/ 0 h 330094"/>
                <a:gd name="connsiteX3" fmla="*/ 282177 w 282177"/>
                <a:gd name="connsiteY3" fmla="*/ 165047 h 330094"/>
                <a:gd name="connsiteX4" fmla="*/ 141089 w 282177"/>
                <a:gd name="connsiteY4" fmla="*/ 330094 h 330094"/>
                <a:gd name="connsiteX5" fmla="*/ 141089 w 282177"/>
                <a:gd name="connsiteY5" fmla="*/ 264075 h 330094"/>
                <a:gd name="connsiteX6" fmla="*/ 0 w 282177"/>
                <a:gd name="connsiteY6" fmla="*/ 264075 h 330094"/>
                <a:gd name="connsiteX7" fmla="*/ 0 w 282177"/>
                <a:gd name="connsiteY7" fmla="*/ 66019 h 33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177" h="330094">
                  <a:moveTo>
                    <a:pt x="0" y="66019"/>
                  </a:moveTo>
                  <a:lnTo>
                    <a:pt x="141089" y="66019"/>
                  </a:lnTo>
                  <a:lnTo>
                    <a:pt x="141089" y="0"/>
                  </a:lnTo>
                  <a:lnTo>
                    <a:pt x="282177" y="165047"/>
                  </a:lnTo>
                  <a:lnTo>
                    <a:pt x="141089" y="330094"/>
                  </a:lnTo>
                  <a:lnTo>
                    <a:pt x="141089" y="264075"/>
                  </a:lnTo>
                  <a:lnTo>
                    <a:pt x="0" y="264075"/>
                  </a:lnTo>
                  <a:lnTo>
                    <a:pt x="0" y="66019"/>
                  </a:lnTo>
                  <a:close/>
                </a:path>
              </a:pathLst>
            </a:cu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66019" rIns="84653" bIns="66019" numCol="1" spcCol="1270" anchor="ctr" anchorCtr="0">
              <a:noAutofit/>
            </a:bodyPr>
            <a:lstStyle/>
            <a:p>
              <a:pPr marL="0" lvl="0" indent="0" algn="ctr" defTabSz="622300">
                <a:lnSpc>
                  <a:spcPct val="90000"/>
                </a:lnSpc>
                <a:spcBef>
                  <a:spcPct val="0"/>
                </a:spcBef>
                <a:spcAft>
                  <a:spcPct val="35000"/>
                </a:spcAft>
                <a:buNone/>
              </a:pPr>
              <a:endParaRPr lang="en-US" sz="1400" kern="1200" dirty="0"/>
            </a:p>
          </p:txBody>
        </p:sp>
        <p:sp>
          <p:nvSpPr>
            <p:cNvPr id="16" name="Freeform: Shape 15">
              <a:extLst>
                <a:ext uri="{FF2B5EF4-FFF2-40B4-BE49-F238E27FC236}">
                  <a16:creationId xmlns:a16="http://schemas.microsoft.com/office/drawing/2014/main" id="{0218692E-ED9B-40B7-BD28-79A81D17EB07}"/>
                </a:ext>
              </a:extLst>
            </p:cNvPr>
            <p:cNvSpPr/>
            <p:nvPr/>
          </p:nvSpPr>
          <p:spPr>
            <a:xfrm>
              <a:off x="7514695" y="2102170"/>
              <a:ext cx="1331025" cy="798615"/>
            </a:xfrm>
            <a:custGeom>
              <a:avLst/>
              <a:gdLst>
                <a:gd name="connsiteX0" fmla="*/ 0 w 1331025"/>
                <a:gd name="connsiteY0" fmla="*/ 79862 h 798615"/>
                <a:gd name="connsiteX1" fmla="*/ 79862 w 1331025"/>
                <a:gd name="connsiteY1" fmla="*/ 0 h 798615"/>
                <a:gd name="connsiteX2" fmla="*/ 1251164 w 1331025"/>
                <a:gd name="connsiteY2" fmla="*/ 0 h 798615"/>
                <a:gd name="connsiteX3" fmla="*/ 1331026 w 1331025"/>
                <a:gd name="connsiteY3" fmla="*/ 79862 h 798615"/>
                <a:gd name="connsiteX4" fmla="*/ 1331025 w 1331025"/>
                <a:gd name="connsiteY4" fmla="*/ 718754 h 798615"/>
                <a:gd name="connsiteX5" fmla="*/ 1251163 w 1331025"/>
                <a:gd name="connsiteY5" fmla="*/ 798616 h 798615"/>
                <a:gd name="connsiteX6" fmla="*/ 79862 w 1331025"/>
                <a:gd name="connsiteY6" fmla="*/ 798615 h 798615"/>
                <a:gd name="connsiteX7" fmla="*/ 0 w 1331025"/>
                <a:gd name="connsiteY7" fmla="*/ 718753 h 798615"/>
                <a:gd name="connsiteX8" fmla="*/ 0 w 1331025"/>
                <a:gd name="connsiteY8" fmla="*/ 79862 h 79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025" h="798615">
                  <a:moveTo>
                    <a:pt x="0" y="79862"/>
                  </a:moveTo>
                  <a:cubicBezTo>
                    <a:pt x="0" y="35755"/>
                    <a:pt x="35755" y="0"/>
                    <a:pt x="79862" y="0"/>
                  </a:cubicBezTo>
                  <a:lnTo>
                    <a:pt x="1251164" y="0"/>
                  </a:lnTo>
                  <a:cubicBezTo>
                    <a:pt x="1295271" y="0"/>
                    <a:pt x="1331026" y="35755"/>
                    <a:pt x="1331026" y="79862"/>
                  </a:cubicBezTo>
                  <a:cubicBezTo>
                    <a:pt x="1331026" y="292826"/>
                    <a:pt x="1331025" y="505790"/>
                    <a:pt x="1331025" y="718754"/>
                  </a:cubicBezTo>
                  <a:cubicBezTo>
                    <a:pt x="1331025" y="762861"/>
                    <a:pt x="1295270" y="798616"/>
                    <a:pt x="1251163" y="798616"/>
                  </a:cubicBezTo>
                  <a:lnTo>
                    <a:pt x="79862" y="798615"/>
                  </a:lnTo>
                  <a:cubicBezTo>
                    <a:pt x="35755" y="798615"/>
                    <a:pt x="0" y="762860"/>
                    <a:pt x="0" y="718753"/>
                  </a:cubicBezTo>
                  <a:lnTo>
                    <a:pt x="0" y="7986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8641" tIns="118641" rIns="118641" bIns="118641" numCol="1" spcCol="1270" anchor="ctr" anchorCtr="0">
              <a:noAutofit/>
            </a:bodyPr>
            <a:lstStyle/>
            <a:p>
              <a:pPr marL="0" lvl="0" indent="0" algn="ctr" defTabSz="1111250">
                <a:lnSpc>
                  <a:spcPct val="90000"/>
                </a:lnSpc>
                <a:spcBef>
                  <a:spcPct val="0"/>
                </a:spcBef>
                <a:spcAft>
                  <a:spcPct val="35000"/>
                </a:spcAft>
                <a:buNone/>
              </a:pPr>
              <a:r>
                <a:rPr lang="en-US" sz="2500" kern="1200" dirty="0"/>
                <a:t>Monitor</a:t>
              </a:r>
            </a:p>
          </p:txBody>
        </p:sp>
      </p:grpSp>
      <p:sp>
        <p:nvSpPr>
          <p:cNvPr id="2" name="Sun 1">
            <a:extLst>
              <a:ext uri="{FF2B5EF4-FFF2-40B4-BE49-F238E27FC236}">
                <a16:creationId xmlns:a16="http://schemas.microsoft.com/office/drawing/2014/main" id="{F977E5E6-FB98-4776-8F63-89DF029B3F6F}"/>
              </a:ext>
            </a:extLst>
          </p:cNvPr>
          <p:cNvSpPr/>
          <p:nvPr/>
        </p:nvSpPr>
        <p:spPr>
          <a:xfrm>
            <a:off x="6101797" y="1878544"/>
            <a:ext cx="959515" cy="1222464"/>
          </a:xfrm>
          <a:prstGeom prst="su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BC7FDA8-118F-465B-93DE-D48ABCAE1E95}"/>
              </a:ext>
            </a:extLst>
          </p:cNvPr>
          <p:cNvSpPr/>
          <p:nvPr/>
        </p:nvSpPr>
        <p:spPr>
          <a:xfrm>
            <a:off x="7169990" y="2339663"/>
            <a:ext cx="282177" cy="330094"/>
          </a:xfrm>
          <a:custGeom>
            <a:avLst/>
            <a:gdLst>
              <a:gd name="connsiteX0" fmla="*/ 0 w 282177"/>
              <a:gd name="connsiteY0" fmla="*/ 66019 h 330094"/>
              <a:gd name="connsiteX1" fmla="*/ 141089 w 282177"/>
              <a:gd name="connsiteY1" fmla="*/ 66019 h 330094"/>
              <a:gd name="connsiteX2" fmla="*/ 141089 w 282177"/>
              <a:gd name="connsiteY2" fmla="*/ 0 h 330094"/>
              <a:gd name="connsiteX3" fmla="*/ 282177 w 282177"/>
              <a:gd name="connsiteY3" fmla="*/ 165047 h 330094"/>
              <a:gd name="connsiteX4" fmla="*/ 141089 w 282177"/>
              <a:gd name="connsiteY4" fmla="*/ 330094 h 330094"/>
              <a:gd name="connsiteX5" fmla="*/ 141089 w 282177"/>
              <a:gd name="connsiteY5" fmla="*/ 264075 h 330094"/>
              <a:gd name="connsiteX6" fmla="*/ 0 w 282177"/>
              <a:gd name="connsiteY6" fmla="*/ 264075 h 330094"/>
              <a:gd name="connsiteX7" fmla="*/ 0 w 282177"/>
              <a:gd name="connsiteY7" fmla="*/ 66019 h 33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177" h="330094">
                <a:moveTo>
                  <a:pt x="0" y="66019"/>
                </a:moveTo>
                <a:lnTo>
                  <a:pt x="141089" y="66019"/>
                </a:lnTo>
                <a:lnTo>
                  <a:pt x="141089" y="0"/>
                </a:lnTo>
                <a:lnTo>
                  <a:pt x="282177" y="165047"/>
                </a:lnTo>
                <a:lnTo>
                  <a:pt x="141089" y="330094"/>
                </a:lnTo>
                <a:lnTo>
                  <a:pt x="141089" y="264075"/>
                </a:lnTo>
                <a:lnTo>
                  <a:pt x="0" y="264075"/>
                </a:lnTo>
                <a:lnTo>
                  <a:pt x="0" y="66019"/>
                </a:lnTo>
                <a:close/>
              </a:path>
            </a:pathLst>
          </a:cu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66019" rIns="84653" bIns="66019" numCol="1" spcCol="1270" anchor="ctr" anchorCtr="0">
            <a:noAutofit/>
          </a:bodyPr>
          <a:lstStyle/>
          <a:p>
            <a:pPr marL="0" lvl="0" indent="0" algn="ctr" defTabSz="622300">
              <a:lnSpc>
                <a:spcPct val="90000"/>
              </a:lnSpc>
              <a:spcBef>
                <a:spcPct val="0"/>
              </a:spcBef>
              <a:spcAft>
                <a:spcPct val="35000"/>
              </a:spcAft>
              <a:buNone/>
            </a:pPr>
            <a:endParaRPr lang="en-US" sz="1400" kern="1200" dirty="0"/>
          </a:p>
        </p:txBody>
      </p:sp>
      <p:sp>
        <p:nvSpPr>
          <p:cNvPr id="18" name="Arrow: Curved Down 17">
            <a:extLst>
              <a:ext uri="{FF2B5EF4-FFF2-40B4-BE49-F238E27FC236}">
                <a16:creationId xmlns:a16="http://schemas.microsoft.com/office/drawing/2014/main" id="{5A452FB4-55D1-4E93-910B-0FD54E8327F5}"/>
              </a:ext>
            </a:extLst>
          </p:cNvPr>
          <p:cNvSpPr/>
          <p:nvPr/>
        </p:nvSpPr>
        <p:spPr>
          <a:xfrm>
            <a:off x="5019261" y="1035340"/>
            <a:ext cx="3319670" cy="798615"/>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9" name="Arrow: Curved Down 18">
            <a:extLst>
              <a:ext uri="{FF2B5EF4-FFF2-40B4-BE49-F238E27FC236}">
                <a16:creationId xmlns:a16="http://schemas.microsoft.com/office/drawing/2014/main" id="{BAAAC8C5-C962-4904-9D5B-9E1B6B73DEC8}"/>
              </a:ext>
            </a:extLst>
          </p:cNvPr>
          <p:cNvSpPr/>
          <p:nvPr/>
        </p:nvSpPr>
        <p:spPr>
          <a:xfrm rot="10800000">
            <a:off x="4919712" y="3429000"/>
            <a:ext cx="3319670" cy="798615"/>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20" name="Arrow: Curved Left 19">
            <a:extLst>
              <a:ext uri="{FF2B5EF4-FFF2-40B4-BE49-F238E27FC236}">
                <a16:creationId xmlns:a16="http://schemas.microsoft.com/office/drawing/2014/main" id="{91B41F65-11D4-4459-A98D-39C8448DBAEE}"/>
              </a:ext>
            </a:extLst>
          </p:cNvPr>
          <p:cNvSpPr/>
          <p:nvPr/>
        </p:nvSpPr>
        <p:spPr>
          <a:xfrm rot="16200000">
            <a:off x="3724050" y="1196051"/>
            <a:ext cx="404178" cy="1113182"/>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21" name="Arrow: Curved Left 20">
            <a:extLst>
              <a:ext uri="{FF2B5EF4-FFF2-40B4-BE49-F238E27FC236}">
                <a16:creationId xmlns:a16="http://schemas.microsoft.com/office/drawing/2014/main" id="{B6A8E71B-A31E-465B-B8A3-05470D3542EC}"/>
              </a:ext>
            </a:extLst>
          </p:cNvPr>
          <p:cNvSpPr/>
          <p:nvPr/>
        </p:nvSpPr>
        <p:spPr>
          <a:xfrm rot="5400000">
            <a:off x="3729125" y="2791096"/>
            <a:ext cx="404178" cy="1113182"/>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8144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FD4BFA-F72E-4111-BF1A-499A0EF7A531}"/>
              </a:ext>
            </a:extLst>
          </p:cNvPr>
          <p:cNvSpPr>
            <a:spLocks noGrp="1"/>
          </p:cNvSpPr>
          <p:nvPr>
            <p:ph type="title"/>
          </p:nvPr>
        </p:nvSpPr>
        <p:spPr>
          <a:xfrm>
            <a:off x="407808" y="243295"/>
            <a:ext cx="7772400" cy="535531"/>
          </a:xfrm>
        </p:spPr>
        <p:txBody>
          <a:bodyPr/>
          <a:lstStyle/>
          <a:p>
            <a:r>
              <a:rPr lang="en-US" dirty="0"/>
              <a:t> QAT Module 1</a:t>
            </a:r>
          </a:p>
        </p:txBody>
      </p:sp>
      <p:graphicFrame>
        <p:nvGraphicFramePr>
          <p:cNvPr id="4" name="Diagram 3">
            <a:extLst>
              <a:ext uri="{FF2B5EF4-FFF2-40B4-BE49-F238E27FC236}">
                <a16:creationId xmlns:a16="http://schemas.microsoft.com/office/drawing/2014/main" id="{7EB794FC-3AC2-44F0-B93D-42E58B179DA0}"/>
              </a:ext>
            </a:extLst>
          </p:cNvPr>
          <p:cNvGraphicFramePr/>
          <p:nvPr>
            <p:extLst>
              <p:ext uri="{D42A27DB-BD31-4B8C-83A1-F6EECF244321}">
                <p14:modId xmlns:p14="http://schemas.microsoft.com/office/powerpoint/2010/main" val="2192302605"/>
              </p:ext>
            </p:extLst>
          </p:nvPr>
        </p:nvGraphicFramePr>
        <p:xfrm>
          <a:off x="467291" y="1047183"/>
          <a:ext cx="8229448" cy="2908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4DEE3AA-0DCA-4DEE-AD65-2B14B221BD2C}"/>
              </a:ext>
            </a:extLst>
          </p:cNvPr>
          <p:cNvSpPr/>
          <p:nvPr/>
        </p:nvSpPr>
        <p:spPr>
          <a:xfrm>
            <a:off x="308113" y="3250096"/>
            <a:ext cx="1958009" cy="2792895"/>
          </a:xfrm>
          <a:prstGeom prst="roundRect">
            <a:avLst/>
          </a:prstGeom>
          <a:ln>
            <a:solidFill>
              <a:srgbClr val="BA0C2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Program</a:t>
            </a:r>
          </a:p>
          <a:p>
            <a:pPr algn="ctr"/>
            <a:r>
              <a:rPr lang="en-US" dirty="0"/>
              <a:t>Supplier</a:t>
            </a:r>
          </a:p>
          <a:p>
            <a:pPr algn="ctr"/>
            <a:r>
              <a:rPr lang="en-US" dirty="0"/>
              <a:t>Budgets</a:t>
            </a:r>
          </a:p>
          <a:p>
            <a:pPr algn="ctr"/>
            <a:r>
              <a:rPr lang="en-US" dirty="0"/>
              <a:t>Currency</a:t>
            </a:r>
          </a:p>
          <a:p>
            <a:pPr algn="ctr"/>
            <a:r>
              <a:rPr lang="en-US" dirty="0"/>
              <a:t>Inventory Replenishment</a:t>
            </a:r>
          </a:p>
          <a:p>
            <a:pPr algn="ctr"/>
            <a:r>
              <a:rPr lang="en-US" dirty="0"/>
              <a:t>AMC</a:t>
            </a:r>
          </a:p>
          <a:p>
            <a:pPr algn="ctr"/>
            <a:r>
              <a:rPr lang="en-US" dirty="0"/>
              <a:t>Lead Times</a:t>
            </a:r>
          </a:p>
          <a:p>
            <a:pPr algn="ctr"/>
            <a:endParaRPr lang="en-US" dirty="0"/>
          </a:p>
        </p:txBody>
      </p:sp>
      <p:sp>
        <p:nvSpPr>
          <p:cNvPr id="6" name="Rectangle: Rounded Corners 5">
            <a:extLst>
              <a:ext uri="{FF2B5EF4-FFF2-40B4-BE49-F238E27FC236}">
                <a16:creationId xmlns:a16="http://schemas.microsoft.com/office/drawing/2014/main" id="{2DA36079-B2D1-40E5-9F59-5B100C9FF7FB}"/>
              </a:ext>
            </a:extLst>
          </p:cNvPr>
          <p:cNvSpPr/>
          <p:nvPr/>
        </p:nvSpPr>
        <p:spPr>
          <a:xfrm>
            <a:off x="2544417" y="3250095"/>
            <a:ext cx="1958009" cy="279289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Products</a:t>
            </a:r>
          </a:p>
          <a:p>
            <a:pPr algn="ctr"/>
            <a:r>
              <a:rPr lang="en-US" dirty="0"/>
              <a:t>Inventory</a:t>
            </a:r>
          </a:p>
          <a:p>
            <a:pPr algn="ctr"/>
            <a:r>
              <a:rPr lang="en-US" dirty="0"/>
              <a:t>Consumption</a:t>
            </a:r>
          </a:p>
          <a:p>
            <a:pPr algn="ctr"/>
            <a:r>
              <a:rPr lang="en-US" dirty="0"/>
              <a:t>Orders</a:t>
            </a:r>
          </a:p>
          <a:p>
            <a:pPr algn="ctr"/>
            <a:r>
              <a:rPr lang="en-US" dirty="0"/>
              <a:t>Shipments</a:t>
            </a:r>
          </a:p>
          <a:p>
            <a:pPr algn="ctr"/>
            <a:endParaRPr lang="en-US" dirty="0"/>
          </a:p>
        </p:txBody>
      </p:sp>
      <p:sp>
        <p:nvSpPr>
          <p:cNvPr id="7" name="Rectangle: Rounded Corners 6">
            <a:extLst>
              <a:ext uri="{FF2B5EF4-FFF2-40B4-BE49-F238E27FC236}">
                <a16:creationId xmlns:a16="http://schemas.microsoft.com/office/drawing/2014/main" id="{A33D090C-FE35-4080-A599-D964BCC6D695}"/>
              </a:ext>
            </a:extLst>
          </p:cNvPr>
          <p:cNvSpPr/>
          <p:nvPr/>
        </p:nvSpPr>
        <p:spPr>
          <a:xfrm>
            <a:off x="4721162" y="3230214"/>
            <a:ext cx="1958009" cy="2792895"/>
          </a:xfrm>
          <a:prstGeom prst="roundRect">
            <a:avLst/>
          </a:prstGeom>
          <a:ln>
            <a:solidFill>
              <a:srgbClr val="F1552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Products</a:t>
            </a:r>
          </a:p>
          <a:p>
            <a:pPr algn="ctr"/>
            <a:r>
              <a:rPr lang="en-US" dirty="0"/>
              <a:t>Inventory</a:t>
            </a:r>
          </a:p>
          <a:p>
            <a:pPr algn="ctr"/>
            <a:r>
              <a:rPr lang="en-US" dirty="0"/>
              <a:t>Consumption</a:t>
            </a:r>
          </a:p>
          <a:p>
            <a:pPr algn="ctr"/>
            <a:r>
              <a:rPr lang="en-US" dirty="0"/>
              <a:t>Orders</a:t>
            </a:r>
          </a:p>
          <a:p>
            <a:pPr algn="ctr"/>
            <a:r>
              <a:rPr lang="en-US" dirty="0"/>
              <a:t>Shipments</a:t>
            </a:r>
          </a:p>
          <a:p>
            <a:pPr algn="ctr"/>
            <a:endParaRPr lang="en-US" dirty="0"/>
          </a:p>
        </p:txBody>
      </p:sp>
      <p:sp>
        <p:nvSpPr>
          <p:cNvPr id="8" name="Rectangle: Rounded Corners 7">
            <a:extLst>
              <a:ext uri="{FF2B5EF4-FFF2-40B4-BE49-F238E27FC236}">
                <a16:creationId xmlns:a16="http://schemas.microsoft.com/office/drawing/2014/main" id="{389C135C-0776-4A1F-82E8-CE48ED9E37B5}"/>
              </a:ext>
            </a:extLst>
          </p:cNvPr>
          <p:cNvSpPr/>
          <p:nvPr/>
        </p:nvSpPr>
        <p:spPr>
          <a:xfrm>
            <a:off x="6897908" y="3250094"/>
            <a:ext cx="1958009" cy="2792895"/>
          </a:xfrm>
          <a:prstGeom prst="roundRect">
            <a:avLst/>
          </a:prstGeom>
          <a:ln>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Shipments</a:t>
            </a:r>
          </a:p>
          <a:p>
            <a:pPr algn="ctr"/>
            <a:r>
              <a:rPr lang="en-US" dirty="0"/>
              <a:t>Inventory</a:t>
            </a:r>
          </a:p>
          <a:p>
            <a:pPr algn="ctr"/>
            <a:r>
              <a:rPr lang="en-US" dirty="0"/>
              <a:t>Consumption</a:t>
            </a:r>
          </a:p>
        </p:txBody>
      </p:sp>
    </p:spTree>
    <p:extLst>
      <p:ext uri="{BB962C8B-B14F-4D97-AF65-F5344CB8AC3E}">
        <p14:creationId xmlns:p14="http://schemas.microsoft.com/office/powerpoint/2010/main" val="44975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CDC119-EA1C-47FD-84DF-C9B4944695E4}"/>
              </a:ext>
            </a:extLst>
          </p:cNvPr>
          <p:cNvSpPr>
            <a:spLocks noGrp="1"/>
          </p:cNvSpPr>
          <p:nvPr>
            <p:ph type="title"/>
          </p:nvPr>
        </p:nvSpPr>
        <p:spPr>
          <a:xfrm>
            <a:off x="546957" y="349052"/>
            <a:ext cx="7772400" cy="535531"/>
          </a:xfrm>
        </p:spPr>
        <p:txBody>
          <a:bodyPr/>
          <a:lstStyle/>
          <a:p>
            <a:r>
              <a:rPr lang="en-US" dirty="0"/>
              <a:t> QAT Building blocks  “Products”</a:t>
            </a:r>
          </a:p>
        </p:txBody>
      </p:sp>
      <p:sp>
        <p:nvSpPr>
          <p:cNvPr id="4" name="Rectangle: Rounded Corners 3">
            <a:extLst>
              <a:ext uri="{FF2B5EF4-FFF2-40B4-BE49-F238E27FC236}">
                <a16:creationId xmlns:a16="http://schemas.microsoft.com/office/drawing/2014/main" id="{6B7ABFA7-0E6F-4CF5-90F1-C47AE5EF330F}"/>
              </a:ext>
            </a:extLst>
          </p:cNvPr>
          <p:cNvSpPr/>
          <p:nvPr/>
        </p:nvSpPr>
        <p:spPr>
          <a:xfrm>
            <a:off x="705678" y="2412447"/>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Forecasting Unit</a:t>
            </a:r>
          </a:p>
        </p:txBody>
      </p:sp>
      <p:sp>
        <p:nvSpPr>
          <p:cNvPr id="5" name="Rectangle: Rounded Corners 4">
            <a:extLst>
              <a:ext uri="{FF2B5EF4-FFF2-40B4-BE49-F238E27FC236}">
                <a16:creationId xmlns:a16="http://schemas.microsoft.com/office/drawing/2014/main" id="{62998A13-4F08-4238-AF4B-4A76CE82E7D4}"/>
              </a:ext>
            </a:extLst>
          </p:cNvPr>
          <p:cNvSpPr/>
          <p:nvPr/>
        </p:nvSpPr>
        <p:spPr>
          <a:xfrm>
            <a:off x="3662874" y="2412447"/>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Planning Unit</a:t>
            </a:r>
          </a:p>
        </p:txBody>
      </p:sp>
      <p:sp>
        <p:nvSpPr>
          <p:cNvPr id="6" name="Rectangle: Rounded Corners 5">
            <a:extLst>
              <a:ext uri="{FF2B5EF4-FFF2-40B4-BE49-F238E27FC236}">
                <a16:creationId xmlns:a16="http://schemas.microsoft.com/office/drawing/2014/main" id="{4836AB3D-6805-4B52-80C7-D9A77D9AFBE3}"/>
              </a:ext>
            </a:extLst>
          </p:cNvPr>
          <p:cNvSpPr/>
          <p:nvPr/>
        </p:nvSpPr>
        <p:spPr>
          <a:xfrm>
            <a:off x="6620070" y="2412447"/>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Procurement Unit</a:t>
            </a:r>
          </a:p>
        </p:txBody>
      </p:sp>
      <p:cxnSp>
        <p:nvCxnSpPr>
          <p:cNvPr id="8" name="Straight Arrow Connector 7">
            <a:extLst>
              <a:ext uri="{FF2B5EF4-FFF2-40B4-BE49-F238E27FC236}">
                <a16:creationId xmlns:a16="http://schemas.microsoft.com/office/drawing/2014/main" id="{D57C7196-6FC4-4EB3-AF7B-A7671DCF882B}"/>
              </a:ext>
            </a:extLst>
          </p:cNvPr>
          <p:cNvCxnSpPr/>
          <p:nvPr/>
        </p:nvCxnSpPr>
        <p:spPr>
          <a:xfrm>
            <a:off x="2534478" y="2839830"/>
            <a:ext cx="9442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EBCADE3-5793-47A7-8C40-BB202128A870}"/>
              </a:ext>
            </a:extLst>
          </p:cNvPr>
          <p:cNvCxnSpPr/>
          <p:nvPr/>
        </p:nvCxnSpPr>
        <p:spPr>
          <a:xfrm>
            <a:off x="5479774" y="2839830"/>
            <a:ext cx="9442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2D3B3E4-0998-40C3-B447-84657F225C34}"/>
              </a:ext>
            </a:extLst>
          </p:cNvPr>
          <p:cNvCxnSpPr>
            <a:cxnSpLocks/>
          </p:cNvCxnSpPr>
          <p:nvPr/>
        </p:nvCxnSpPr>
        <p:spPr>
          <a:xfrm flipH="1">
            <a:off x="2562639" y="2564848"/>
            <a:ext cx="887896"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9328238-8E3F-4EF6-8B93-CF58996950BF}"/>
              </a:ext>
            </a:extLst>
          </p:cNvPr>
          <p:cNvCxnSpPr>
            <a:cxnSpLocks/>
          </p:cNvCxnSpPr>
          <p:nvPr/>
        </p:nvCxnSpPr>
        <p:spPr>
          <a:xfrm flipH="1">
            <a:off x="5479774" y="2564848"/>
            <a:ext cx="887896"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94C3119C-D81C-426D-845A-442EEC7F6C2A}"/>
              </a:ext>
            </a:extLst>
          </p:cNvPr>
          <p:cNvPicPr>
            <a:picLocks noChangeAspect="1"/>
          </p:cNvPicPr>
          <p:nvPr/>
        </p:nvPicPr>
        <p:blipFill>
          <a:blip r:embed="rId3"/>
          <a:stretch>
            <a:fillRect/>
          </a:stretch>
        </p:blipFill>
        <p:spPr>
          <a:xfrm>
            <a:off x="1117633" y="3355238"/>
            <a:ext cx="716653" cy="539565"/>
          </a:xfrm>
          <a:prstGeom prst="rect">
            <a:avLst/>
          </a:prstGeom>
        </p:spPr>
      </p:pic>
      <p:pic>
        <p:nvPicPr>
          <p:cNvPr id="15" name="Picture 14">
            <a:extLst>
              <a:ext uri="{FF2B5EF4-FFF2-40B4-BE49-F238E27FC236}">
                <a16:creationId xmlns:a16="http://schemas.microsoft.com/office/drawing/2014/main" id="{E3DCC90E-8C5F-43C5-B326-74021AB25C01}"/>
              </a:ext>
            </a:extLst>
          </p:cNvPr>
          <p:cNvPicPr>
            <a:picLocks noChangeAspect="1"/>
          </p:cNvPicPr>
          <p:nvPr/>
        </p:nvPicPr>
        <p:blipFill>
          <a:blip r:embed="rId4"/>
          <a:stretch>
            <a:fillRect/>
          </a:stretch>
        </p:blipFill>
        <p:spPr>
          <a:xfrm>
            <a:off x="4074829" y="3355238"/>
            <a:ext cx="716653" cy="716653"/>
          </a:xfrm>
          <a:prstGeom prst="rect">
            <a:avLst/>
          </a:prstGeom>
        </p:spPr>
      </p:pic>
      <p:pic>
        <p:nvPicPr>
          <p:cNvPr id="16" name="Picture 15">
            <a:extLst>
              <a:ext uri="{FF2B5EF4-FFF2-40B4-BE49-F238E27FC236}">
                <a16:creationId xmlns:a16="http://schemas.microsoft.com/office/drawing/2014/main" id="{AB6A9767-4E53-48C9-B440-BEB85F24FF19}"/>
              </a:ext>
            </a:extLst>
          </p:cNvPr>
          <p:cNvPicPr>
            <a:picLocks noChangeAspect="1"/>
          </p:cNvPicPr>
          <p:nvPr/>
        </p:nvPicPr>
        <p:blipFill>
          <a:blip r:embed="rId5"/>
          <a:stretch>
            <a:fillRect/>
          </a:stretch>
        </p:blipFill>
        <p:spPr>
          <a:xfrm>
            <a:off x="7032025" y="3306991"/>
            <a:ext cx="764900" cy="764900"/>
          </a:xfrm>
          <a:prstGeom prst="rect">
            <a:avLst/>
          </a:prstGeom>
        </p:spPr>
      </p:pic>
    </p:spTree>
    <p:extLst>
      <p:ext uri="{BB962C8B-B14F-4D97-AF65-F5344CB8AC3E}">
        <p14:creationId xmlns:p14="http://schemas.microsoft.com/office/powerpoint/2010/main" val="306004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CDC119-EA1C-47FD-84DF-C9B4944695E4}"/>
              </a:ext>
            </a:extLst>
          </p:cNvPr>
          <p:cNvSpPr>
            <a:spLocks noGrp="1"/>
          </p:cNvSpPr>
          <p:nvPr>
            <p:ph type="title"/>
          </p:nvPr>
        </p:nvSpPr>
        <p:spPr>
          <a:xfrm>
            <a:off x="425877" y="274154"/>
            <a:ext cx="8292243" cy="978729"/>
          </a:xfrm>
        </p:spPr>
        <p:txBody>
          <a:bodyPr/>
          <a:lstStyle/>
          <a:p>
            <a:r>
              <a:rPr lang="en-US" dirty="0"/>
              <a:t> QAT Building blocks “Expression of Products”</a:t>
            </a:r>
          </a:p>
        </p:txBody>
      </p:sp>
      <p:sp>
        <p:nvSpPr>
          <p:cNvPr id="4" name="Rectangle: Rounded Corners 3">
            <a:extLst>
              <a:ext uri="{FF2B5EF4-FFF2-40B4-BE49-F238E27FC236}">
                <a16:creationId xmlns:a16="http://schemas.microsoft.com/office/drawing/2014/main" id="{6B7ABFA7-0E6F-4CF5-90F1-C47AE5EF330F}"/>
              </a:ext>
            </a:extLst>
          </p:cNvPr>
          <p:cNvSpPr/>
          <p:nvPr/>
        </p:nvSpPr>
        <p:spPr>
          <a:xfrm>
            <a:off x="705678" y="2802835"/>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Consumption</a:t>
            </a:r>
          </a:p>
        </p:txBody>
      </p:sp>
      <p:sp>
        <p:nvSpPr>
          <p:cNvPr id="5" name="Rectangle: Rounded Corners 4">
            <a:extLst>
              <a:ext uri="{FF2B5EF4-FFF2-40B4-BE49-F238E27FC236}">
                <a16:creationId xmlns:a16="http://schemas.microsoft.com/office/drawing/2014/main" id="{62998A13-4F08-4238-AF4B-4A76CE82E7D4}"/>
              </a:ext>
            </a:extLst>
          </p:cNvPr>
          <p:cNvSpPr/>
          <p:nvPr/>
        </p:nvSpPr>
        <p:spPr>
          <a:xfrm>
            <a:off x="3662874" y="2802835"/>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Inventory</a:t>
            </a:r>
          </a:p>
        </p:txBody>
      </p:sp>
      <p:sp>
        <p:nvSpPr>
          <p:cNvPr id="6" name="Rectangle: Rounded Corners 5">
            <a:extLst>
              <a:ext uri="{FF2B5EF4-FFF2-40B4-BE49-F238E27FC236}">
                <a16:creationId xmlns:a16="http://schemas.microsoft.com/office/drawing/2014/main" id="{4836AB3D-6805-4B52-80C7-D9A77D9AFBE3}"/>
              </a:ext>
            </a:extLst>
          </p:cNvPr>
          <p:cNvSpPr/>
          <p:nvPr/>
        </p:nvSpPr>
        <p:spPr>
          <a:xfrm>
            <a:off x="6620070" y="2802835"/>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Orders / Shipments</a:t>
            </a:r>
          </a:p>
        </p:txBody>
      </p:sp>
      <p:cxnSp>
        <p:nvCxnSpPr>
          <p:cNvPr id="8" name="Straight Arrow Connector 7">
            <a:extLst>
              <a:ext uri="{FF2B5EF4-FFF2-40B4-BE49-F238E27FC236}">
                <a16:creationId xmlns:a16="http://schemas.microsoft.com/office/drawing/2014/main" id="{D57C7196-6FC4-4EB3-AF7B-A7671DCF882B}"/>
              </a:ext>
            </a:extLst>
          </p:cNvPr>
          <p:cNvCxnSpPr/>
          <p:nvPr/>
        </p:nvCxnSpPr>
        <p:spPr>
          <a:xfrm>
            <a:off x="2534478" y="3230218"/>
            <a:ext cx="9442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EBCADE3-5793-47A7-8C40-BB202128A870}"/>
              </a:ext>
            </a:extLst>
          </p:cNvPr>
          <p:cNvCxnSpPr/>
          <p:nvPr/>
        </p:nvCxnSpPr>
        <p:spPr>
          <a:xfrm>
            <a:off x="5479774" y="3230218"/>
            <a:ext cx="9442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2D3B3E4-0998-40C3-B447-84657F225C34}"/>
              </a:ext>
            </a:extLst>
          </p:cNvPr>
          <p:cNvCxnSpPr>
            <a:cxnSpLocks/>
          </p:cNvCxnSpPr>
          <p:nvPr/>
        </p:nvCxnSpPr>
        <p:spPr>
          <a:xfrm flipH="1">
            <a:off x="2562639" y="2955236"/>
            <a:ext cx="887896"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9328238-8E3F-4EF6-8B93-CF58996950BF}"/>
              </a:ext>
            </a:extLst>
          </p:cNvPr>
          <p:cNvCxnSpPr>
            <a:cxnSpLocks/>
          </p:cNvCxnSpPr>
          <p:nvPr/>
        </p:nvCxnSpPr>
        <p:spPr>
          <a:xfrm flipH="1">
            <a:off x="5479774" y="2955236"/>
            <a:ext cx="887896"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E3DCC90E-8C5F-43C5-B326-74021AB25C01}"/>
              </a:ext>
            </a:extLst>
          </p:cNvPr>
          <p:cNvPicPr>
            <a:picLocks noChangeAspect="1"/>
          </p:cNvPicPr>
          <p:nvPr/>
        </p:nvPicPr>
        <p:blipFill>
          <a:blip r:embed="rId2"/>
          <a:stretch>
            <a:fillRect/>
          </a:stretch>
        </p:blipFill>
        <p:spPr>
          <a:xfrm>
            <a:off x="4213673" y="3745626"/>
            <a:ext cx="716653" cy="716653"/>
          </a:xfrm>
          <a:prstGeom prst="rect">
            <a:avLst/>
          </a:prstGeom>
        </p:spPr>
      </p:pic>
      <p:pic>
        <p:nvPicPr>
          <p:cNvPr id="16" name="Picture 15">
            <a:extLst>
              <a:ext uri="{FF2B5EF4-FFF2-40B4-BE49-F238E27FC236}">
                <a16:creationId xmlns:a16="http://schemas.microsoft.com/office/drawing/2014/main" id="{AB6A9767-4E53-48C9-B440-BEB85F24FF19}"/>
              </a:ext>
            </a:extLst>
          </p:cNvPr>
          <p:cNvPicPr>
            <a:picLocks noChangeAspect="1"/>
          </p:cNvPicPr>
          <p:nvPr/>
        </p:nvPicPr>
        <p:blipFill>
          <a:blip r:embed="rId3"/>
          <a:stretch>
            <a:fillRect/>
          </a:stretch>
        </p:blipFill>
        <p:spPr>
          <a:xfrm>
            <a:off x="7032025" y="3697379"/>
            <a:ext cx="764900" cy="764900"/>
          </a:xfrm>
          <a:prstGeom prst="rect">
            <a:avLst/>
          </a:prstGeom>
        </p:spPr>
      </p:pic>
      <p:pic>
        <p:nvPicPr>
          <p:cNvPr id="24" name="Picture 23">
            <a:extLst>
              <a:ext uri="{FF2B5EF4-FFF2-40B4-BE49-F238E27FC236}">
                <a16:creationId xmlns:a16="http://schemas.microsoft.com/office/drawing/2014/main" id="{B597C630-D034-4CCB-844C-6E2D0F04D4A8}"/>
              </a:ext>
            </a:extLst>
          </p:cNvPr>
          <p:cNvPicPr>
            <a:picLocks noChangeAspect="1"/>
          </p:cNvPicPr>
          <p:nvPr/>
        </p:nvPicPr>
        <p:blipFill>
          <a:blip r:embed="rId2"/>
          <a:stretch>
            <a:fillRect/>
          </a:stretch>
        </p:blipFill>
        <p:spPr>
          <a:xfrm>
            <a:off x="1150758" y="3697379"/>
            <a:ext cx="716653" cy="716653"/>
          </a:xfrm>
          <a:prstGeom prst="rect">
            <a:avLst/>
          </a:prstGeom>
        </p:spPr>
      </p:pic>
    </p:spTree>
    <p:extLst>
      <p:ext uri="{BB962C8B-B14F-4D97-AF65-F5344CB8AC3E}">
        <p14:creationId xmlns:p14="http://schemas.microsoft.com/office/powerpoint/2010/main" val="36401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CDC119-EA1C-47FD-84DF-C9B4944695E4}"/>
              </a:ext>
            </a:extLst>
          </p:cNvPr>
          <p:cNvSpPr>
            <a:spLocks noGrp="1"/>
          </p:cNvSpPr>
          <p:nvPr>
            <p:ph type="title"/>
          </p:nvPr>
        </p:nvSpPr>
        <p:spPr>
          <a:xfrm>
            <a:off x="546957" y="349052"/>
            <a:ext cx="7772400" cy="535531"/>
          </a:xfrm>
        </p:spPr>
        <p:txBody>
          <a:bodyPr/>
          <a:lstStyle/>
          <a:p>
            <a:r>
              <a:rPr lang="en-US" dirty="0"/>
              <a:t> QAT Building blocks</a:t>
            </a:r>
          </a:p>
        </p:txBody>
      </p:sp>
      <p:sp>
        <p:nvSpPr>
          <p:cNvPr id="4" name="Rectangle: Rounded Corners 3">
            <a:extLst>
              <a:ext uri="{FF2B5EF4-FFF2-40B4-BE49-F238E27FC236}">
                <a16:creationId xmlns:a16="http://schemas.microsoft.com/office/drawing/2014/main" id="{6B7ABFA7-0E6F-4CF5-90F1-C47AE5EF330F}"/>
              </a:ext>
            </a:extLst>
          </p:cNvPr>
          <p:cNvSpPr/>
          <p:nvPr/>
        </p:nvSpPr>
        <p:spPr>
          <a:xfrm>
            <a:off x="705678" y="2802835"/>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Forecasting Unit</a:t>
            </a:r>
          </a:p>
        </p:txBody>
      </p:sp>
      <p:sp>
        <p:nvSpPr>
          <p:cNvPr id="5" name="Rectangle: Rounded Corners 4">
            <a:extLst>
              <a:ext uri="{FF2B5EF4-FFF2-40B4-BE49-F238E27FC236}">
                <a16:creationId xmlns:a16="http://schemas.microsoft.com/office/drawing/2014/main" id="{62998A13-4F08-4238-AF4B-4A76CE82E7D4}"/>
              </a:ext>
            </a:extLst>
          </p:cNvPr>
          <p:cNvSpPr/>
          <p:nvPr/>
        </p:nvSpPr>
        <p:spPr>
          <a:xfrm>
            <a:off x="3662874" y="2802835"/>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Planning Unit</a:t>
            </a:r>
          </a:p>
        </p:txBody>
      </p:sp>
      <p:sp>
        <p:nvSpPr>
          <p:cNvPr id="6" name="Rectangle: Rounded Corners 5">
            <a:extLst>
              <a:ext uri="{FF2B5EF4-FFF2-40B4-BE49-F238E27FC236}">
                <a16:creationId xmlns:a16="http://schemas.microsoft.com/office/drawing/2014/main" id="{4836AB3D-6805-4B52-80C7-D9A77D9AFBE3}"/>
              </a:ext>
            </a:extLst>
          </p:cNvPr>
          <p:cNvSpPr/>
          <p:nvPr/>
        </p:nvSpPr>
        <p:spPr>
          <a:xfrm>
            <a:off x="6620070" y="2802835"/>
            <a:ext cx="1540565" cy="53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Procurement Unit</a:t>
            </a:r>
          </a:p>
        </p:txBody>
      </p:sp>
      <p:cxnSp>
        <p:nvCxnSpPr>
          <p:cNvPr id="8" name="Straight Arrow Connector 7">
            <a:extLst>
              <a:ext uri="{FF2B5EF4-FFF2-40B4-BE49-F238E27FC236}">
                <a16:creationId xmlns:a16="http://schemas.microsoft.com/office/drawing/2014/main" id="{D57C7196-6FC4-4EB3-AF7B-A7671DCF882B}"/>
              </a:ext>
            </a:extLst>
          </p:cNvPr>
          <p:cNvCxnSpPr/>
          <p:nvPr/>
        </p:nvCxnSpPr>
        <p:spPr>
          <a:xfrm>
            <a:off x="2534478" y="3230218"/>
            <a:ext cx="9442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EBCADE3-5793-47A7-8C40-BB202128A870}"/>
              </a:ext>
            </a:extLst>
          </p:cNvPr>
          <p:cNvCxnSpPr/>
          <p:nvPr/>
        </p:nvCxnSpPr>
        <p:spPr>
          <a:xfrm>
            <a:off x="5479774" y="3230218"/>
            <a:ext cx="9442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2D3B3E4-0998-40C3-B447-84657F225C34}"/>
              </a:ext>
            </a:extLst>
          </p:cNvPr>
          <p:cNvCxnSpPr>
            <a:cxnSpLocks/>
          </p:cNvCxnSpPr>
          <p:nvPr/>
        </p:nvCxnSpPr>
        <p:spPr>
          <a:xfrm flipH="1">
            <a:off x="2562639" y="2955236"/>
            <a:ext cx="887896"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9328238-8E3F-4EF6-8B93-CF58996950BF}"/>
              </a:ext>
            </a:extLst>
          </p:cNvPr>
          <p:cNvCxnSpPr>
            <a:cxnSpLocks/>
          </p:cNvCxnSpPr>
          <p:nvPr/>
        </p:nvCxnSpPr>
        <p:spPr>
          <a:xfrm flipH="1">
            <a:off x="5479774" y="2955236"/>
            <a:ext cx="887896"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94C3119C-D81C-426D-845A-442EEC7F6C2A}"/>
              </a:ext>
            </a:extLst>
          </p:cNvPr>
          <p:cNvPicPr>
            <a:picLocks noChangeAspect="1"/>
          </p:cNvPicPr>
          <p:nvPr/>
        </p:nvPicPr>
        <p:blipFill>
          <a:blip r:embed="rId2"/>
          <a:stretch>
            <a:fillRect/>
          </a:stretch>
        </p:blipFill>
        <p:spPr>
          <a:xfrm>
            <a:off x="1117633" y="3745626"/>
            <a:ext cx="716653" cy="539565"/>
          </a:xfrm>
          <a:prstGeom prst="rect">
            <a:avLst/>
          </a:prstGeom>
        </p:spPr>
      </p:pic>
      <p:pic>
        <p:nvPicPr>
          <p:cNvPr id="15" name="Picture 14">
            <a:extLst>
              <a:ext uri="{FF2B5EF4-FFF2-40B4-BE49-F238E27FC236}">
                <a16:creationId xmlns:a16="http://schemas.microsoft.com/office/drawing/2014/main" id="{E3DCC90E-8C5F-43C5-B326-74021AB25C01}"/>
              </a:ext>
            </a:extLst>
          </p:cNvPr>
          <p:cNvPicPr>
            <a:picLocks noChangeAspect="1"/>
          </p:cNvPicPr>
          <p:nvPr/>
        </p:nvPicPr>
        <p:blipFill>
          <a:blip r:embed="rId3"/>
          <a:stretch>
            <a:fillRect/>
          </a:stretch>
        </p:blipFill>
        <p:spPr>
          <a:xfrm>
            <a:off x="4213673" y="3745626"/>
            <a:ext cx="716653" cy="716653"/>
          </a:xfrm>
          <a:prstGeom prst="rect">
            <a:avLst/>
          </a:prstGeom>
        </p:spPr>
      </p:pic>
      <p:pic>
        <p:nvPicPr>
          <p:cNvPr id="16" name="Picture 15">
            <a:extLst>
              <a:ext uri="{FF2B5EF4-FFF2-40B4-BE49-F238E27FC236}">
                <a16:creationId xmlns:a16="http://schemas.microsoft.com/office/drawing/2014/main" id="{AB6A9767-4E53-48C9-B440-BEB85F24FF19}"/>
              </a:ext>
            </a:extLst>
          </p:cNvPr>
          <p:cNvPicPr>
            <a:picLocks noChangeAspect="1"/>
          </p:cNvPicPr>
          <p:nvPr/>
        </p:nvPicPr>
        <p:blipFill>
          <a:blip r:embed="rId4"/>
          <a:stretch>
            <a:fillRect/>
          </a:stretch>
        </p:blipFill>
        <p:spPr>
          <a:xfrm>
            <a:off x="7032025" y="3697379"/>
            <a:ext cx="764900" cy="764900"/>
          </a:xfrm>
          <a:prstGeom prst="rect">
            <a:avLst/>
          </a:prstGeom>
        </p:spPr>
      </p:pic>
      <p:sp>
        <p:nvSpPr>
          <p:cNvPr id="18" name="TextBox 17">
            <a:extLst>
              <a:ext uri="{FF2B5EF4-FFF2-40B4-BE49-F238E27FC236}">
                <a16:creationId xmlns:a16="http://schemas.microsoft.com/office/drawing/2014/main" id="{8C353F79-6E39-4CE2-B3A9-0E8FCA3E9F21}"/>
              </a:ext>
            </a:extLst>
          </p:cNvPr>
          <p:cNvSpPr txBox="1"/>
          <p:nvPr/>
        </p:nvSpPr>
        <p:spPr>
          <a:xfrm>
            <a:off x="1967505" y="3338366"/>
            <a:ext cx="357808" cy="461665"/>
          </a:xfrm>
          <a:prstGeom prst="rect">
            <a:avLst/>
          </a:prstGeom>
          <a:noFill/>
        </p:spPr>
        <p:txBody>
          <a:bodyPr wrap="square" rtlCol="0">
            <a:spAutoFit/>
          </a:bodyPr>
          <a:lstStyle/>
          <a:p>
            <a:r>
              <a:rPr lang="en-US" sz="2400" dirty="0">
                <a:solidFill>
                  <a:schemeClr val="accent1">
                    <a:lumMod val="60000"/>
                    <a:lumOff val="40000"/>
                  </a:schemeClr>
                </a:solidFill>
              </a:rPr>
              <a:t>1</a:t>
            </a:r>
          </a:p>
        </p:txBody>
      </p:sp>
      <p:sp>
        <p:nvSpPr>
          <p:cNvPr id="19" name="TextBox 18">
            <a:extLst>
              <a:ext uri="{FF2B5EF4-FFF2-40B4-BE49-F238E27FC236}">
                <a16:creationId xmlns:a16="http://schemas.microsoft.com/office/drawing/2014/main" id="{3359BBFD-83FF-42C1-8B9A-722FE83C5699}"/>
              </a:ext>
            </a:extLst>
          </p:cNvPr>
          <p:cNvSpPr txBox="1"/>
          <p:nvPr/>
        </p:nvSpPr>
        <p:spPr>
          <a:xfrm>
            <a:off x="3655678" y="3338366"/>
            <a:ext cx="357808" cy="461665"/>
          </a:xfrm>
          <a:prstGeom prst="rect">
            <a:avLst/>
          </a:prstGeom>
          <a:noFill/>
        </p:spPr>
        <p:txBody>
          <a:bodyPr wrap="square" rtlCol="0">
            <a:spAutoFit/>
          </a:bodyPr>
          <a:lstStyle/>
          <a:p>
            <a:r>
              <a:rPr lang="en-US" sz="2400" dirty="0">
                <a:solidFill>
                  <a:schemeClr val="accent1">
                    <a:lumMod val="60000"/>
                    <a:lumOff val="40000"/>
                  </a:schemeClr>
                </a:solidFill>
              </a:rPr>
              <a:t>N</a:t>
            </a:r>
          </a:p>
        </p:txBody>
      </p:sp>
      <p:sp>
        <p:nvSpPr>
          <p:cNvPr id="20" name="TextBox 19">
            <a:extLst>
              <a:ext uri="{FF2B5EF4-FFF2-40B4-BE49-F238E27FC236}">
                <a16:creationId xmlns:a16="http://schemas.microsoft.com/office/drawing/2014/main" id="{F958EB2D-597B-48C6-84AC-6B7532431467}"/>
              </a:ext>
            </a:extLst>
          </p:cNvPr>
          <p:cNvSpPr txBox="1"/>
          <p:nvPr/>
        </p:nvSpPr>
        <p:spPr>
          <a:xfrm>
            <a:off x="4958970" y="3361910"/>
            <a:ext cx="357808" cy="461665"/>
          </a:xfrm>
          <a:prstGeom prst="rect">
            <a:avLst/>
          </a:prstGeom>
          <a:noFill/>
        </p:spPr>
        <p:txBody>
          <a:bodyPr wrap="square" rtlCol="0">
            <a:spAutoFit/>
          </a:bodyPr>
          <a:lstStyle/>
          <a:p>
            <a:r>
              <a:rPr lang="en-US" sz="2400" dirty="0">
                <a:solidFill>
                  <a:schemeClr val="accent1">
                    <a:lumMod val="60000"/>
                    <a:lumOff val="40000"/>
                  </a:schemeClr>
                </a:solidFill>
              </a:rPr>
              <a:t>1</a:t>
            </a:r>
          </a:p>
        </p:txBody>
      </p:sp>
      <p:sp>
        <p:nvSpPr>
          <p:cNvPr id="21" name="TextBox 20">
            <a:extLst>
              <a:ext uri="{FF2B5EF4-FFF2-40B4-BE49-F238E27FC236}">
                <a16:creationId xmlns:a16="http://schemas.microsoft.com/office/drawing/2014/main" id="{E3456E9A-ED76-48A2-8870-33B8B2478BB5}"/>
              </a:ext>
            </a:extLst>
          </p:cNvPr>
          <p:cNvSpPr txBox="1"/>
          <p:nvPr/>
        </p:nvSpPr>
        <p:spPr>
          <a:xfrm>
            <a:off x="6615169" y="3361910"/>
            <a:ext cx="357808" cy="461665"/>
          </a:xfrm>
          <a:prstGeom prst="rect">
            <a:avLst/>
          </a:prstGeom>
          <a:noFill/>
        </p:spPr>
        <p:txBody>
          <a:bodyPr wrap="square" rtlCol="0">
            <a:spAutoFit/>
          </a:bodyPr>
          <a:lstStyle/>
          <a:p>
            <a:r>
              <a:rPr lang="en-US" sz="2400" dirty="0">
                <a:solidFill>
                  <a:schemeClr val="accent1">
                    <a:lumMod val="60000"/>
                    <a:lumOff val="40000"/>
                  </a:schemeClr>
                </a:solidFill>
              </a:rPr>
              <a:t>N</a:t>
            </a:r>
          </a:p>
        </p:txBody>
      </p:sp>
      <p:pic>
        <p:nvPicPr>
          <p:cNvPr id="27" name="Picture 26">
            <a:extLst>
              <a:ext uri="{FF2B5EF4-FFF2-40B4-BE49-F238E27FC236}">
                <a16:creationId xmlns:a16="http://schemas.microsoft.com/office/drawing/2014/main" id="{A17DBB18-C4FA-4062-905A-281D2B16F8DB}"/>
              </a:ext>
            </a:extLst>
          </p:cNvPr>
          <p:cNvPicPr>
            <a:picLocks noChangeAspect="1"/>
          </p:cNvPicPr>
          <p:nvPr/>
        </p:nvPicPr>
        <p:blipFill>
          <a:blip r:embed="rId5"/>
          <a:stretch>
            <a:fillRect/>
          </a:stretch>
        </p:blipFill>
        <p:spPr>
          <a:xfrm>
            <a:off x="1112130" y="5009322"/>
            <a:ext cx="727657" cy="727657"/>
          </a:xfrm>
          <a:prstGeom prst="rect">
            <a:avLst/>
          </a:prstGeom>
        </p:spPr>
      </p:pic>
      <p:pic>
        <p:nvPicPr>
          <p:cNvPr id="28" name="Picture 27">
            <a:extLst>
              <a:ext uri="{FF2B5EF4-FFF2-40B4-BE49-F238E27FC236}">
                <a16:creationId xmlns:a16="http://schemas.microsoft.com/office/drawing/2014/main" id="{8BEF5BFA-95BB-49C1-ADA5-DB7FAEC3D7AE}"/>
              </a:ext>
            </a:extLst>
          </p:cNvPr>
          <p:cNvPicPr>
            <a:picLocks noChangeAspect="1"/>
          </p:cNvPicPr>
          <p:nvPr/>
        </p:nvPicPr>
        <p:blipFill>
          <a:blip r:embed="rId5"/>
          <a:stretch>
            <a:fillRect/>
          </a:stretch>
        </p:blipFill>
        <p:spPr>
          <a:xfrm>
            <a:off x="4202669" y="5009321"/>
            <a:ext cx="727657" cy="727657"/>
          </a:xfrm>
          <a:prstGeom prst="rect">
            <a:avLst/>
          </a:prstGeom>
        </p:spPr>
      </p:pic>
      <p:pic>
        <p:nvPicPr>
          <p:cNvPr id="29" name="Picture 28">
            <a:extLst>
              <a:ext uri="{FF2B5EF4-FFF2-40B4-BE49-F238E27FC236}">
                <a16:creationId xmlns:a16="http://schemas.microsoft.com/office/drawing/2014/main" id="{00DA4656-832D-40D4-8D05-F1151C597EED}"/>
              </a:ext>
            </a:extLst>
          </p:cNvPr>
          <p:cNvPicPr>
            <a:picLocks noChangeAspect="1"/>
          </p:cNvPicPr>
          <p:nvPr/>
        </p:nvPicPr>
        <p:blipFill>
          <a:blip r:embed="rId5"/>
          <a:stretch>
            <a:fillRect/>
          </a:stretch>
        </p:blipFill>
        <p:spPr>
          <a:xfrm>
            <a:off x="7026523" y="5009320"/>
            <a:ext cx="727657" cy="727657"/>
          </a:xfrm>
          <a:prstGeom prst="rect">
            <a:avLst/>
          </a:prstGeom>
        </p:spPr>
      </p:pic>
      <p:sp>
        <p:nvSpPr>
          <p:cNvPr id="30" name="Rectangle: Rounded Corners 29">
            <a:extLst>
              <a:ext uri="{FF2B5EF4-FFF2-40B4-BE49-F238E27FC236}">
                <a16:creationId xmlns:a16="http://schemas.microsoft.com/office/drawing/2014/main" id="{DCBC16CB-8D66-44F6-ADC2-691037FC7C43}"/>
              </a:ext>
            </a:extLst>
          </p:cNvPr>
          <p:cNvSpPr/>
          <p:nvPr/>
        </p:nvSpPr>
        <p:spPr>
          <a:xfrm>
            <a:off x="3655678" y="1452295"/>
            <a:ext cx="1540565" cy="535531"/>
          </a:xfrm>
          <a:prstGeom prst="round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QAT Program</a:t>
            </a:r>
          </a:p>
        </p:txBody>
      </p:sp>
      <p:sp>
        <p:nvSpPr>
          <p:cNvPr id="31" name="Rectangle: Rounded Corners 30">
            <a:extLst>
              <a:ext uri="{FF2B5EF4-FFF2-40B4-BE49-F238E27FC236}">
                <a16:creationId xmlns:a16="http://schemas.microsoft.com/office/drawing/2014/main" id="{69CABDA0-60D8-41B6-8CF1-246DF0F5952B}"/>
              </a:ext>
            </a:extLst>
          </p:cNvPr>
          <p:cNvSpPr/>
          <p:nvPr/>
        </p:nvSpPr>
        <p:spPr>
          <a:xfrm>
            <a:off x="5816725" y="908127"/>
            <a:ext cx="1381949" cy="1647407"/>
          </a:xfrm>
          <a:prstGeom prst="round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Inventory Replenishment</a:t>
            </a:r>
          </a:p>
          <a:p>
            <a:pPr algn="ctr"/>
            <a:r>
              <a:rPr lang="en-US" sz="1400" dirty="0"/>
              <a:t>AMC</a:t>
            </a:r>
          </a:p>
          <a:p>
            <a:pPr algn="ctr"/>
            <a:r>
              <a:rPr lang="en-US" sz="1400" dirty="0"/>
              <a:t>Lead Times</a:t>
            </a:r>
          </a:p>
        </p:txBody>
      </p:sp>
      <p:cxnSp>
        <p:nvCxnSpPr>
          <p:cNvPr id="33" name="Straight Connector 32">
            <a:extLst>
              <a:ext uri="{FF2B5EF4-FFF2-40B4-BE49-F238E27FC236}">
                <a16:creationId xmlns:a16="http://schemas.microsoft.com/office/drawing/2014/main" id="{214F25D8-2FF8-475D-BE59-1FB756824718}"/>
              </a:ext>
            </a:extLst>
          </p:cNvPr>
          <p:cNvCxnSpPr>
            <a:stCxn id="5" idx="0"/>
            <a:endCxn id="30" idx="2"/>
          </p:cNvCxnSpPr>
          <p:nvPr/>
        </p:nvCxnSpPr>
        <p:spPr>
          <a:xfrm flipH="1" flipV="1">
            <a:off x="4425961" y="1987826"/>
            <a:ext cx="7196" cy="815009"/>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5E4684F-5C91-46B6-9DAE-449144991F74}"/>
              </a:ext>
            </a:extLst>
          </p:cNvPr>
          <p:cNvCxnSpPr>
            <a:cxnSpLocks/>
            <a:stCxn id="30" idx="3"/>
            <a:endCxn id="31" idx="1"/>
          </p:cNvCxnSpPr>
          <p:nvPr/>
        </p:nvCxnSpPr>
        <p:spPr>
          <a:xfrm>
            <a:off x="5196243" y="1720061"/>
            <a:ext cx="620482" cy="117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14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GHSC-PSM-STANDARD" val="jrs4V4uE"/>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HSC-PSM-Standard">
  <a:themeElements>
    <a:clrScheme name="USAID Primary/secondary">
      <a:dk1>
        <a:sysClr val="windowText" lastClr="000000"/>
      </a:dk1>
      <a:lt1>
        <a:srgbClr val="FFFFFF"/>
      </a:lt1>
      <a:dk2>
        <a:srgbClr val="002F6C"/>
      </a:dk2>
      <a:lt2>
        <a:srgbClr val="BA0C2F"/>
      </a:lt2>
      <a:accent1>
        <a:srgbClr val="002F6C"/>
      </a:accent1>
      <a:accent2>
        <a:srgbClr val="BA0C2F"/>
      </a:accent2>
      <a:accent3>
        <a:srgbClr val="0067B9"/>
      </a:accent3>
      <a:accent4>
        <a:srgbClr val="A7C6ED"/>
      </a:accent4>
      <a:accent5>
        <a:srgbClr val="651D32"/>
      </a:accent5>
      <a:accent6>
        <a:srgbClr val="6C6463"/>
      </a:accent6>
      <a:hlink>
        <a:srgbClr val="6C6463"/>
      </a:hlink>
      <a:folHlink>
        <a:srgbClr val="6C6463"/>
      </a:folHlink>
    </a:clrScheme>
    <a:fontScheme name="Gill Sans MT">
      <a:majorFont>
        <a:latin typeface="Gill Sans MT"/>
        <a:ea typeface=""/>
        <a:cs typeface=""/>
      </a:majorFont>
      <a:minorFont>
        <a:latin typeface="Gill Sans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USAIDonly-3-27-19-newlogo" id="{32C9B77D-BE66-49EB-8595-F3D0FC652845}" vid="{DE06E1F6-0783-4E77-BAE4-ACF0E93064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2DF6CE8E227A4E95D6434E1A31BE12" ma:contentTypeVersion="20" ma:contentTypeDescription="Create a new document." ma:contentTypeScope="" ma:versionID="4ff743928be125255e5f3dff2bba26b9">
  <xsd:schema xmlns:xsd="http://www.w3.org/2001/XMLSchema" xmlns:xs="http://www.w3.org/2001/XMLSchema" xmlns:p="http://schemas.microsoft.com/office/2006/metadata/properties" xmlns:ns1="http://schemas.microsoft.com/sharepoint/v3" xmlns:ns2="eba57df7-6bb1-483a-a161-ad3ba27bba7e" xmlns:ns3="28f22a66-e211-494d-b558-8a955903d4f7" xmlns:ns4="8d7096d6-fc66-4344-9e3f-2445529a09f6" targetNamespace="http://schemas.microsoft.com/office/2006/metadata/properties" ma:root="true" ma:fieldsID="d486dbc23b63dc9b62849b482f5ec6b2" ns1:_="" ns2:_="" ns3:_="" ns4:_="">
    <xsd:import namespace="http://schemas.microsoft.com/sharepoint/v3"/>
    <xsd:import namespace="eba57df7-6bb1-483a-a161-ad3ba27bba7e"/>
    <xsd:import namespace="28f22a66-e211-494d-b558-8a955903d4f7"/>
    <xsd:import namespace="8d7096d6-fc66-4344-9e3f-2445529a09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1:_ip_UnifiedCompliancePolicyProperties" minOccurs="0"/>
                <xsd:element ref="ns1:_ip_UnifiedCompliancePolicyUIAction" minOccurs="0"/>
                <xsd:element ref="ns2:MediaServiceDateTaken" minOccurs="0"/>
                <xsd:element ref="ns2:MediaLengthInSeconds" minOccurs="0"/>
                <xsd:element ref="ns2:MediaServiceLocation"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a57df7-6bb1-483a-a161-ad3ba27bba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822e118f-d533-465d-b5ca-7beed2256e0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8f22a66-e211-494d-b558-8a955903d4f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7096d6-fc66-4344-9e3f-2445529a09f6"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e00ecc52-cc0b-4751-93af-3e3627809984}" ma:internalName="TaxCatchAll" ma:showField="CatchAllData" ma:web="28f22a66-e211-494d-b558-8a955903d4f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eba57df7-6bb1-483a-a161-ad3ba27bba7e">
      <Terms xmlns="http://schemas.microsoft.com/office/infopath/2007/PartnerControls"/>
    </lcf76f155ced4ddcb4097134ff3c332f>
    <TaxCatchAll xmlns="8d7096d6-fc66-4344-9e3f-2445529a09f6" xsi:nil="true"/>
  </documentManagement>
</p:properties>
</file>

<file path=customXml/itemProps1.xml><?xml version="1.0" encoding="utf-8"?>
<ds:datastoreItem xmlns:ds="http://schemas.openxmlformats.org/officeDocument/2006/customXml" ds:itemID="{30097788-2EEC-4DB8-B312-D97020D13DDA}"/>
</file>

<file path=customXml/itemProps2.xml><?xml version="1.0" encoding="utf-8"?>
<ds:datastoreItem xmlns:ds="http://schemas.openxmlformats.org/officeDocument/2006/customXml" ds:itemID="{CDD78640-CA65-475F-978D-4B91125CD0C9}">
  <ds:schemaRefs>
    <ds:schemaRef ds:uri="http://schemas.microsoft.com/sharepoint/v3/contenttype/forms"/>
  </ds:schemaRefs>
</ds:datastoreItem>
</file>

<file path=customXml/itemProps3.xml><?xml version="1.0" encoding="utf-8"?>
<ds:datastoreItem xmlns:ds="http://schemas.openxmlformats.org/officeDocument/2006/customXml" ds:itemID="{99B0C662-DF10-4FC8-8E43-E78B2B00E5D9}">
  <ds:schemaRefs>
    <ds:schemaRef ds:uri="http://schemas.microsoft.com/office/2006/metadata/properties"/>
    <ds:schemaRef ds:uri="http://purl.org/dc/elements/1.1/"/>
    <ds:schemaRef ds:uri="http://schemas.microsoft.com/sharepoint/v3"/>
    <ds:schemaRef ds:uri="http://purl.org/dc/terms/"/>
    <ds:schemaRef ds:uri="eba57df7-6bb1-483a-a161-ad3ba27bba7e"/>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28f22a66-e211-494d-b558-8a955903d4f7"/>
  </ds:schemaRefs>
</ds:datastoreItem>
</file>

<file path=docProps/app.xml><?xml version="1.0" encoding="utf-8"?>
<Properties xmlns="http://schemas.openxmlformats.org/officeDocument/2006/extended-properties" xmlns:vt="http://schemas.openxmlformats.org/officeDocument/2006/docPropsVTypes">
  <Template>PPT_Template_Standard-USAIDonly-3-27-19-newlogo</Template>
  <TotalTime>2858</TotalTime>
  <Words>289</Words>
  <Application>Microsoft Office PowerPoint</Application>
  <PresentationFormat>On-screen Show (4:3)</PresentationFormat>
  <Paragraphs>142</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Gill Sans MT</vt:lpstr>
      <vt:lpstr>GHSC-PSM-Standard</vt:lpstr>
      <vt:lpstr>QAT Data Model Overview</vt:lpstr>
      <vt:lpstr>Design Goals</vt:lpstr>
      <vt:lpstr>QAT - Framing the Solution </vt:lpstr>
      <vt:lpstr> Creating a Program</vt:lpstr>
      <vt:lpstr> QAT Module 1</vt:lpstr>
      <vt:lpstr> QAT Module 1</vt:lpstr>
      <vt:lpstr> QAT Building blocks  “Products”</vt:lpstr>
      <vt:lpstr> QAT Building blocks “Expression of Products”</vt:lpstr>
      <vt:lpstr> QAT Building blocks</vt:lpstr>
      <vt:lpstr> QAT Building blocks</vt:lpstr>
      <vt:lpstr>Main ER Diagrams</vt:lpstr>
      <vt:lpstr>Back up</vt:lpstr>
      <vt:lpstr>Realms</vt:lpstr>
      <vt:lpstr> QAT Module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Mccollister</dc:creator>
  <cp:lastModifiedBy>Kyle Duarte</cp:lastModifiedBy>
  <cp:revision>37</cp:revision>
  <dcterms:created xsi:type="dcterms:W3CDTF">2020-03-05T18:14:00Z</dcterms:created>
  <dcterms:modified xsi:type="dcterms:W3CDTF">2020-05-22T13:56:02Z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52907D51-3E90-49F3-85BF-0F6CF084245A</vt:lpwstr>
  </property>
  <property fmtid="{D5CDD505-2E9C-101B-9397-08002B2CF9AE}" pid="3" name="ArticulatePath">
    <vt:lpwstr>https://d.docs.live.net/061abe629642de51/FreelanceWork-4-11-18/Chemonics/2018/Templates/Templates/GHSC-PSM-Standard</vt:lpwstr>
  </property>
  <property fmtid="{D5CDD505-2E9C-101B-9397-08002B2CF9AE}" pid="4" name="ContentTypeId">
    <vt:lpwstr>0x010100162DF6CE8E227A4E95D6434E1A31BE12</vt:lpwstr>
  </property>
  <property fmtid="{D5CDD505-2E9C-101B-9397-08002B2CF9AE}" pid="5" name="Project Document Type">
    <vt:lpwstr/>
  </property>
</Properties>
</file>