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</p:sldIdLst>
  <p:sldSz cx="719931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64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589241"/>
            <a:ext cx="5399485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891070"/>
            <a:ext cx="5399485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5159-3599-46EF-B927-D197E3008176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C656-AFF2-47AD-B489-5420BDBF9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03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5159-3599-46EF-B927-D197E3008176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C656-AFF2-47AD-B489-5420BDBF9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4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91691"/>
            <a:ext cx="1552352" cy="30512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91691"/>
            <a:ext cx="4567064" cy="30512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5159-3599-46EF-B927-D197E3008176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C656-AFF2-47AD-B489-5420BDBF9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95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5159-3599-46EF-B927-D197E3008176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C656-AFF2-47AD-B489-5420BDBF9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44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897613"/>
            <a:ext cx="6209407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409468"/>
            <a:ext cx="6209407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5159-3599-46EF-B927-D197E3008176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C656-AFF2-47AD-B489-5420BDBF9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98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958453"/>
            <a:ext cx="3059708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958453"/>
            <a:ext cx="3059708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5159-3599-46EF-B927-D197E3008176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C656-AFF2-47AD-B489-5420BDBF9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94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91691"/>
            <a:ext cx="6209407" cy="695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882610"/>
            <a:ext cx="304564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315164"/>
            <a:ext cx="3045647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882610"/>
            <a:ext cx="306064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315164"/>
            <a:ext cx="3060646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5159-3599-46EF-B927-D197E3008176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C656-AFF2-47AD-B489-5420BDBF9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27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5159-3599-46EF-B927-D197E3008176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C656-AFF2-47AD-B489-5420BDBF9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38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5159-3599-46EF-B927-D197E3008176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C656-AFF2-47AD-B489-5420BDBF9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67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518398"/>
            <a:ext cx="364465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5159-3599-46EF-B927-D197E3008176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C656-AFF2-47AD-B489-5420BDBF9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95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518398"/>
            <a:ext cx="364465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5159-3599-46EF-B927-D197E3008176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C656-AFF2-47AD-B489-5420BDBF9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11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91691"/>
            <a:ext cx="620940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958453"/>
            <a:ext cx="620940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C5159-3599-46EF-B927-D197E3008176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3337084"/>
            <a:ext cx="242976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7C656-AFF2-47AD-B489-5420BDBF9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52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9EDE0726-DFAD-479D-8684-6C56DE1F1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5"/>
          <a:stretch/>
        </p:blipFill>
        <p:spPr>
          <a:xfrm>
            <a:off x="0" y="-1"/>
            <a:ext cx="7224366" cy="3611785"/>
          </a:xfrm>
        </p:spPr>
      </p:pic>
    </p:spTree>
    <p:extLst>
      <p:ext uri="{BB962C8B-B14F-4D97-AF65-F5344CB8AC3E}">
        <p14:creationId xmlns:p14="http://schemas.microsoft.com/office/powerpoint/2010/main" val="91757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E6A7D125-AC48-45A3-B9BA-640CA5579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0708"/>
            <a:ext cx="7199313" cy="269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9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ACF5E9-DECB-4761-A667-A5AB32548138}"/>
              </a:ext>
            </a:extLst>
          </p:cNvPr>
          <p:cNvSpPr/>
          <p:nvPr/>
        </p:nvSpPr>
        <p:spPr>
          <a:xfrm>
            <a:off x="0" y="0"/>
            <a:ext cx="7199313" cy="36004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7575EAE-42AA-4E9F-A689-82B3EBDAE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8808"/>
            <a:ext cx="7199313" cy="269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4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2464D5F5-1592-4DE2-AAA0-41486CBED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7194829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78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0</Words>
  <Application>Microsoft Office PowerPoint</Application>
  <PresentationFormat>自定义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Cao Yanjun</dc:creator>
  <cp:lastModifiedBy>Cao Yanjun</cp:lastModifiedBy>
  <cp:revision>12</cp:revision>
  <dcterms:created xsi:type="dcterms:W3CDTF">2025-10-16T09:27:41Z</dcterms:created>
  <dcterms:modified xsi:type="dcterms:W3CDTF">2025-10-16T10:02:16Z</dcterms:modified>
</cp:coreProperties>
</file>