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9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4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5159-3599-46EF-B927-D197E3008176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C656-AFF2-47AD-B489-5420BDBF9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DE0726-DFAD-479D-8684-6C56DE1F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5"/>
          <a:stretch/>
        </p:blipFill>
        <p:spPr>
          <a:xfrm>
            <a:off x="0" y="-1"/>
            <a:ext cx="7224366" cy="3611785"/>
          </a:xfrm>
        </p:spPr>
      </p:pic>
    </p:spTree>
    <p:extLst>
      <p:ext uri="{BB962C8B-B14F-4D97-AF65-F5344CB8AC3E}">
        <p14:creationId xmlns:p14="http://schemas.microsoft.com/office/powerpoint/2010/main" val="91757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E6A7D125-AC48-45A3-B9BA-640CA557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08"/>
            <a:ext cx="7199313" cy="2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ACF5E9-DECB-4761-A667-A5AB32548138}"/>
              </a:ext>
            </a:extLst>
          </p:cNvPr>
          <p:cNvSpPr/>
          <p:nvPr/>
        </p:nvSpPr>
        <p:spPr>
          <a:xfrm>
            <a:off x="-1" y="0"/>
            <a:ext cx="7199313" cy="3600450"/>
          </a:xfrm>
          <a:prstGeom prst="rect">
            <a:avLst/>
          </a:prstGeom>
          <a:gradFill flip="none" rotWithShape="1">
            <a:gsLst>
              <a:gs pos="0">
                <a:srgbClr val="696D54">
                  <a:tint val="66000"/>
                  <a:satMod val="160000"/>
                </a:srgbClr>
              </a:gs>
              <a:gs pos="50000">
                <a:srgbClr val="696D54">
                  <a:tint val="44500"/>
                  <a:satMod val="160000"/>
                </a:srgbClr>
              </a:gs>
              <a:gs pos="100000">
                <a:srgbClr val="696D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575EAE-42AA-4E9F-A689-82B3EBDA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08"/>
            <a:ext cx="7199313" cy="2699742"/>
          </a:xfrm>
          <a:prstGeom prst="rect">
            <a:avLst/>
          </a:prstGeo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37785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464D5F5-1592-4DE2-AAA0-41486CBE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719482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7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B116FDD-FA96-4B3E-BD86-BF1F5F204063}"/>
              </a:ext>
            </a:extLst>
          </p:cNvPr>
          <p:cNvSpPr/>
          <p:nvPr/>
        </p:nvSpPr>
        <p:spPr>
          <a:xfrm>
            <a:off x="-1" y="0"/>
            <a:ext cx="7199313" cy="3600450"/>
          </a:xfrm>
          <a:prstGeom prst="rect">
            <a:avLst/>
          </a:prstGeom>
          <a:gradFill flip="none" rotWithShape="1">
            <a:gsLst>
              <a:gs pos="0">
                <a:srgbClr val="696D54">
                  <a:tint val="66000"/>
                  <a:satMod val="160000"/>
                </a:srgbClr>
              </a:gs>
              <a:gs pos="50000">
                <a:srgbClr val="696D54">
                  <a:tint val="44500"/>
                  <a:satMod val="160000"/>
                </a:srgbClr>
              </a:gs>
              <a:gs pos="100000">
                <a:srgbClr val="696D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52287D-642F-4DBC-8C90-6F896C639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r="8803"/>
          <a:stretch/>
        </p:blipFill>
        <p:spPr>
          <a:xfrm>
            <a:off x="494953" y="30147"/>
            <a:ext cx="5873656" cy="3570303"/>
          </a:xfr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21126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Yanjun</dc:creator>
  <cp:lastModifiedBy>Cao Yanjun</cp:lastModifiedBy>
  <cp:revision>14</cp:revision>
  <dcterms:created xsi:type="dcterms:W3CDTF">2025-10-16T09:27:41Z</dcterms:created>
  <dcterms:modified xsi:type="dcterms:W3CDTF">2025-10-16T15:23:12Z</dcterms:modified>
</cp:coreProperties>
</file>