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6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C6054-9935-411E-9781-BE7BC21E7D3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CEC0-31D0-49B3-81CD-EC22F746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 flipV="1">
            <a:off x="3296992" y="1432209"/>
            <a:ext cx="1661374" cy="7628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296992" y="2195048"/>
            <a:ext cx="1661374" cy="7389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3666" y="4912698"/>
            <a:ext cx="13522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xLock</a:t>
            </a:r>
            <a:r>
              <a:rPr lang="en-US" dirty="0" smtClean="0"/>
              <a:t>=free</a:t>
            </a:r>
            <a:endParaRPr lang="en-US" dirty="0"/>
          </a:p>
        </p:txBody>
      </p:sp>
      <p:cxnSp>
        <p:nvCxnSpPr>
          <p:cNvPr id="20" name="Elbow Connector 19"/>
          <p:cNvCxnSpPr>
            <a:endCxn id="30" idx="1"/>
          </p:cNvCxnSpPr>
          <p:nvPr/>
        </p:nvCxnSpPr>
        <p:spPr>
          <a:xfrm>
            <a:off x="6503832" y="1432209"/>
            <a:ext cx="1775137" cy="6196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0" idx="1"/>
          </p:cNvCxnSpPr>
          <p:nvPr/>
        </p:nvCxnSpPr>
        <p:spPr>
          <a:xfrm flipV="1">
            <a:off x="6503832" y="2051852"/>
            <a:ext cx="1775137" cy="8821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78969" y="1682520"/>
            <a:ext cx="179230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Lock(</a:t>
            </a:r>
            <a:r>
              <a:rPr lang="en-US" sz="1400" dirty="0" err="1"/>
              <a:t>xLock</a:t>
            </a:r>
            <a:r>
              <a:rPr lang="en-US" sz="1400" dirty="0"/>
              <a:t>);</a:t>
            </a:r>
          </a:p>
          <a:p>
            <a:r>
              <a:rPr lang="en-US" sz="1400" dirty="0"/>
              <a:t>X-</a:t>
            </a:r>
            <a:r>
              <a:rPr lang="en-US" sz="1400" dirty="0" smtClean="0"/>
              <a:t>-; Output = Input;</a:t>
            </a:r>
            <a:endParaRPr lang="en-US" sz="1400" dirty="0"/>
          </a:p>
          <a:p>
            <a:r>
              <a:rPr lang="en-US" sz="1400" dirty="0"/>
              <a:t>unlock(</a:t>
            </a:r>
            <a:r>
              <a:rPr lang="en-US" sz="1400" dirty="0" err="1"/>
              <a:t>xLock</a:t>
            </a:r>
            <a:r>
              <a:rPr lang="en-US" sz="1400" dirty="0"/>
              <a:t>);</a:t>
            </a: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8211787" y="2919116"/>
            <a:ext cx="1910951" cy="913245"/>
          </a:xfrm>
          <a:prstGeom prst="bentConnector3">
            <a:avLst>
              <a:gd name="adj1" fmla="val 76284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5405464" y="2549084"/>
            <a:ext cx="2523954" cy="1036840"/>
          </a:xfrm>
          <a:prstGeom prst="bentConnector3">
            <a:avLst>
              <a:gd name="adj1" fmla="val 1122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H="1">
            <a:off x="6281818" y="3239896"/>
            <a:ext cx="1027870" cy="1151295"/>
          </a:xfrm>
          <a:prstGeom prst="bentConnector3">
            <a:avLst>
              <a:gd name="adj1" fmla="val 5577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5400000">
            <a:off x="6314746" y="2019901"/>
            <a:ext cx="1874274" cy="2669719"/>
          </a:xfrm>
          <a:prstGeom prst="bentConnector3">
            <a:avLst>
              <a:gd name="adj1" fmla="val 68141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3589588" y="2547332"/>
            <a:ext cx="2511811" cy="1053966"/>
          </a:xfrm>
          <a:prstGeom prst="bentConnector3">
            <a:avLst>
              <a:gd name="adj1" fmla="val 1257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>
            <a:off x="4386480" y="3420220"/>
            <a:ext cx="1027870" cy="786350"/>
          </a:xfrm>
          <a:prstGeom prst="bentConnector3">
            <a:avLst>
              <a:gd name="adj1" fmla="val 53936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0" idx="3"/>
          </p:cNvCxnSpPr>
          <p:nvPr/>
        </p:nvCxnSpPr>
        <p:spPr>
          <a:xfrm>
            <a:off x="10071278" y="2051852"/>
            <a:ext cx="502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07" idx="0"/>
            <a:endCxn id="17" idx="0"/>
          </p:cNvCxnSpPr>
          <p:nvPr/>
        </p:nvCxnSpPr>
        <p:spPr>
          <a:xfrm>
            <a:off x="5169807" y="4649883"/>
            <a:ext cx="0" cy="262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947279" y="2568684"/>
            <a:ext cx="17088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Lock(</a:t>
            </a:r>
            <a:r>
              <a:rPr lang="en-US" sz="1400" dirty="0" err="1" smtClean="0"/>
              <a:t>xLock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Output = X += Input;</a:t>
            </a:r>
          </a:p>
          <a:p>
            <a:r>
              <a:rPr lang="en-US" sz="1400" dirty="0" smtClean="0"/>
              <a:t>unlock(</a:t>
            </a:r>
            <a:r>
              <a:rPr lang="en-US" sz="1400" dirty="0" err="1" smtClean="0"/>
              <a:t>xLock</a:t>
            </a:r>
            <a:r>
              <a:rPr lang="en-US" sz="1400" dirty="0" smtClean="0"/>
              <a:t>); </a:t>
            </a:r>
          </a:p>
        </p:txBody>
      </p:sp>
      <p:sp>
        <p:nvSpPr>
          <p:cNvPr id="107" name="Trapezoid 106"/>
          <p:cNvSpPr/>
          <p:nvPr/>
        </p:nvSpPr>
        <p:spPr>
          <a:xfrm rot="10800000">
            <a:off x="4219010" y="4312681"/>
            <a:ext cx="1901595" cy="33720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287539" y="4921411"/>
            <a:ext cx="13522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X=10</a:t>
            </a:r>
            <a:endParaRPr lang="en-US" dirty="0"/>
          </a:p>
        </p:txBody>
      </p:sp>
      <p:cxnSp>
        <p:nvCxnSpPr>
          <p:cNvPr id="113" name="Straight Arrow Connector 112"/>
          <p:cNvCxnSpPr>
            <a:stCxn id="114" idx="0"/>
            <a:endCxn id="112" idx="0"/>
          </p:cNvCxnSpPr>
          <p:nvPr/>
        </p:nvCxnSpPr>
        <p:spPr>
          <a:xfrm>
            <a:off x="7963680" y="4658596"/>
            <a:ext cx="0" cy="262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10800000">
            <a:off x="7012883" y="4321394"/>
            <a:ext cx="1901595" cy="33720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958366" y="1075248"/>
            <a:ext cx="17088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Lock(</a:t>
            </a:r>
            <a:r>
              <a:rPr lang="en-US" sz="1400" dirty="0" err="1" smtClean="0"/>
              <a:t>xLock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Output = X += Input;</a:t>
            </a:r>
          </a:p>
          <a:p>
            <a:r>
              <a:rPr lang="en-US" sz="1400" dirty="0" smtClean="0"/>
              <a:t>unlock(</a:t>
            </a:r>
            <a:r>
              <a:rPr lang="en-US" sz="1400" dirty="0" err="1" smtClean="0"/>
              <a:t>xLock</a:t>
            </a:r>
            <a:r>
              <a:rPr lang="en-US" sz="1400" dirty="0" smtClean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3951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2014-02-13T19:08:33Z</dcterms:created>
  <dcterms:modified xsi:type="dcterms:W3CDTF">2014-02-13T19:34:30Z</dcterms:modified>
</cp:coreProperties>
</file>