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4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7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9BF5-E201-4E7C-B0B0-AEC3BC34F87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1844-DA1D-4259-A794-BF7F215F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Straight Arrow Connector 1023"/>
          <p:cNvCxnSpPr>
            <a:endCxn id="58" idx="0"/>
          </p:cNvCxnSpPr>
          <p:nvPr/>
        </p:nvCxnSpPr>
        <p:spPr>
          <a:xfrm flipH="1">
            <a:off x="5413510" y="5018303"/>
            <a:ext cx="5400" cy="9252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16424" y="3200400"/>
            <a:ext cx="1604968" cy="762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1026" y="1219200"/>
            <a:ext cx="1615764" cy="762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engines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1026" y="2209800"/>
            <a:ext cx="1615764" cy="762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engine 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1310" y="42715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Interfaces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27309" y="42715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Chisel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89510" y="42715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meta-data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16424" y="152400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93710" y="44239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Interfaces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79709" y="44239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Chisel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41910" y="44239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meta-data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46110" y="45763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Interfaces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32109" y="45763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Chisel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94310" y="45763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meta-data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13310" y="304800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Interfaces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65710" y="457200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Interfaces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18110" y="609600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4" idx="2"/>
            <a:endCxn id="5" idx="0"/>
          </p:cNvCxnSpPr>
          <p:nvPr/>
        </p:nvCxnSpPr>
        <p:spPr>
          <a:xfrm>
            <a:off x="5418908" y="899160"/>
            <a:ext cx="0" cy="335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5418908" y="1969770"/>
            <a:ext cx="0" cy="2514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436323" y="2971800"/>
            <a:ext cx="1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0"/>
          </p:cNvCxnSpPr>
          <p:nvPr/>
        </p:nvCxnSpPr>
        <p:spPr>
          <a:xfrm flipH="1">
            <a:off x="5429793" y="3970958"/>
            <a:ext cx="2" cy="3149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7" idx="0"/>
          </p:cNvCxnSpPr>
          <p:nvPr/>
        </p:nvCxnSpPr>
        <p:spPr>
          <a:xfrm rot="5400000">
            <a:off x="4126774" y="2979420"/>
            <a:ext cx="309154" cy="227511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2"/>
            <a:endCxn id="13" idx="0"/>
          </p:cNvCxnSpPr>
          <p:nvPr/>
        </p:nvCxnSpPr>
        <p:spPr>
          <a:xfrm rot="16200000" flipH="1">
            <a:off x="6450874" y="2930434"/>
            <a:ext cx="309154" cy="23730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2"/>
            <a:endCxn id="4" idx="3"/>
          </p:cNvCxnSpPr>
          <p:nvPr/>
        </p:nvCxnSpPr>
        <p:spPr>
          <a:xfrm rot="5400000">
            <a:off x="6016093" y="1576899"/>
            <a:ext cx="2209800" cy="179920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2400" y="1828800"/>
            <a:ext cx="1615764" cy="762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engines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14" idx="2"/>
            <a:endCxn id="43" idx="0"/>
          </p:cNvCxnSpPr>
          <p:nvPr/>
        </p:nvCxnSpPr>
        <p:spPr>
          <a:xfrm rot="5400000">
            <a:off x="2732395" y="-857713"/>
            <a:ext cx="914400" cy="4458626"/>
          </a:xfrm>
          <a:prstGeom prst="bentConnector3">
            <a:avLst>
              <a:gd name="adj1" fmla="val 142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8" idx="2"/>
            <a:endCxn id="43" idx="3"/>
          </p:cNvCxnSpPr>
          <p:nvPr/>
        </p:nvCxnSpPr>
        <p:spPr>
          <a:xfrm rot="5400000" flipH="1">
            <a:off x="1044102" y="2933862"/>
            <a:ext cx="3128554" cy="1680430"/>
          </a:xfrm>
          <a:prstGeom prst="bentConnector4">
            <a:avLst>
              <a:gd name="adj1" fmla="val -4802"/>
              <a:gd name="adj2" fmla="val 8009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2"/>
            <a:endCxn id="57" idx="0"/>
          </p:cNvCxnSpPr>
          <p:nvPr/>
        </p:nvCxnSpPr>
        <p:spPr>
          <a:xfrm flipH="1">
            <a:off x="954884" y="2590800"/>
            <a:ext cx="5398" cy="19855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52400" y="4576354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Composition chisel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11026" y="5943600"/>
            <a:ext cx="160496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Chisel compiler</a:t>
            </a:r>
          </a:p>
        </p:txBody>
      </p:sp>
      <p:cxnSp>
        <p:nvCxnSpPr>
          <p:cNvPr id="61" name="Elbow Connector 60"/>
          <p:cNvCxnSpPr>
            <a:stCxn id="57" idx="2"/>
            <a:endCxn id="58" idx="0"/>
          </p:cNvCxnSpPr>
          <p:nvPr/>
        </p:nvCxnSpPr>
        <p:spPr>
          <a:xfrm rot="16200000" flipH="1">
            <a:off x="2881574" y="3411664"/>
            <a:ext cx="605246" cy="44586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133600" y="5943600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 simulation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054824" y="5943600"/>
            <a:ext cx="1604968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Verilog 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2" name="Straight Arrow Connector 1041"/>
          <p:cNvCxnSpPr>
            <a:stCxn id="58" idx="1"/>
            <a:endCxn id="81" idx="3"/>
          </p:cNvCxnSpPr>
          <p:nvPr/>
        </p:nvCxnSpPr>
        <p:spPr>
          <a:xfrm flipH="1">
            <a:off x="3738568" y="6324600"/>
            <a:ext cx="8724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58" idx="3"/>
            <a:endCxn id="82" idx="1"/>
          </p:cNvCxnSpPr>
          <p:nvPr/>
        </p:nvCxnSpPr>
        <p:spPr>
          <a:xfrm>
            <a:off x="6215994" y="6324600"/>
            <a:ext cx="83883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2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Cockrell School of Engieering</dc:creator>
  <cp:lastModifiedBy>Cockrell School of Engieering</cp:lastModifiedBy>
  <cp:revision>5</cp:revision>
  <dcterms:created xsi:type="dcterms:W3CDTF">2014-02-12T05:06:38Z</dcterms:created>
  <dcterms:modified xsi:type="dcterms:W3CDTF">2014-02-12T05:51:49Z</dcterms:modified>
</cp:coreProperties>
</file>