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0" r:id="rId2"/>
  </p:sldIdLst>
  <p:sldSz cx="12192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/>
    <p:restoredTop sz="97030"/>
  </p:normalViewPr>
  <p:slideViewPr>
    <p:cSldViewPr snapToGrid="0">
      <p:cViewPr>
        <p:scale>
          <a:sx n="140" d="100"/>
          <a:sy n="140" d="100"/>
        </p:scale>
        <p:origin x="-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FCC8-F58D-3148-B2F8-18884F7D6D8C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2D55F-13F9-1A4B-9448-9E15E4C87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7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3" y="1143000"/>
            <a:ext cx="69437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35BE5-1B9D-D347-AB67-E26752AE0F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6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719"/>
            <a:ext cx="9144000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5777"/>
            <a:ext cx="9144000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1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465"/>
            <a:ext cx="2628900" cy="45916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465"/>
            <a:ext cx="7734300" cy="45916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772"/>
            <a:ext cx="1051560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5889"/>
            <a:ext cx="1051560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466"/>
            <a:ext cx="10515600" cy="1047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8197"/>
            <a:ext cx="5157787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9126"/>
            <a:ext cx="5157787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8197"/>
            <a:ext cx="518318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9126"/>
            <a:ext cx="5183188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4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4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0112"/>
            <a:ext cx="617220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0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0112"/>
            <a:ext cx="617220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466"/>
            <a:ext cx="105156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328"/>
            <a:ext cx="105156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D2FF-11E5-584C-85D2-3BDAD40183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1811"/>
            <a:ext cx="41148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15B0-A45C-C942-9634-43E8DF556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sv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0EB5A-B2E8-C5EE-224F-3F0A4F832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3"/>
          <a:stretch/>
        </p:blipFill>
        <p:spPr>
          <a:xfrm>
            <a:off x="6263373" y="3419899"/>
            <a:ext cx="2682815" cy="14723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FCF03B-EBED-C950-3CA1-84D67746C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7" t="8533"/>
          <a:stretch/>
        </p:blipFill>
        <p:spPr>
          <a:xfrm>
            <a:off x="6472282" y="3479483"/>
            <a:ext cx="2605366" cy="14723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6561E-56D8-ADF4-DB1D-C5EC37689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851" y="1092063"/>
            <a:ext cx="2174953" cy="1304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C4C23-D83F-9757-DAFD-B3234731A9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53"/>
          <a:stretch/>
        </p:blipFill>
        <p:spPr>
          <a:xfrm>
            <a:off x="6915608" y="1196242"/>
            <a:ext cx="2019589" cy="13093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0BD75F-0FAB-740A-0CB9-EAA8D4962477}"/>
              </a:ext>
            </a:extLst>
          </p:cNvPr>
          <p:cNvSpPr txBox="1"/>
          <p:nvPr/>
        </p:nvSpPr>
        <p:spPr>
          <a:xfrm>
            <a:off x="481052" y="1541582"/>
            <a:ext cx="1829042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Data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1F5918-4967-5180-3029-8BE07A8AB859}"/>
              </a:ext>
            </a:extLst>
          </p:cNvPr>
          <p:cNvCxnSpPr>
            <a:cxnSpLocks/>
          </p:cNvCxnSpPr>
          <p:nvPr/>
        </p:nvCxnSpPr>
        <p:spPr>
          <a:xfrm>
            <a:off x="2314817" y="2709069"/>
            <a:ext cx="1182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84F0B4-DBB2-31E1-FE57-88AB837C470C}"/>
              </a:ext>
            </a:extLst>
          </p:cNvPr>
          <p:cNvSpPr txBox="1"/>
          <p:nvPr/>
        </p:nvSpPr>
        <p:spPr>
          <a:xfrm>
            <a:off x="2314817" y="2335278"/>
            <a:ext cx="1182144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Pooled mv-FPCA Decomposition</a:t>
            </a:r>
          </a:p>
        </p:txBody>
      </p:sp>
      <p:graphicFrame>
        <p:nvGraphicFramePr>
          <p:cNvPr id="30" name="Table 10">
            <a:extLst>
              <a:ext uri="{FF2B5EF4-FFF2-40B4-BE49-F238E27FC236}">
                <a16:creationId xmlns:a16="http://schemas.microsoft.com/office/drawing/2014/main" id="{2A5CE5BC-7F09-0D26-3CFE-41A6687C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37401"/>
              </p:ext>
            </p:extLst>
          </p:nvPr>
        </p:nvGraphicFramePr>
        <p:xfrm>
          <a:off x="3709370" y="773607"/>
          <a:ext cx="1698248" cy="17465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562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424562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424562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424562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433237">
                <a:tc>
                  <a:txBody>
                    <a:bodyPr/>
                    <a:lstStyle/>
                    <a:p>
                      <a:pPr algn="ctr"/>
                      <a:r>
                        <a:rPr lang="en-GB" sz="8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1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2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K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-80.33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10.28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4.14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443803"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436295"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+4.93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-13.96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-2.13</a:t>
                      </a:r>
                    </a:p>
                  </a:txBody>
                  <a:tcPr marL="73961" marR="73961" marT="36980" marB="369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FFDA717-464B-DD6C-60EA-AF44871D89E4}"/>
              </a:ext>
            </a:extLst>
          </p:cNvPr>
          <p:cNvSpPr txBox="1"/>
          <p:nvPr/>
        </p:nvSpPr>
        <p:spPr>
          <a:xfrm>
            <a:off x="2500355" y="1656824"/>
            <a:ext cx="1698248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71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Y*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59DC541-3D9D-37A6-674B-B1673C6FE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1997" y="3581013"/>
            <a:ext cx="294964" cy="14202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6658053-6E74-10D9-2A0E-85D92FC48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93" y="2562506"/>
            <a:ext cx="251919" cy="12129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3F2462-0E44-4230-E5FE-098AE81B268E}"/>
              </a:ext>
            </a:extLst>
          </p:cNvPr>
          <p:cNvCxnSpPr/>
          <p:nvPr/>
        </p:nvCxnSpPr>
        <p:spPr>
          <a:xfrm>
            <a:off x="5407618" y="1797258"/>
            <a:ext cx="1182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13E061-CF96-C84F-D4E6-8ED5FFB390B6}"/>
              </a:ext>
            </a:extLst>
          </p:cNvPr>
          <p:cNvSpPr txBox="1"/>
          <p:nvPr/>
        </p:nvSpPr>
        <p:spPr>
          <a:xfrm>
            <a:off x="5407618" y="1448738"/>
            <a:ext cx="1182144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Scalar Longitudinal Models of Scores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EB1E0-90C9-C350-1E7F-0B7C9E329581}"/>
              </a:ext>
            </a:extLst>
          </p:cNvPr>
          <p:cNvCxnSpPr>
            <a:cxnSpLocks/>
          </p:cNvCxnSpPr>
          <p:nvPr/>
        </p:nvCxnSpPr>
        <p:spPr>
          <a:xfrm>
            <a:off x="5407621" y="3664521"/>
            <a:ext cx="83758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4FC744-A7FD-AF13-D45A-D99D38909CFC}"/>
              </a:ext>
            </a:extLst>
          </p:cNvPr>
          <p:cNvCxnSpPr>
            <a:cxnSpLocks/>
          </p:cNvCxnSpPr>
          <p:nvPr/>
        </p:nvCxnSpPr>
        <p:spPr>
          <a:xfrm>
            <a:off x="8045855" y="2520182"/>
            <a:ext cx="0" cy="572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E597CB-C9B6-4632-3B5E-A2544117139D}"/>
              </a:ext>
            </a:extLst>
          </p:cNvPr>
          <p:cNvSpPr txBox="1"/>
          <p:nvPr/>
        </p:nvSpPr>
        <p:spPr>
          <a:xfrm>
            <a:off x="3644443" y="527553"/>
            <a:ext cx="182904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mv-FPC Scores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254E88-0275-90A7-53F5-7E2271197A42}"/>
              </a:ext>
            </a:extLst>
          </p:cNvPr>
          <p:cNvSpPr txBox="1"/>
          <p:nvPr/>
        </p:nvSpPr>
        <p:spPr>
          <a:xfrm>
            <a:off x="3709372" y="2667359"/>
            <a:ext cx="1709333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mv-FPC Basis Functions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56DBD92-B11F-721D-D9EC-831B7887E3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9787" y="3130293"/>
            <a:ext cx="264300" cy="11083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97B454C-9596-6367-4F75-1E715522A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79449" y="4139644"/>
            <a:ext cx="298407" cy="11083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34846CD-5E38-64A1-E41D-DAF76A1A8B35}"/>
              </a:ext>
            </a:extLst>
          </p:cNvPr>
          <p:cNvSpPr txBox="1"/>
          <p:nvPr/>
        </p:nvSpPr>
        <p:spPr>
          <a:xfrm>
            <a:off x="3510026" y="3292598"/>
            <a:ext cx="328127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56" dirty="0"/>
              <a:t>.</a:t>
            </a:r>
          </a:p>
          <a:p>
            <a:r>
              <a:rPr lang="en-GB" sz="1456" dirty="0"/>
              <a:t>.</a:t>
            </a:r>
          </a:p>
          <a:p>
            <a:r>
              <a:rPr lang="en-GB" sz="1456" dirty="0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C26DE0-6233-5100-158B-C731F5B73A28}"/>
              </a:ext>
            </a:extLst>
          </p:cNvPr>
          <p:cNvSpPr txBox="1"/>
          <p:nvPr/>
        </p:nvSpPr>
        <p:spPr>
          <a:xfrm rot="1004605">
            <a:off x="6251289" y="2373529"/>
            <a:ext cx="1066190" cy="2168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9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 times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4F80D28-B63F-4565-03A5-637EC567E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1088" y="2779384"/>
            <a:ext cx="1869330" cy="16370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2546A9B-DD86-B8E1-A5E1-9E9DEC2816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918" y="4799856"/>
            <a:ext cx="1713700" cy="508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41593C1-3C18-9EE5-376E-E991FE0948B7}"/>
              </a:ext>
            </a:extLst>
          </p:cNvPr>
          <p:cNvSpPr txBox="1"/>
          <p:nvPr/>
        </p:nvSpPr>
        <p:spPr>
          <a:xfrm>
            <a:off x="3693919" y="4621363"/>
            <a:ext cx="1709333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9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Mean Function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48DB8D47-C613-A99D-B092-F37D706E8A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26211" y="5053939"/>
            <a:ext cx="246536" cy="133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A0047-02BB-9E78-2A1D-23B471F197B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7139"/>
          <a:stretch/>
        </p:blipFill>
        <p:spPr>
          <a:xfrm>
            <a:off x="7105869" y="1308753"/>
            <a:ext cx="2019589" cy="130490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7ED9F2-5364-E303-92B3-BA1856A372F9}"/>
              </a:ext>
            </a:extLst>
          </p:cNvPr>
          <p:cNvCxnSpPr>
            <a:cxnSpLocks/>
          </p:cNvCxnSpPr>
          <p:nvPr/>
        </p:nvCxnSpPr>
        <p:spPr>
          <a:xfrm>
            <a:off x="6629298" y="2303915"/>
            <a:ext cx="476568" cy="147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83F338-3EED-99DD-1632-63407CCEC1C3}"/>
              </a:ext>
            </a:extLst>
          </p:cNvPr>
          <p:cNvCxnSpPr>
            <a:cxnSpLocks/>
          </p:cNvCxnSpPr>
          <p:nvPr/>
        </p:nvCxnSpPr>
        <p:spPr>
          <a:xfrm flipV="1">
            <a:off x="5407619" y="4727165"/>
            <a:ext cx="837584" cy="3369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B13E05D-3C0D-73AD-794C-0B2C7F017F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5056" y="1890562"/>
            <a:ext cx="1827903" cy="163701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1F2BD32-C4C1-8A8B-3636-81DD63B6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7"/>
          <a:stretch/>
        </p:blipFill>
        <p:spPr>
          <a:xfrm>
            <a:off x="6603742" y="3410804"/>
            <a:ext cx="2605366" cy="16096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410144A-6743-212C-0514-809EFC155025}"/>
              </a:ext>
            </a:extLst>
          </p:cNvPr>
          <p:cNvSpPr txBox="1"/>
          <p:nvPr/>
        </p:nvSpPr>
        <p:spPr>
          <a:xfrm>
            <a:off x="9211368" y="3710025"/>
            <a:ext cx="1735213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669" indent="-138669">
              <a:lnSpc>
                <a:spcPct val="150000"/>
              </a:lnSpc>
              <a:buFont typeface="System Font Regular"/>
              <a:buChar char="+"/>
            </a:pPr>
            <a:r>
              <a:rPr lang="en-GB" sz="97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Fixed Effects of Scalar Covariates</a:t>
            </a:r>
          </a:p>
          <a:p>
            <a:pPr marL="138669" indent="-138669">
              <a:lnSpc>
                <a:spcPct val="150000"/>
              </a:lnSpc>
              <a:buFont typeface="System Font Regular"/>
              <a:buChar char="+"/>
            </a:pPr>
            <a:r>
              <a:rPr lang="en-GB" sz="97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Quantification of Sources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97304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67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CMU Serif</vt:lpstr>
      <vt:lpstr>CMU Serif Roman</vt:lpstr>
      <vt:lpstr>CMU Serif Roman</vt:lpstr>
      <vt:lpstr>Gill Sans MT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2</cp:revision>
  <dcterms:created xsi:type="dcterms:W3CDTF">2023-06-04T14:34:49Z</dcterms:created>
  <dcterms:modified xsi:type="dcterms:W3CDTF">2023-06-05T07:37:22Z</dcterms:modified>
</cp:coreProperties>
</file>