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60" r:id="rId3"/>
    <p:sldId id="258" r:id="rId4"/>
    <p:sldId id="262" r:id="rId5"/>
    <p:sldId id="259" r:id="rId6"/>
    <p:sldId id="261" r:id="rId7"/>
  </p:sldIdLst>
  <p:sldSz cx="15073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4" d="100"/>
          <a:sy n="134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4313F-E8B8-B54D-B129-553EC9FCCDDF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" y="1143000"/>
            <a:ext cx="678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5BE5-1B9D-D347-AB67-E26752AE0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2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" y="1143000"/>
            <a:ext cx="678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5BE5-1B9D-D347-AB67-E26752AE0F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6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" y="1143000"/>
            <a:ext cx="6781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5BE5-1B9D-D347-AB67-E26752AE0F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6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5BE5-1B9D-D347-AB67-E26752AE0F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164" y="1122363"/>
            <a:ext cx="113049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4164" y="3602038"/>
            <a:ext cx="1130498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1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6840" y="365125"/>
            <a:ext cx="3250183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6290" y="365125"/>
            <a:ext cx="956213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4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440" y="1709739"/>
            <a:ext cx="130007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440" y="4589464"/>
            <a:ext cx="130007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4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290" y="1825625"/>
            <a:ext cx="640615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0865" y="1825625"/>
            <a:ext cx="640615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54" y="365126"/>
            <a:ext cx="1300073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8254" y="1681163"/>
            <a:ext cx="637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254" y="2505075"/>
            <a:ext cx="63767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0865" y="1681163"/>
            <a:ext cx="64081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0865" y="2505075"/>
            <a:ext cx="640812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8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1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54" y="457200"/>
            <a:ext cx="48615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121" y="987426"/>
            <a:ext cx="76308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8254" y="2057400"/>
            <a:ext cx="48615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54" y="457200"/>
            <a:ext cx="48615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08121" y="987426"/>
            <a:ext cx="76308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8254" y="2057400"/>
            <a:ext cx="48615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7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291" y="365126"/>
            <a:ext cx="13000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291" y="1825625"/>
            <a:ext cx="13000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290" y="6356351"/>
            <a:ext cx="3391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C196-A935-1945-B26E-5661E066D375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3035" y="6356351"/>
            <a:ext cx="508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5528" y="6356351"/>
            <a:ext cx="3391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EDE2-55C9-9048-B624-F640AEFA9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emf"/><Relationship Id="rId18" Type="http://schemas.openxmlformats.org/officeDocument/2006/relationships/image" Target="../media/image17.emf"/><Relationship Id="rId3" Type="http://schemas.openxmlformats.org/officeDocument/2006/relationships/image" Target="../media/image14.emf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image" Target="../media/image6.png"/><Relationship Id="rId1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5A15ECD-77D8-CEDE-F251-C28C7A5C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7" y="2412848"/>
            <a:ext cx="2261296" cy="20323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BD75F-0FAB-740A-0CB9-EAA8D4962477}"/>
              </a:ext>
            </a:extLst>
          </p:cNvPr>
          <p:cNvSpPr txBox="1"/>
          <p:nvPr/>
        </p:nvSpPr>
        <p:spPr>
          <a:xfrm>
            <a:off x="614449" y="1902994"/>
            <a:ext cx="226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Data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F5918-4967-5180-3029-8BE07A8AB859}"/>
              </a:ext>
            </a:extLst>
          </p:cNvPr>
          <p:cNvCxnSpPr>
            <a:stCxn id="24" idx="3"/>
          </p:cNvCxnSpPr>
          <p:nvPr/>
        </p:nvCxnSpPr>
        <p:spPr>
          <a:xfrm>
            <a:off x="2861873" y="3429000"/>
            <a:ext cx="1461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84F0B4-DBB2-31E1-FE57-88AB837C470C}"/>
              </a:ext>
            </a:extLst>
          </p:cNvPr>
          <p:cNvSpPr txBox="1"/>
          <p:nvPr/>
        </p:nvSpPr>
        <p:spPr>
          <a:xfrm>
            <a:off x="2861873" y="2966872"/>
            <a:ext cx="1461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Pooled mv-FPCA Decomposition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2A5CE5BC-7F09-0D26-3CFE-41A6687C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21486"/>
              </p:ext>
            </p:extLst>
          </p:nvPr>
        </p:nvGraphicFramePr>
        <p:xfrm>
          <a:off x="4585998" y="1036134"/>
          <a:ext cx="2099592" cy="2159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4898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535623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53562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54868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FFDA717-464B-DD6C-60EA-AF44871D89E4}"/>
              </a:ext>
            </a:extLst>
          </p:cNvPr>
          <p:cNvSpPr txBox="1"/>
          <p:nvPr/>
        </p:nvSpPr>
        <p:spPr>
          <a:xfrm>
            <a:off x="3091259" y="2128077"/>
            <a:ext cx="20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Y*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59DC541-3D9D-37A6-674B-B1673C6F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719" y="4507009"/>
            <a:ext cx="364672" cy="17558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6658053-6E74-10D9-2A0E-85D92FC48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58" y="3247798"/>
            <a:ext cx="311455" cy="14996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F2462-0E44-4230-E5FE-098AE81B268E}"/>
              </a:ext>
            </a:extLst>
          </p:cNvPr>
          <p:cNvCxnSpPr/>
          <p:nvPr/>
        </p:nvCxnSpPr>
        <p:spPr>
          <a:xfrm>
            <a:off x="6685590" y="2301703"/>
            <a:ext cx="1461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13E061-CF96-C84F-D4E6-8ED5FFB390B6}"/>
              </a:ext>
            </a:extLst>
          </p:cNvPr>
          <p:cNvSpPr txBox="1"/>
          <p:nvPr/>
        </p:nvSpPr>
        <p:spPr>
          <a:xfrm>
            <a:off x="6685590" y="1870817"/>
            <a:ext cx="1461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Scalar Longitudinal Models of Scores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979B3-D3B1-2D27-DA4F-39E58DFB9F19}"/>
              </a:ext>
            </a:extLst>
          </p:cNvPr>
          <p:cNvSpPr/>
          <p:nvPr/>
        </p:nvSpPr>
        <p:spPr>
          <a:xfrm>
            <a:off x="8395843" y="1334725"/>
            <a:ext cx="1710421" cy="12449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A4152E-ECC9-BFE9-1876-0B00243BC25E}"/>
              </a:ext>
            </a:extLst>
          </p:cNvPr>
          <p:cNvSpPr/>
          <p:nvPr/>
        </p:nvSpPr>
        <p:spPr>
          <a:xfrm>
            <a:off x="8590513" y="1483287"/>
            <a:ext cx="1710421" cy="12449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72D70-901A-99A9-4F1B-B5B324ED7CB6}"/>
              </a:ext>
            </a:extLst>
          </p:cNvPr>
          <p:cNvSpPr/>
          <p:nvPr/>
        </p:nvSpPr>
        <p:spPr>
          <a:xfrm>
            <a:off x="8785183" y="1631849"/>
            <a:ext cx="1710421" cy="12449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EB1E0-90C9-C350-1E7F-0B7C9E329581}"/>
              </a:ext>
            </a:extLst>
          </p:cNvPr>
          <p:cNvCxnSpPr>
            <a:cxnSpLocks/>
          </p:cNvCxnSpPr>
          <p:nvPr/>
        </p:nvCxnSpPr>
        <p:spPr>
          <a:xfrm>
            <a:off x="6685591" y="4610252"/>
            <a:ext cx="38100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FC744-A7FD-AF13-D45A-D99D38909CFC}"/>
              </a:ext>
            </a:extLst>
          </p:cNvPr>
          <p:cNvCxnSpPr>
            <a:cxnSpLocks/>
          </p:cNvCxnSpPr>
          <p:nvPr/>
        </p:nvCxnSpPr>
        <p:spPr>
          <a:xfrm>
            <a:off x="10495604" y="2876756"/>
            <a:ext cx="837978" cy="7942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E597CB-C9B6-4632-3B5E-A2544117139D}"/>
              </a:ext>
            </a:extLst>
          </p:cNvPr>
          <p:cNvSpPr txBox="1"/>
          <p:nvPr/>
        </p:nvSpPr>
        <p:spPr>
          <a:xfrm>
            <a:off x="4505727" y="731931"/>
            <a:ext cx="226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Scores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54E88-0275-90A7-53F5-7E2271197A42}"/>
              </a:ext>
            </a:extLst>
          </p:cNvPr>
          <p:cNvSpPr txBox="1"/>
          <p:nvPr/>
        </p:nvSpPr>
        <p:spPr>
          <a:xfrm>
            <a:off x="4585998" y="3377433"/>
            <a:ext cx="211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Basis Functions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56DBD92-B11F-721D-D9EC-831B7887E3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5615" y="3949771"/>
            <a:ext cx="326762" cy="13703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97B454C-9596-6367-4F75-1E715522A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8104" y="5197657"/>
            <a:ext cx="368929" cy="1370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846CD-5E38-64A1-E41D-DAF76A1A8B35}"/>
              </a:ext>
            </a:extLst>
          </p:cNvPr>
          <p:cNvSpPr txBox="1"/>
          <p:nvPr/>
        </p:nvSpPr>
        <p:spPr>
          <a:xfrm>
            <a:off x="4339540" y="4150433"/>
            <a:ext cx="40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C26DE0-6233-5100-158B-C731F5B73A28}"/>
              </a:ext>
            </a:extLst>
          </p:cNvPr>
          <p:cNvSpPr txBox="1"/>
          <p:nvPr/>
        </p:nvSpPr>
        <p:spPr>
          <a:xfrm rot="1035313">
            <a:off x="9589578" y="1243084"/>
            <a:ext cx="131816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 times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7ED9F2-5364-E303-92B3-BA1856A372F9}"/>
              </a:ext>
            </a:extLst>
          </p:cNvPr>
          <p:cNvCxnSpPr>
            <a:cxnSpLocks/>
          </p:cNvCxnSpPr>
          <p:nvPr/>
        </p:nvCxnSpPr>
        <p:spPr>
          <a:xfrm>
            <a:off x="9878549" y="1366194"/>
            <a:ext cx="589194" cy="18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44F80D28-B63F-4565-03A5-637EC567E0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7946" y="3515932"/>
            <a:ext cx="2311105" cy="202388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2546A9B-DD86-B8E1-A5E1-9E9DEC2816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6894" y="6013899"/>
            <a:ext cx="2118696" cy="62825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41593C1-3C18-9EE5-376E-E991FE0948B7}"/>
              </a:ext>
            </a:extLst>
          </p:cNvPr>
          <p:cNvSpPr txBox="1"/>
          <p:nvPr/>
        </p:nvSpPr>
        <p:spPr>
          <a:xfrm>
            <a:off x="4572294" y="5752584"/>
            <a:ext cx="211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 Function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8DB8D47-C613-A99D-B092-F37D706E8A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8655" y="6328027"/>
            <a:ext cx="304800" cy="1651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30029C-B847-2EB8-4A39-B8533CB622CB}"/>
              </a:ext>
            </a:extLst>
          </p:cNvPr>
          <p:cNvCxnSpPr>
            <a:cxnSpLocks/>
          </p:cNvCxnSpPr>
          <p:nvPr/>
        </p:nvCxnSpPr>
        <p:spPr>
          <a:xfrm flipV="1">
            <a:off x="6699294" y="5334688"/>
            <a:ext cx="3952872" cy="106466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76561E-56D8-ADF4-DB1D-C5EC37689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62" y="1429850"/>
            <a:ext cx="2688956" cy="161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C4C23-D83F-9757-DAFD-B3234731A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3"/>
          <a:stretch/>
        </p:blipFill>
        <p:spPr>
          <a:xfrm>
            <a:off x="8549957" y="1558647"/>
            <a:ext cx="2496875" cy="1618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BD75F-0FAB-740A-0CB9-EAA8D4962477}"/>
              </a:ext>
            </a:extLst>
          </p:cNvPr>
          <p:cNvSpPr txBox="1"/>
          <p:nvPr/>
        </p:nvSpPr>
        <p:spPr>
          <a:xfrm>
            <a:off x="594161" y="2128077"/>
            <a:ext cx="226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Data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F5918-4967-5180-3029-8BE07A8AB859}"/>
              </a:ext>
            </a:extLst>
          </p:cNvPr>
          <p:cNvCxnSpPr>
            <a:cxnSpLocks/>
          </p:cNvCxnSpPr>
          <p:nvPr/>
        </p:nvCxnSpPr>
        <p:spPr>
          <a:xfrm>
            <a:off x="2861873" y="3429000"/>
            <a:ext cx="1461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84F0B4-DBB2-31E1-FE57-88AB837C470C}"/>
              </a:ext>
            </a:extLst>
          </p:cNvPr>
          <p:cNvSpPr txBox="1"/>
          <p:nvPr/>
        </p:nvSpPr>
        <p:spPr>
          <a:xfrm>
            <a:off x="2861873" y="2966872"/>
            <a:ext cx="1461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Pooled mv-FPCA Decomposition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2A5CE5BC-7F09-0D26-3CFE-41A6687C9558}"/>
              </a:ext>
            </a:extLst>
          </p:cNvPr>
          <p:cNvGraphicFramePr>
            <a:graphicFrameLocks noGrp="1"/>
          </p:cNvGraphicFramePr>
          <p:nvPr/>
        </p:nvGraphicFramePr>
        <p:xfrm>
          <a:off x="4585998" y="1036134"/>
          <a:ext cx="2099592" cy="2159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4898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524898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535623"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Score 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53562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54868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FFDA717-464B-DD6C-60EA-AF44871D89E4}"/>
              </a:ext>
            </a:extLst>
          </p:cNvPr>
          <p:cNvSpPr txBox="1"/>
          <p:nvPr/>
        </p:nvSpPr>
        <p:spPr>
          <a:xfrm>
            <a:off x="3091259" y="2128077"/>
            <a:ext cx="20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Y*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59DC541-3D9D-37A6-674B-B1673C6FE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8719" y="4507009"/>
            <a:ext cx="364672" cy="17558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6658053-6E74-10D9-2A0E-85D92FC48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58" y="3247798"/>
            <a:ext cx="311455" cy="14996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F2462-0E44-4230-E5FE-098AE81B268E}"/>
              </a:ext>
            </a:extLst>
          </p:cNvPr>
          <p:cNvCxnSpPr/>
          <p:nvPr/>
        </p:nvCxnSpPr>
        <p:spPr>
          <a:xfrm>
            <a:off x="6685590" y="2301703"/>
            <a:ext cx="14615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13E061-CF96-C84F-D4E6-8ED5FFB390B6}"/>
              </a:ext>
            </a:extLst>
          </p:cNvPr>
          <p:cNvSpPr txBox="1"/>
          <p:nvPr/>
        </p:nvSpPr>
        <p:spPr>
          <a:xfrm>
            <a:off x="6685590" y="1870817"/>
            <a:ext cx="1461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Scalar Longitudinal Models of Scores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EB1E0-90C9-C350-1E7F-0B7C9E329581}"/>
              </a:ext>
            </a:extLst>
          </p:cNvPr>
          <p:cNvCxnSpPr>
            <a:cxnSpLocks/>
          </p:cNvCxnSpPr>
          <p:nvPr/>
        </p:nvCxnSpPr>
        <p:spPr>
          <a:xfrm>
            <a:off x="6685591" y="4610252"/>
            <a:ext cx="103552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FC744-A7FD-AF13-D45A-D99D38909CFC}"/>
              </a:ext>
            </a:extLst>
          </p:cNvPr>
          <p:cNvCxnSpPr>
            <a:cxnSpLocks/>
          </p:cNvCxnSpPr>
          <p:nvPr/>
        </p:nvCxnSpPr>
        <p:spPr>
          <a:xfrm>
            <a:off x="9947316" y="3195470"/>
            <a:ext cx="0" cy="7078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E597CB-C9B6-4632-3B5E-A2544117139D}"/>
              </a:ext>
            </a:extLst>
          </p:cNvPr>
          <p:cNvSpPr txBox="1"/>
          <p:nvPr/>
        </p:nvSpPr>
        <p:spPr>
          <a:xfrm>
            <a:off x="4505727" y="731931"/>
            <a:ext cx="226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Scores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54E88-0275-90A7-53F5-7E2271197A42}"/>
              </a:ext>
            </a:extLst>
          </p:cNvPr>
          <p:cNvSpPr txBox="1"/>
          <p:nvPr/>
        </p:nvSpPr>
        <p:spPr>
          <a:xfrm>
            <a:off x="4585998" y="3377433"/>
            <a:ext cx="2113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mv-FPC Basis Functions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56DBD92-B11F-721D-D9EC-831B7887E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615" y="3949771"/>
            <a:ext cx="326762" cy="13703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97B454C-9596-6367-4F75-1E715522AC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8104" y="5197657"/>
            <a:ext cx="368929" cy="1370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34846CD-5E38-64A1-E41D-DAF76A1A8B35}"/>
              </a:ext>
            </a:extLst>
          </p:cNvPr>
          <p:cNvSpPr txBox="1"/>
          <p:nvPr/>
        </p:nvSpPr>
        <p:spPr>
          <a:xfrm>
            <a:off x="4339540" y="4150433"/>
            <a:ext cx="40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C26DE0-6233-5100-158B-C731F5B73A28}"/>
              </a:ext>
            </a:extLst>
          </p:cNvPr>
          <p:cNvSpPr txBox="1"/>
          <p:nvPr/>
        </p:nvSpPr>
        <p:spPr>
          <a:xfrm rot="1004605">
            <a:off x="7728644" y="3025104"/>
            <a:ext cx="131816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 times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4F80D28-B63F-4565-03A5-637EC567E0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7946" y="3515932"/>
            <a:ext cx="2311105" cy="202388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2546A9B-DD86-B8E1-A5E1-9E9DEC2816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6894" y="6013899"/>
            <a:ext cx="2118696" cy="62825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41593C1-3C18-9EE5-376E-E991FE0948B7}"/>
              </a:ext>
            </a:extLst>
          </p:cNvPr>
          <p:cNvSpPr txBox="1"/>
          <p:nvPr/>
        </p:nvSpPr>
        <p:spPr>
          <a:xfrm>
            <a:off x="4566894" y="5793223"/>
            <a:ext cx="2113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Mean Function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8DB8D47-C613-A99D-B092-F37D706E8A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8655" y="6328027"/>
            <a:ext cx="3048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A0047-02BB-9E78-2A1D-23B471F197B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139"/>
          <a:stretch/>
        </p:blipFill>
        <p:spPr>
          <a:xfrm>
            <a:off x="8785182" y="1697750"/>
            <a:ext cx="2496875" cy="161329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7ED9F2-5364-E303-92B3-BA1856A372F9}"/>
              </a:ext>
            </a:extLst>
          </p:cNvPr>
          <p:cNvCxnSpPr>
            <a:cxnSpLocks/>
          </p:cNvCxnSpPr>
          <p:nvPr/>
        </p:nvCxnSpPr>
        <p:spPr>
          <a:xfrm>
            <a:off x="8195988" y="2928094"/>
            <a:ext cx="589194" cy="18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3F338-3EED-99DD-1632-63407CCEC1C3}"/>
              </a:ext>
            </a:extLst>
          </p:cNvPr>
          <p:cNvCxnSpPr>
            <a:cxnSpLocks/>
          </p:cNvCxnSpPr>
          <p:nvPr/>
        </p:nvCxnSpPr>
        <p:spPr>
          <a:xfrm flipV="1">
            <a:off x="6685590" y="5924028"/>
            <a:ext cx="1035529" cy="4165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B13E05D-3C0D-73AD-794C-0B2C7F017F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686" y="2417056"/>
            <a:ext cx="2259888" cy="202388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1F2BD32-C4C1-8A8B-3636-81DD63B6F8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21119" y="4150255"/>
            <a:ext cx="3184287" cy="1910573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410144A-6743-212C-0514-809EFC155025}"/>
              </a:ext>
            </a:extLst>
          </p:cNvPr>
          <p:cNvSpPr txBox="1"/>
          <p:nvPr/>
        </p:nvSpPr>
        <p:spPr>
          <a:xfrm>
            <a:off x="11046831" y="4527875"/>
            <a:ext cx="2145293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stem Font Regular"/>
              <a:buChar char="+"/>
            </a:pPr>
            <a:r>
              <a: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 Effects of Scalar Covariates</a:t>
            </a:r>
          </a:p>
          <a:p>
            <a:pPr marL="171450" indent="-171450">
              <a:lnSpc>
                <a:spcPct val="150000"/>
              </a:lnSpc>
              <a:buFont typeface="System Font Regular"/>
              <a:buChar char="+"/>
            </a:pPr>
            <a:r>
              <a: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Quantification of Sources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973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B85DD065-EF5C-01C8-FA10-A1A4476A984D}"/>
              </a:ext>
            </a:extLst>
          </p:cNvPr>
          <p:cNvSpPr/>
          <p:nvPr/>
        </p:nvSpPr>
        <p:spPr>
          <a:xfrm>
            <a:off x="402771" y="1643743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6F0E1F14-8884-7014-FD96-AEAD6BDF54ED}"/>
              </a:ext>
            </a:extLst>
          </p:cNvPr>
          <p:cNvSpPr/>
          <p:nvPr/>
        </p:nvSpPr>
        <p:spPr>
          <a:xfrm flipH="1">
            <a:off x="3875707" y="1643743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1B37-9048-6EBE-2AB8-4C5096967DC6}"/>
              </a:ext>
            </a:extLst>
          </p:cNvPr>
          <p:cNvSpPr txBox="1"/>
          <p:nvPr/>
        </p:nvSpPr>
        <p:spPr>
          <a:xfrm>
            <a:off x="3719795" y="2690336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AF320-6574-7D46-8BDF-A76E0C6FDD71}"/>
              </a:ext>
            </a:extLst>
          </p:cNvPr>
          <p:cNvSpPr txBox="1"/>
          <p:nvPr/>
        </p:nvSpPr>
        <p:spPr>
          <a:xfrm>
            <a:off x="2255527" y="2740351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92070-8E1F-FE55-36DD-96E734B8E6F9}"/>
              </a:ext>
            </a:extLst>
          </p:cNvPr>
          <p:cNvSpPr txBox="1"/>
          <p:nvPr/>
        </p:nvSpPr>
        <p:spPr>
          <a:xfrm>
            <a:off x="751867" y="2740351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EA727-D1BA-1053-1EB1-36F0908E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" y="1379586"/>
            <a:ext cx="1897390" cy="1897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3935C-9CE2-CF18-F5C0-8E1F15089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06" t="24897" r="13052" b="30410"/>
          <a:stretch/>
        </p:blipFill>
        <p:spPr>
          <a:xfrm>
            <a:off x="1764554" y="1650371"/>
            <a:ext cx="1286768" cy="997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A2678B-A8D1-7C63-7FFF-EC99ACDC50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06" t="23073" r="13052" b="33442"/>
          <a:stretch/>
        </p:blipFill>
        <p:spPr>
          <a:xfrm>
            <a:off x="3219984" y="1710944"/>
            <a:ext cx="1188550" cy="896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EC39D-F397-CB6F-2B66-AA0CE186BF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737" t="23073" r="14005" b="30932"/>
          <a:stretch/>
        </p:blipFill>
        <p:spPr>
          <a:xfrm>
            <a:off x="3132400" y="4317624"/>
            <a:ext cx="1194178" cy="8966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6DE52F-141B-59C0-9308-7F4B8648F8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19" t="26865" r="13259" b="32457"/>
          <a:stretch/>
        </p:blipFill>
        <p:spPr>
          <a:xfrm>
            <a:off x="493802" y="4320880"/>
            <a:ext cx="1174790" cy="8055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796F7A-CF82-FC25-6CA6-FF1774D09E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02" t="28336" r="12446" b="33609"/>
          <a:stretch/>
        </p:blipFill>
        <p:spPr>
          <a:xfrm>
            <a:off x="1794595" y="4431712"/>
            <a:ext cx="1172010" cy="737775"/>
          </a:xfrm>
          <a:prstGeom prst="rect">
            <a:avLst/>
          </a:prstGeom>
        </p:spPr>
      </p:pic>
      <p:sp>
        <p:nvSpPr>
          <p:cNvPr id="26" name="Left Bracket 25">
            <a:extLst>
              <a:ext uri="{FF2B5EF4-FFF2-40B4-BE49-F238E27FC236}">
                <a16:creationId xmlns:a16="http://schemas.microsoft.com/office/drawing/2014/main" id="{7C5D3A72-025C-5462-AA43-1546E0AEC731}"/>
              </a:ext>
            </a:extLst>
          </p:cNvPr>
          <p:cNvSpPr/>
          <p:nvPr/>
        </p:nvSpPr>
        <p:spPr>
          <a:xfrm>
            <a:off x="5643743" y="2259281"/>
            <a:ext cx="522514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136F3F31-6322-87B5-3816-6F09D5548850}"/>
              </a:ext>
            </a:extLst>
          </p:cNvPr>
          <p:cNvSpPr/>
          <p:nvPr/>
        </p:nvSpPr>
        <p:spPr>
          <a:xfrm flipH="1">
            <a:off x="9116677" y="2259281"/>
            <a:ext cx="522513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6B9EC7-FD8F-9AAC-488B-3F5FF3C24B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627" t="21943" r="13486" b="31763"/>
          <a:stretch/>
        </p:blipFill>
        <p:spPr>
          <a:xfrm>
            <a:off x="8351480" y="2377190"/>
            <a:ext cx="1261888" cy="9754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A07F66-704A-C888-F03E-1F75ECC073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533" t="24159" r="15288" b="30833"/>
          <a:stretch/>
        </p:blipFill>
        <p:spPr>
          <a:xfrm>
            <a:off x="5754734" y="2435063"/>
            <a:ext cx="1184154" cy="9486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15CAE8-DE48-7544-0266-48CCB92411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212" t="26927" r="12520" b="30432"/>
          <a:stretch/>
        </p:blipFill>
        <p:spPr>
          <a:xfrm>
            <a:off x="6938888" y="2390574"/>
            <a:ext cx="1340856" cy="948695"/>
          </a:xfrm>
          <a:prstGeom prst="rect">
            <a:avLst/>
          </a:prstGeom>
        </p:spPr>
      </p:pic>
      <p:sp>
        <p:nvSpPr>
          <p:cNvPr id="39" name="Left Bracket 38">
            <a:extLst>
              <a:ext uri="{FF2B5EF4-FFF2-40B4-BE49-F238E27FC236}">
                <a16:creationId xmlns:a16="http://schemas.microsoft.com/office/drawing/2014/main" id="{FB2AAAD0-888F-B151-0AD5-14B904A9784D}"/>
              </a:ext>
            </a:extLst>
          </p:cNvPr>
          <p:cNvSpPr/>
          <p:nvPr/>
        </p:nvSpPr>
        <p:spPr>
          <a:xfrm>
            <a:off x="10573748" y="1598973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484DD800-4DB0-E457-8A6D-EC399CA5B87E}"/>
              </a:ext>
            </a:extLst>
          </p:cNvPr>
          <p:cNvSpPr/>
          <p:nvPr/>
        </p:nvSpPr>
        <p:spPr>
          <a:xfrm flipH="1">
            <a:off x="14046684" y="1598973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FF60C-6596-3F89-BE9E-9090E01DFD17}"/>
              </a:ext>
            </a:extLst>
          </p:cNvPr>
          <p:cNvSpPr txBox="1"/>
          <p:nvPr/>
        </p:nvSpPr>
        <p:spPr>
          <a:xfrm>
            <a:off x="13890772" y="2645566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9702-238A-5B40-EA5D-9A2BB27F793A}"/>
              </a:ext>
            </a:extLst>
          </p:cNvPr>
          <p:cNvSpPr txBox="1"/>
          <p:nvPr/>
        </p:nvSpPr>
        <p:spPr>
          <a:xfrm>
            <a:off x="12426504" y="2695581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8C8444-5DA8-95AF-DD24-9D6C8E51816E}"/>
              </a:ext>
            </a:extLst>
          </p:cNvPr>
          <p:cNvSpPr txBox="1"/>
          <p:nvPr/>
        </p:nvSpPr>
        <p:spPr>
          <a:xfrm>
            <a:off x="10922844" y="2695581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55CD5EE-FDC8-0851-B8AA-F5961BCFA4A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557" t="25275" r="13415" b="32085"/>
          <a:stretch/>
        </p:blipFill>
        <p:spPr>
          <a:xfrm>
            <a:off x="13280641" y="1650371"/>
            <a:ext cx="1244867" cy="89927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4C00D00-89DF-458E-E205-88B697BD1C7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176" t="27609" r="14716" b="32555"/>
          <a:stretch/>
        </p:blipFill>
        <p:spPr>
          <a:xfrm>
            <a:off x="10647480" y="1688513"/>
            <a:ext cx="1311732" cy="8992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09583EE-8A49-DA8E-7AD6-EDF2775B7D3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5274" t="25546" r="11294" b="31813"/>
          <a:stretch/>
        </p:blipFill>
        <p:spPr>
          <a:xfrm>
            <a:off x="11846895" y="1613478"/>
            <a:ext cx="1433786" cy="96383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529C28C-8285-ADAB-8B47-862F0202FF2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6129" t="27256" r="12706" b="32813"/>
          <a:stretch/>
        </p:blipFill>
        <p:spPr>
          <a:xfrm>
            <a:off x="13303192" y="4355111"/>
            <a:ext cx="1209251" cy="78944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73F84A2-7C15-C242-C805-064483F911B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078" t="26649" r="12803" b="33768"/>
          <a:stretch/>
        </p:blipFill>
        <p:spPr>
          <a:xfrm>
            <a:off x="10720318" y="4317624"/>
            <a:ext cx="1238894" cy="78944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E6B62B2-3E01-8B0C-BFFC-820A40B1786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7162" t="26183" r="14008" b="33886"/>
          <a:stretch/>
        </p:blipFill>
        <p:spPr>
          <a:xfrm>
            <a:off x="11929125" y="4250640"/>
            <a:ext cx="1261889" cy="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9" grpId="0"/>
      <p:bldP spid="26" grpId="0" animBg="1"/>
      <p:bldP spid="27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B58E2C2C-FC4A-F727-46BB-50B6BDD6E023}"/>
              </a:ext>
            </a:extLst>
          </p:cNvPr>
          <p:cNvSpPr/>
          <p:nvPr/>
        </p:nvSpPr>
        <p:spPr>
          <a:xfrm>
            <a:off x="5612735" y="2164031"/>
            <a:ext cx="522514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EE4736B2-1520-7B20-CDA6-B6555160DDDD}"/>
              </a:ext>
            </a:extLst>
          </p:cNvPr>
          <p:cNvSpPr/>
          <p:nvPr/>
        </p:nvSpPr>
        <p:spPr>
          <a:xfrm flipH="1">
            <a:off x="9126202" y="2164031"/>
            <a:ext cx="522513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7471F-E9B7-04E9-0D98-88769BEAE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8" t="27431" r="13628" b="33681"/>
          <a:stretch/>
        </p:blipFill>
        <p:spPr>
          <a:xfrm>
            <a:off x="5717628" y="2328981"/>
            <a:ext cx="1261887" cy="839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2E0EBB-F90C-A411-494B-B78C8E41C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0" t="24373" r="13379" b="32986"/>
          <a:stretch/>
        </p:blipFill>
        <p:spPr>
          <a:xfrm>
            <a:off x="6993751" y="2230706"/>
            <a:ext cx="1411322" cy="1025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C66C1-6478-1059-F153-45D2255CF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38" t="26736" r="14670" b="33334"/>
          <a:stretch/>
        </p:blipFill>
        <p:spPr>
          <a:xfrm>
            <a:off x="8405073" y="2331894"/>
            <a:ext cx="1200774" cy="836904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47F60FA9-4055-6238-C04E-0C7B38E0EDD1}"/>
              </a:ext>
            </a:extLst>
          </p:cNvPr>
          <p:cNvSpPr/>
          <p:nvPr/>
        </p:nvSpPr>
        <p:spPr>
          <a:xfrm>
            <a:off x="5612735" y="3849956"/>
            <a:ext cx="522514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D70437EC-DBF4-D71B-E0FF-C3593217A0E1}"/>
              </a:ext>
            </a:extLst>
          </p:cNvPr>
          <p:cNvSpPr/>
          <p:nvPr/>
        </p:nvSpPr>
        <p:spPr>
          <a:xfrm flipH="1">
            <a:off x="9126202" y="3849956"/>
            <a:ext cx="522513" cy="116971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F996E2-4F8C-F346-092A-C52DA578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8" t="27431" r="13628" b="33681"/>
          <a:stretch/>
        </p:blipFill>
        <p:spPr>
          <a:xfrm>
            <a:off x="5717628" y="4014906"/>
            <a:ext cx="1261887" cy="839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BFEC44-4AC9-1F79-6415-B098DD586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0" t="24373" r="13379" b="32986"/>
          <a:stretch/>
        </p:blipFill>
        <p:spPr>
          <a:xfrm>
            <a:off x="6993751" y="3916631"/>
            <a:ext cx="1411322" cy="1025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F72FFC-FCCB-158D-D2D9-EB6F62F9C4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38" t="26736" r="14670" b="33334"/>
          <a:stretch/>
        </p:blipFill>
        <p:spPr>
          <a:xfrm>
            <a:off x="8405073" y="4017819"/>
            <a:ext cx="1200774" cy="8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85729-8A14-7F49-DBF6-57E1BE926EE8}"/>
              </a:ext>
            </a:extLst>
          </p:cNvPr>
          <p:cNvCxnSpPr>
            <a:cxnSpLocks/>
          </p:cNvCxnSpPr>
          <p:nvPr/>
        </p:nvCxnSpPr>
        <p:spPr>
          <a:xfrm flipV="1">
            <a:off x="8535477" y="1953298"/>
            <a:ext cx="0" cy="2658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8F5D33-9B25-12DE-BB45-B317B24CE1BD}"/>
              </a:ext>
            </a:extLst>
          </p:cNvPr>
          <p:cNvCxnSpPr>
            <a:cxnSpLocks/>
          </p:cNvCxnSpPr>
          <p:nvPr/>
        </p:nvCxnSpPr>
        <p:spPr>
          <a:xfrm>
            <a:off x="8527313" y="4612546"/>
            <a:ext cx="28442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1E7C9F-7C7B-802B-ED27-3899ECF35AF0}"/>
              </a:ext>
            </a:extLst>
          </p:cNvPr>
          <p:cNvSpPr txBox="1"/>
          <p:nvPr/>
        </p:nvSpPr>
        <p:spPr>
          <a:xfrm>
            <a:off x="8535476" y="4678265"/>
            <a:ext cx="284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Longitudinal Time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87AAE6C-71FD-D649-528B-ADCC5989EE3A}"/>
              </a:ext>
            </a:extLst>
          </p:cNvPr>
          <p:cNvSpPr/>
          <p:nvPr/>
        </p:nvSpPr>
        <p:spPr>
          <a:xfrm>
            <a:off x="5643743" y="2724171"/>
            <a:ext cx="141617" cy="70482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62E1960-4717-F9DE-99FD-3651B10607D8}"/>
              </a:ext>
            </a:extLst>
          </p:cNvPr>
          <p:cNvSpPr/>
          <p:nvPr/>
        </p:nvSpPr>
        <p:spPr>
          <a:xfrm flipH="1">
            <a:off x="8327105" y="2772361"/>
            <a:ext cx="141617" cy="70482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5F49F-AD38-3A25-CFF5-F59BD3E89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7" t="21943" r="13486" b="31763"/>
          <a:stretch/>
        </p:blipFill>
        <p:spPr>
          <a:xfrm>
            <a:off x="7603299" y="2777524"/>
            <a:ext cx="760366" cy="587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830E63-67B2-6447-F24C-27CCCDC10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33" t="24159" r="15288" b="30833"/>
          <a:stretch/>
        </p:blipFill>
        <p:spPr>
          <a:xfrm>
            <a:off x="5881756" y="2793651"/>
            <a:ext cx="713527" cy="57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E90611-9375-B5B0-7447-2EE39B648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12" t="26927" r="12520" b="30432"/>
          <a:stretch/>
        </p:blipFill>
        <p:spPr>
          <a:xfrm>
            <a:off x="8602233" y="3918605"/>
            <a:ext cx="807949" cy="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658867-1C1A-1BEA-6B36-205960F7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06" y="3267075"/>
            <a:ext cx="6400800" cy="274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81069D-E024-9C02-FD99-E2F636DF640A}"/>
              </a:ext>
            </a:extLst>
          </p:cNvPr>
          <p:cNvSpPr/>
          <p:nvPr/>
        </p:nvSpPr>
        <p:spPr>
          <a:xfrm>
            <a:off x="9239250" y="3295938"/>
            <a:ext cx="1181098" cy="267502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F00FB6-6710-886D-E4BF-3CFE459F53A2}"/>
              </a:ext>
            </a:extLst>
          </p:cNvPr>
          <p:cNvCxnSpPr>
            <a:cxnSpLocks/>
          </p:cNvCxnSpPr>
          <p:nvPr/>
        </p:nvCxnSpPr>
        <p:spPr>
          <a:xfrm flipV="1">
            <a:off x="5674450" y="3171825"/>
            <a:ext cx="0" cy="283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CB39B9-70BF-11C9-B487-BEA604E4C87D}"/>
              </a:ext>
            </a:extLst>
          </p:cNvPr>
          <p:cNvCxnSpPr>
            <a:cxnSpLocks/>
          </p:cNvCxnSpPr>
          <p:nvPr/>
        </p:nvCxnSpPr>
        <p:spPr>
          <a:xfrm>
            <a:off x="5674450" y="6010275"/>
            <a:ext cx="611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A9D893-8C1B-A941-2AE2-DAB7438D702C}"/>
              </a:ext>
            </a:extLst>
          </p:cNvPr>
          <p:cNvSpPr txBox="1"/>
          <p:nvPr/>
        </p:nvSpPr>
        <p:spPr>
          <a:xfrm>
            <a:off x="7238494" y="6088899"/>
            <a:ext cx="284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Longitudinal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7F523-FB37-A2AE-26F8-7426F5C9B49A}"/>
              </a:ext>
            </a:extLst>
          </p:cNvPr>
          <p:cNvSpPr txBox="1"/>
          <p:nvPr/>
        </p:nvSpPr>
        <p:spPr>
          <a:xfrm>
            <a:off x="5674450" y="2693092"/>
            <a:ext cx="6113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 of Individual Trajectories</a:t>
            </a:r>
          </a:p>
        </p:txBody>
      </p:sp>
    </p:spTree>
    <p:extLst>
      <p:ext uri="{BB962C8B-B14F-4D97-AF65-F5344CB8AC3E}">
        <p14:creationId xmlns:p14="http://schemas.microsoft.com/office/powerpoint/2010/main" val="28372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295</TotalTime>
  <Words>155</Words>
  <Application>Microsoft Macintosh PowerPoint</Application>
  <PresentationFormat>Custom</PresentationFormat>
  <Paragraphs>96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CMU Serif</vt:lpstr>
      <vt:lpstr>CMU Serif Roman</vt:lpstr>
      <vt:lpstr>CMU Serif Roman</vt:lpstr>
      <vt:lpstr>Gill Sans MT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</cp:revision>
  <dcterms:created xsi:type="dcterms:W3CDTF">2023-06-04T09:46:21Z</dcterms:created>
  <dcterms:modified xsi:type="dcterms:W3CDTF">2023-06-04T14:42:05Z</dcterms:modified>
</cp:coreProperties>
</file>