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</p:sldIdLst>
  <p:sldSz cx="12192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33" d="100"/>
          <a:sy n="133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6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4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4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2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8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69D5-C8F2-4245-9A9C-AB5D5FA2138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02AB-2C63-5543-8E61-806CB9641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62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ket 1">
            <a:extLst>
              <a:ext uri="{FF2B5EF4-FFF2-40B4-BE49-F238E27FC236}">
                <a16:creationId xmlns:a16="http://schemas.microsoft.com/office/drawing/2014/main" id="{8537C9FF-3380-CE3B-52FA-492F22BF44AC}"/>
              </a:ext>
            </a:extLst>
          </p:cNvPr>
          <p:cNvSpPr/>
          <p:nvPr/>
        </p:nvSpPr>
        <p:spPr>
          <a:xfrm>
            <a:off x="9388134" y="1042203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1832A67C-4F62-ECDA-FD20-EC313D517EB0}"/>
              </a:ext>
            </a:extLst>
          </p:cNvPr>
          <p:cNvSpPr/>
          <p:nvPr/>
        </p:nvSpPr>
        <p:spPr>
          <a:xfrm flipH="1">
            <a:off x="10585568" y="1042203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1A3E5-8B98-16DF-259A-E45F48909A69}"/>
              </a:ext>
            </a:extLst>
          </p:cNvPr>
          <p:cNvSpPr txBox="1"/>
          <p:nvPr/>
        </p:nvSpPr>
        <p:spPr>
          <a:xfrm>
            <a:off x="8658298" y="688262"/>
            <a:ext cx="32732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700" b="1" dirty="0">
                <a:solidFill>
                  <a:prstClr val="black"/>
                </a:solidFill>
                <a:latin typeface="PT Sans Caption" panose="020B0603020203020204" pitchFamily="34" charset="77"/>
                <a:ea typeface="CMU Serif" panose="02000603000000000000" pitchFamily="2" charset="0"/>
                <a:cs typeface="CMU Serif" panose="02000603000000000000" pitchFamily="2" charset="0"/>
              </a:rPr>
              <a:t>(c) Functional Data in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BAF9C-3023-2FEA-E117-BE8E0E71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0" t="24533" r="14815" b="33750"/>
          <a:stretch/>
        </p:blipFill>
        <p:spPr>
          <a:xfrm>
            <a:off x="9778541" y="1302299"/>
            <a:ext cx="1032739" cy="756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17645-E56D-13B5-17F8-BFE9421E1F13}"/>
              </a:ext>
            </a:extLst>
          </p:cNvPr>
          <p:cNvSpPr txBox="1"/>
          <p:nvPr/>
        </p:nvSpPr>
        <p:spPr>
          <a:xfrm>
            <a:off x="10149156" y="1858196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>
              <a:defRPr/>
            </a:pPr>
            <a:r>
              <a:rPr lang="en-GB" sz="3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>
              <a:defRPr/>
            </a:pPr>
            <a:r>
              <a:rPr lang="en-GB" sz="3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88AC9-784C-9833-FA34-5EEB05A23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2" t="19750" r="12171" b="30481"/>
          <a:stretch/>
        </p:blipFill>
        <p:spPr>
          <a:xfrm>
            <a:off x="9696059" y="3477629"/>
            <a:ext cx="1172010" cy="94070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69E34FF-E138-D238-B379-71D2857D226A}"/>
              </a:ext>
            </a:extLst>
          </p:cNvPr>
          <p:cNvGraphicFramePr>
            <a:graphicFrameLocks noGrp="1"/>
          </p:cNvGraphicFramePr>
          <p:nvPr/>
        </p:nvGraphicFramePr>
        <p:xfrm>
          <a:off x="4769612" y="1042205"/>
          <a:ext cx="3154164" cy="3526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8541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</a:t>
                      </a:r>
                      <a:r>
                        <a:rPr lang="en-GB" sz="1600" b="0" i="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baseline="-250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897692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9FD81E-81E0-72E6-FD4C-1A5DA6490A9C}"/>
              </a:ext>
            </a:extLst>
          </p:cNvPr>
          <p:cNvSpPr txBox="1"/>
          <p:nvPr/>
        </p:nvSpPr>
        <p:spPr>
          <a:xfrm>
            <a:off x="4626974" y="643020"/>
            <a:ext cx="34394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700" b="1" dirty="0">
                <a:solidFill>
                  <a:prstClr val="black"/>
                </a:solidFill>
                <a:latin typeface="PT Sans Caption" panose="020B0603020203020204" pitchFamily="34" charset="77"/>
                <a:ea typeface="CMU Serif" panose="02000603000000000000" pitchFamily="2" charset="0"/>
                <a:cs typeface="CMU Serif" panose="02000603000000000000" pitchFamily="2" charset="0"/>
              </a:rPr>
              <a:t>(b) Functional Data in Practice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D799311B-5307-C9F7-8630-930F167E9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1068"/>
              </p:ext>
            </p:extLst>
          </p:nvPr>
        </p:nvGraphicFramePr>
        <p:xfrm>
          <a:off x="608197" y="1042209"/>
          <a:ext cx="3154164" cy="3526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8541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1600" b="0" i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  <a:ea typeface="CMU Serif" panose="02000603000000000000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1</a:t>
                      </a:r>
                      <a:endParaRPr lang="en-GB" sz="1600" b="0" i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  <a:ea typeface="CMU Serif" panose="02000603000000000000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GB" sz="1600" b="0" i="0" baseline="-250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P</a:t>
                      </a:r>
                      <a:endParaRPr lang="en-GB" sz="1600" b="0" i="0" baseline="-2500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  <a:ea typeface="CMU Serif" panose="02000603000000000000" pitchFamily="2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baseline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BP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897692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171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9DDC31-BA12-589C-5C3C-FA2F6977693B}"/>
              </a:ext>
            </a:extLst>
          </p:cNvPr>
          <p:cNvSpPr txBox="1"/>
          <p:nvPr/>
        </p:nvSpPr>
        <p:spPr>
          <a:xfrm>
            <a:off x="608197" y="643021"/>
            <a:ext cx="3154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700" b="1" dirty="0">
                <a:solidFill>
                  <a:prstClr val="black"/>
                </a:solidFill>
                <a:latin typeface="PT Sans Caption" panose="020B0603020203020204" pitchFamily="34" charset="77"/>
                <a:ea typeface="CMU Serif" panose="02000603000000000000" pitchFamily="2" charset="0"/>
                <a:cs typeface="CMU Serif" panose="02000603000000000000" pitchFamily="2" charset="0"/>
              </a:rPr>
              <a:t>(a) Multivariate Data</a:t>
            </a:r>
          </a:p>
        </p:txBody>
      </p:sp>
    </p:spTree>
    <p:extLst>
      <p:ext uri="{BB962C8B-B14F-4D97-AF65-F5344CB8AC3E}">
        <p14:creationId xmlns:p14="http://schemas.microsoft.com/office/powerpoint/2010/main" val="248737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88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Gill Sans MT</vt:lpstr>
      <vt:lpstr>PT Sans Caption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4</cp:revision>
  <dcterms:created xsi:type="dcterms:W3CDTF">2023-12-14T15:23:55Z</dcterms:created>
  <dcterms:modified xsi:type="dcterms:W3CDTF">2023-12-14T15:29:55Z</dcterms:modified>
</cp:coreProperties>
</file>