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9" r:id="rId2"/>
  </p:sldIdLst>
  <p:sldSz cx="1800066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D8B"/>
    <a:srgbClr val="07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6327"/>
  </p:normalViewPr>
  <p:slideViewPr>
    <p:cSldViewPr snapToGrid="0">
      <p:cViewPr varScale="1">
        <p:scale>
          <a:sx n="86" d="100"/>
          <a:sy n="86" d="100"/>
        </p:scale>
        <p:origin x="28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296173"/>
            <a:ext cx="13500497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159854"/>
            <a:ext cx="13500497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55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2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21669"/>
            <a:ext cx="3881393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21669"/>
            <a:ext cx="11419171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96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2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974511"/>
            <a:ext cx="15525572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5300193"/>
            <a:ext cx="15525572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87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108344"/>
            <a:ext cx="7650282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108344"/>
            <a:ext cx="7650282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7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21669"/>
            <a:ext cx="15525572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941510"/>
            <a:ext cx="761512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893014"/>
            <a:ext cx="7615123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941510"/>
            <a:ext cx="765262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893014"/>
            <a:ext cx="7652626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4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30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28002"/>
            <a:ext cx="5805682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140340"/>
            <a:ext cx="9112836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376011"/>
            <a:ext cx="5805682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36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28002"/>
            <a:ext cx="5805682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140340"/>
            <a:ext cx="9112836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376011"/>
            <a:ext cx="5805682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8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21669"/>
            <a:ext cx="15525572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108344"/>
            <a:ext cx="15525572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7340702"/>
            <a:ext cx="405014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0A0E-3FEE-6848-852C-9648B703CD2C}" type="datetimeFigureOut">
              <a:rPr lang="en-GB" smtClean="0"/>
              <a:t>07/04/2023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7340702"/>
            <a:ext cx="607522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7340702"/>
            <a:ext cx="405014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73E0-859C-0843-A578-FA20E622A3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sv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Picture 91">
            <a:extLst>
              <a:ext uri="{FF2B5EF4-FFF2-40B4-BE49-F238E27FC236}">
                <a16:creationId xmlns:a16="http://schemas.microsoft.com/office/drawing/2014/main" id="{1F1FB8CC-86E6-1AA8-0637-9E118FA8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989" y="456994"/>
            <a:ext cx="2082838" cy="208283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CFFE07C-3AA1-E761-8AFB-09195406D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1070" y="813146"/>
            <a:ext cx="2083818" cy="208381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D90282C-7DEF-083D-BB27-7521F4BEC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9253" y="4355197"/>
            <a:ext cx="2083818" cy="208381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3D03433-F1A1-9B01-881B-F31F6A464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3656" y="5521706"/>
            <a:ext cx="2083818" cy="208381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20A6E9D5-758D-4272-2FFD-280EB76266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822666" y="319859"/>
            <a:ext cx="1100626" cy="650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2409A3-0120-15B4-57C1-3DEDF37F0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06" y="635131"/>
            <a:ext cx="2083818" cy="2083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18122D5-497F-1466-A555-DB1C474550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31" y="1599202"/>
            <a:ext cx="2083818" cy="208381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9BCB5DB-A77F-5DE5-14CA-0B8BA30150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5125" y="744784"/>
            <a:ext cx="1993185" cy="1993185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816DE0F-B26D-3187-DC87-F592F2662F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5711" y="1855056"/>
            <a:ext cx="1998655" cy="1998655"/>
          </a:xfrm>
          <a:prstGeom prst="rect">
            <a:avLst/>
          </a:prstGeom>
        </p:spPr>
      </p:pic>
      <p:sp>
        <p:nvSpPr>
          <p:cNvPr id="2" name="Left Bracket 1">
            <a:extLst>
              <a:ext uri="{FF2B5EF4-FFF2-40B4-BE49-F238E27FC236}">
                <a16:creationId xmlns:a16="http://schemas.microsoft.com/office/drawing/2014/main" id="{25143234-9F5C-ADDC-11AA-B7629D1F6BAD}"/>
              </a:ext>
            </a:extLst>
          </p:cNvPr>
          <p:cNvSpPr/>
          <p:nvPr/>
        </p:nvSpPr>
        <p:spPr>
          <a:xfrm>
            <a:off x="240839" y="1089385"/>
            <a:ext cx="522514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C2C5E6DF-D013-91D2-A496-51EF0764FDAD}"/>
              </a:ext>
            </a:extLst>
          </p:cNvPr>
          <p:cNvSpPr/>
          <p:nvPr/>
        </p:nvSpPr>
        <p:spPr>
          <a:xfrm flipH="1">
            <a:off x="1689843" y="1089379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7948A01-79E9-A2D1-4017-1EF53D3067BA}"/>
              </a:ext>
            </a:extLst>
          </p:cNvPr>
          <p:cNvSpPr/>
          <p:nvPr/>
        </p:nvSpPr>
        <p:spPr>
          <a:xfrm>
            <a:off x="2793320" y="1121762"/>
            <a:ext cx="522514" cy="5895735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B2EEA62D-1975-EE9A-6EB1-831434CC43A8}"/>
              </a:ext>
            </a:extLst>
          </p:cNvPr>
          <p:cNvSpPr/>
          <p:nvPr/>
        </p:nvSpPr>
        <p:spPr>
          <a:xfrm flipH="1">
            <a:off x="4552268" y="1121758"/>
            <a:ext cx="522513" cy="589573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77F4D76E-E04A-3579-FF96-5782BBCA395F}"/>
              </a:ext>
            </a:extLst>
          </p:cNvPr>
          <p:cNvSpPr/>
          <p:nvPr/>
        </p:nvSpPr>
        <p:spPr>
          <a:xfrm>
            <a:off x="15433499" y="1176186"/>
            <a:ext cx="522514" cy="584131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A0858E5B-C1D1-CBFB-1752-F74AA29A55B7}"/>
              </a:ext>
            </a:extLst>
          </p:cNvPr>
          <p:cNvSpPr/>
          <p:nvPr/>
        </p:nvSpPr>
        <p:spPr>
          <a:xfrm flipH="1">
            <a:off x="16872104" y="1176187"/>
            <a:ext cx="522513" cy="5841318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12CC14-5739-7F13-9117-263EFAB811C1}"/>
              </a:ext>
            </a:extLst>
          </p:cNvPr>
          <p:cNvSpPr txBox="1"/>
          <p:nvPr/>
        </p:nvSpPr>
        <p:spPr>
          <a:xfrm>
            <a:off x="1019564" y="328501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D9998-175A-1B36-9539-679969361E4B}"/>
              </a:ext>
            </a:extLst>
          </p:cNvPr>
          <p:cNvSpPr txBox="1"/>
          <p:nvPr/>
        </p:nvSpPr>
        <p:spPr>
          <a:xfrm>
            <a:off x="2079937" y="3713220"/>
            <a:ext cx="8327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B070F9-36BA-83C1-AC06-85D50C3CE141}"/>
              </a:ext>
            </a:extLst>
          </p:cNvPr>
          <p:cNvSpPr txBox="1"/>
          <p:nvPr/>
        </p:nvSpPr>
        <p:spPr>
          <a:xfrm>
            <a:off x="3112065" y="1552645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9666F2-B726-C1B5-4B18-ED3185820C6D}"/>
              </a:ext>
            </a:extLst>
          </p:cNvPr>
          <p:cNvSpPr txBox="1"/>
          <p:nvPr/>
        </p:nvSpPr>
        <p:spPr>
          <a:xfrm>
            <a:off x="3252629" y="3340000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A6376A-1DFB-0B3A-DA08-CF1BB39DC9A8}"/>
              </a:ext>
            </a:extLst>
          </p:cNvPr>
          <p:cNvSpPr txBox="1"/>
          <p:nvPr/>
        </p:nvSpPr>
        <p:spPr>
          <a:xfrm>
            <a:off x="3112953" y="6347381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5849C-C99F-BBF3-308F-DC87763211A2}"/>
              </a:ext>
            </a:extLst>
          </p:cNvPr>
          <p:cNvSpPr txBox="1"/>
          <p:nvPr/>
        </p:nvSpPr>
        <p:spPr>
          <a:xfrm>
            <a:off x="4048746" y="1552645"/>
            <a:ext cx="9889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211F2-7875-8B8D-ECDA-E1C33892927E}"/>
              </a:ext>
            </a:extLst>
          </p:cNvPr>
          <p:cNvSpPr txBox="1"/>
          <p:nvPr/>
        </p:nvSpPr>
        <p:spPr>
          <a:xfrm>
            <a:off x="4399995" y="3307621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8B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BD68FA-E453-E349-E277-EFA8D779037D}"/>
              </a:ext>
            </a:extLst>
          </p:cNvPr>
          <p:cNvSpPr txBox="1"/>
          <p:nvPr/>
        </p:nvSpPr>
        <p:spPr>
          <a:xfrm>
            <a:off x="4122637" y="6347381"/>
            <a:ext cx="8781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EB2676E8-E19E-923B-347A-D7CDAF492A67}"/>
              </a:ext>
            </a:extLst>
          </p:cNvPr>
          <p:cNvSpPr/>
          <p:nvPr/>
        </p:nvSpPr>
        <p:spPr>
          <a:xfrm>
            <a:off x="5340071" y="1086881"/>
            <a:ext cx="522514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eft Bracket 32">
            <a:extLst>
              <a:ext uri="{FF2B5EF4-FFF2-40B4-BE49-F238E27FC236}">
                <a16:creationId xmlns:a16="http://schemas.microsoft.com/office/drawing/2014/main" id="{DE542DF3-58EA-4C1D-3691-3D0CED88DB02}"/>
              </a:ext>
            </a:extLst>
          </p:cNvPr>
          <p:cNvSpPr/>
          <p:nvPr/>
        </p:nvSpPr>
        <p:spPr>
          <a:xfrm flipH="1">
            <a:off x="6597701" y="1086881"/>
            <a:ext cx="522513" cy="253034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5590F6-2ECE-5EF9-D399-3C3FF70CDEBD}"/>
              </a:ext>
            </a:extLst>
          </p:cNvPr>
          <p:cNvSpPr txBox="1"/>
          <p:nvPr/>
        </p:nvSpPr>
        <p:spPr>
          <a:xfrm>
            <a:off x="7268615" y="3683020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313E7B-68B6-7197-72CD-712600E3569D}"/>
              </a:ext>
            </a:extLst>
          </p:cNvPr>
          <p:cNvSpPr txBox="1"/>
          <p:nvPr/>
        </p:nvSpPr>
        <p:spPr>
          <a:xfrm>
            <a:off x="2959575" y="369113"/>
            <a:ext cx="2047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2129A3-0739-AF8E-DB1D-BED539C5702F}"/>
              </a:ext>
            </a:extLst>
          </p:cNvPr>
          <p:cNvSpPr txBox="1"/>
          <p:nvPr/>
        </p:nvSpPr>
        <p:spPr>
          <a:xfrm>
            <a:off x="438672" y="274349"/>
            <a:ext cx="17199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y</a:t>
            </a:r>
            <a:r>
              <a:rPr lang="en-GB" sz="45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(t)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AF64CBEC-C679-2F5B-DF9B-FA331666B1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71668" y="366774"/>
            <a:ext cx="1017441" cy="5511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8A7F00-AEF2-331C-1822-3F30CE19F1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791" y="4463617"/>
            <a:ext cx="2083818" cy="20838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504981A-5600-B7A1-DB44-855742696B0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32" y="5521706"/>
            <a:ext cx="2083819" cy="208381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59FC95F-AFB4-A3A9-969D-05C1CF506546}"/>
              </a:ext>
            </a:extLst>
          </p:cNvPr>
          <p:cNvSpPr txBox="1"/>
          <p:nvPr/>
        </p:nvSpPr>
        <p:spPr>
          <a:xfrm>
            <a:off x="3103510" y="2403190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BABFB0-AB10-F509-1E6F-46A874D24E09}"/>
              </a:ext>
            </a:extLst>
          </p:cNvPr>
          <p:cNvSpPr txBox="1"/>
          <p:nvPr/>
        </p:nvSpPr>
        <p:spPr>
          <a:xfrm>
            <a:off x="4136899" y="2403190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D30F33-7CB3-4862-9FA8-C02C625FCDF5}"/>
              </a:ext>
            </a:extLst>
          </p:cNvPr>
          <p:cNvSpPr txBox="1"/>
          <p:nvPr/>
        </p:nvSpPr>
        <p:spPr>
          <a:xfrm>
            <a:off x="3119968" y="5354030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40EC51-5809-E82A-7D76-C7D7DA310A54}"/>
              </a:ext>
            </a:extLst>
          </p:cNvPr>
          <p:cNvSpPr txBox="1"/>
          <p:nvPr/>
        </p:nvSpPr>
        <p:spPr>
          <a:xfrm>
            <a:off x="4042784" y="5372917"/>
            <a:ext cx="9534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8B0000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1.2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3FF9D84-A9C0-AEF6-5E1E-CE9657805F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268912" y="1957799"/>
            <a:ext cx="2083818" cy="208381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3B25915-FA04-0B1F-7BDD-0EAD545D0FE2}"/>
              </a:ext>
            </a:extLst>
          </p:cNvPr>
          <p:cNvSpPr txBox="1"/>
          <p:nvPr/>
        </p:nvSpPr>
        <p:spPr>
          <a:xfrm>
            <a:off x="16372980" y="3285012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C4B5942F-2B13-7C5F-ECE1-89BF95F4B6A0}"/>
              </a:ext>
            </a:extLst>
          </p:cNvPr>
          <p:cNvSpPr/>
          <p:nvPr/>
        </p:nvSpPr>
        <p:spPr>
          <a:xfrm>
            <a:off x="8020431" y="1089382"/>
            <a:ext cx="522514" cy="59281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E67FBA3B-78B9-9F9E-D504-3869C2710662}"/>
              </a:ext>
            </a:extLst>
          </p:cNvPr>
          <p:cNvSpPr/>
          <p:nvPr/>
        </p:nvSpPr>
        <p:spPr>
          <a:xfrm flipH="1">
            <a:off x="11592796" y="1092567"/>
            <a:ext cx="522513" cy="5928117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BCF3519-1856-2924-97EF-71BC5B1B65FC}"/>
              </a:ext>
            </a:extLst>
          </p:cNvPr>
          <p:cNvSpPr txBox="1"/>
          <p:nvPr/>
        </p:nvSpPr>
        <p:spPr>
          <a:xfrm>
            <a:off x="8328712" y="1581836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556516-C8EC-A6FC-150E-D03DCB1BBA96}"/>
              </a:ext>
            </a:extLst>
          </p:cNvPr>
          <p:cNvSpPr txBox="1"/>
          <p:nvPr/>
        </p:nvSpPr>
        <p:spPr>
          <a:xfrm>
            <a:off x="8469276" y="3369191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CA5ADE-0D2A-D5BE-3D47-A4403D05DD28}"/>
              </a:ext>
            </a:extLst>
          </p:cNvPr>
          <p:cNvSpPr txBox="1"/>
          <p:nvPr/>
        </p:nvSpPr>
        <p:spPr>
          <a:xfrm>
            <a:off x="11157155" y="1552645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6BAA25-51B4-993E-C106-A8F208B01F27}"/>
              </a:ext>
            </a:extLst>
          </p:cNvPr>
          <p:cNvSpPr txBox="1"/>
          <p:nvPr/>
        </p:nvSpPr>
        <p:spPr>
          <a:xfrm>
            <a:off x="11356758" y="3282925"/>
            <a:ext cx="179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rgbClr val="000D8B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E22D7FB-2537-D858-69B5-A214465EA290}"/>
              </a:ext>
            </a:extLst>
          </p:cNvPr>
          <p:cNvSpPr txBox="1"/>
          <p:nvPr/>
        </p:nvSpPr>
        <p:spPr>
          <a:xfrm>
            <a:off x="8992713" y="304251"/>
            <a:ext cx="204783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DD7687-B820-D5C5-3DE5-69EAA785992B}"/>
              </a:ext>
            </a:extLst>
          </p:cNvPr>
          <p:cNvSpPr txBox="1"/>
          <p:nvPr/>
        </p:nvSpPr>
        <p:spPr>
          <a:xfrm>
            <a:off x="8320157" y="2585733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6A09EC7-2C3E-816F-3F3A-B90D1B61925E}"/>
              </a:ext>
            </a:extLst>
          </p:cNvPr>
          <p:cNvSpPr txBox="1"/>
          <p:nvPr/>
        </p:nvSpPr>
        <p:spPr>
          <a:xfrm>
            <a:off x="11120653" y="2539833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3379F2-5D90-5B1E-AFC5-C7A2CB235487}"/>
              </a:ext>
            </a:extLst>
          </p:cNvPr>
          <p:cNvSpPr txBox="1"/>
          <p:nvPr/>
        </p:nvSpPr>
        <p:spPr>
          <a:xfrm rot="16200000">
            <a:off x="9913016" y="1096165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31B0C-AD0E-A024-9759-82BBB6D7B00E}"/>
              </a:ext>
            </a:extLst>
          </p:cNvPr>
          <p:cNvSpPr txBox="1"/>
          <p:nvPr/>
        </p:nvSpPr>
        <p:spPr>
          <a:xfrm rot="16200000">
            <a:off x="9913016" y="2083019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316190-C323-130B-CE32-51F122EAD828}"/>
              </a:ext>
            </a:extLst>
          </p:cNvPr>
          <p:cNvSpPr txBox="1"/>
          <p:nvPr/>
        </p:nvSpPr>
        <p:spPr>
          <a:xfrm rot="16200000">
            <a:off x="9913016" y="3003264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11D461-3509-2F7D-4C8F-FFA8B50C7F03}"/>
              </a:ext>
            </a:extLst>
          </p:cNvPr>
          <p:cNvSpPr txBox="1"/>
          <p:nvPr/>
        </p:nvSpPr>
        <p:spPr>
          <a:xfrm rot="16200000">
            <a:off x="9913016" y="3458138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D3C1C-E788-0E55-6CEE-B6656D83CCF8}"/>
              </a:ext>
            </a:extLst>
          </p:cNvPr>
          <p:cNvSpPr txBox="1"/>
          <p:nvPr/>
        </p:nvSpPr>
        <p:spPr>
          <a:xfrm rot="16200000">
            <a:off x="9913016" y="3905419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F2475E-27EB-3DE0-A06A-CA3C2D776046}"/>
              </a:ext>
            </a:extLst>
          </p:cNvPr>
          <p:cNvSpPr txBox="1"/>
          <p:nvPr/>
        </p:nvSpPr>
        <p:spPr>
          <a:xfrm>
            <a:off x="8295547" y="5142914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F40329-097A-CE49-A08A-5DC992221714}"/>
              </a:ext>
            </a:extLst>
          </p:cNvPr>
          <p:cNvSpPr txBox="1"/>
          <p:nvPr/>
        </p:nvSpPr>
        <p:spPr>
          <a:xfrm>
            <a:off x="11123990" y="5113723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FB1786-E67E-70B7-5CCB-DEDB21F14504}"/>
              </a:ext>
            </a:extLst>
          </p:cNvPr>
          <p:cNvSpPr txBox="1"/>
          <p:nvPr/>
        </p:nvSpPr>
        <p:spPr>
          <a:xfrm>
            <a:off x="8286992" y="6146811"/>
            <a:ext cx="6164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764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287491F-9BAE-5611-3D89-F6F5B6EDD9EA}"/>
              </a:ext>
            </a:extLst>
          </p:cNvPr>
          <p:cNvSpPr txBox="1"/>
          <p:nvPr/>
        </p:nvSpPr>
        <p:spPr>
          <a:xfrm>
            <a:off x="11087488" y="6100911"/>
            <a:ext cx="83073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solidFill>
                  <a:srgbClr val="000D8B"/>
                </a:solidFill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5461AF-2A22-675F-ACDC-048DE424940D}"/>
              </a:ext>
            </a:extLst>
          </p:cNvPr>
          <p:cNvSpPr txBox="1"/>
          <p:nvPr/>
        </p:nvSpPr>
        <p:spPr>
          <a:xfrm rot="16200000">
            <a:off x="9879851" y="4657243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9980057-1F35-7C04-469A-313A29C69C8E}"/>
              </a:ext>
            </a:extLst>
          </p:cNvPr>
          <p:cNvSpPr txBox="1"/>
          <p:nvPr/>
        </p:nvSpPr>
        <p:spPr>
          <a:xfrm rot="16200000">
            <a:off x="9879851" y="5644097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sp>
        <p:nvSpPr>
          <p:cNvPr id="84" name="Left Bracket 83">
            <a:extLst>
              <a:ext uri="{FF2B5EF4-FFF2-40B4-BE49-F238E27FC236}">
                <a16:creationId xmlns:a16="http://schemas.microsoft.com/office/drawing/2014/main" id="{2465B347-5439-1BF2-DF6D-CEA85C1C80AA}"/>
              </a:ext>
            </a:extLst>
          </p:cNvPr>
          <p:cNvSpPr/>
          <p:nvPr/>
        </p:nvSpPr>
        <p:spPr>
          <a:xfrm>
            <a:off x="12383245" y="1103664"/>
            <a:ext cx="522514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Left Bracket 85">
            <a:extLst>
              <a:ext uri="{FF2B5EF4-FFF2-40B4-BE49-F238E27FC236}">
                <a16:creationId xmlns:a16="http://schemas.microsoft.com/office/drawing/2014/main" id="{CECEA055-1792-D3CE-A4F5-1F07D453E3A4}"/>
              </a:ext>
            </a:extLst>
          </p:cNvPr>
          <p:cNvSpPr/>
          <p:nvPr/>
        </p:nvSpPr>
        <p:spPr>
          <a:xfrm flipH="1">
            <a:off x="13640874" y="1103664"/>
            <a:ext cx="522513" cy="320252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5FF3C5-5809-A4C7-9187-C5532EDF1E13}"/>
              </a:ext>
            </a:extLst>
          </p:cNvPr>
          <p:cNvSpPr txBox="1"/>
          <p:nvPr/>
        </p:nvSpPr>
        <p:spPr>
          <a:xfrm>
            <a:off x="14453000" y="3713220"/>
            <a:ext cx="63699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+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4A558F3-E5D5-257E-E810-B181EEB01661}"/>
              </a:ext>
            </a:extLst>
          </p:cNvPr>
          <p:cNvSpPr txBox="1"/>
          <p:nvPr/>
        </p:nvSpPr>
        <p:spPr>
          <a:xfrm>
            <a:off x="13139708" y="1902447"/>
            <a:ext cx="16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0BA739BE-ED24-DFE2-A711-A0D21B1EFA6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128880" y="2948800"/>
            <a:ext cx="2082838" cy="2082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3ADA2D-0005-A9B2-47A2-53E3CE09F431}"/>
              </a:ext>
            </a:extLst>
          </p:cNvPr>
          <p:cNvSpPr txBox="1"/>
          <p:nvPr/>
        </p:nvSpPr>
        <p:spPr>
          <a:xfrm>
            <a:off x="12505367" y="249916"/>
            <a:ext cx="171993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i="1" dirty="0">
                <a:latin typeface="CMU Serif BoldItalic" panose="02000603000000000000" pitchFamily="2" charset="0"/>
                <a:ea typeface="CMU Serif BoldItalic" panose="02000603000000000000" pitchFamily="2" charset="0"/>
                <a:cs typeface="CMU Serif BoldItalic" panose="02000603000000000000" pitchFamily="2" charset="0"/>
              </a:rPr>
              <a:t>u</a:t>
            </a:r>
            <a:r>
              <a:rPr lang="en-GB" sz="45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70081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</TotalTime>
  <Words>71</Words>
  <Application>Microsoft Macintosh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BoldItalic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6</cp:revision>
  <dcterms:created xsi:type="dcterms:W3CDTF">2023-04-06T19:12:16Z</dcterms:created>
  <dcterms:modified xsi:type="dcterms:W3CDTF">2023-04-07T11:22:23Z</dcterms:modified>
</cp:coreProperties>
</file>