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5CF9-1106-D80B-FC4A-9530994D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8D7D2-ABAD-5DE8-C5A8-4713F52C1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6846-6B05-101D-93E2-BB8EA6D96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BF505-C243-7767-89C5-EB747C05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EA087-F14E-21CD-6C69-090F4104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048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123B-CBD8-6584-32EB-292A2667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85FD1-3E3A-B806-F5FA-7AEB675CC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D5E91-89C0-A5A6-1951-4156C086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D5D29-15BD-EF55-1398-C6CD63482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21A42-E0E2-7BFF-FC84-9BCA80DC1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478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C72D1-52C2-6C04-F6DE-B5540D1B3B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8CD20-A15A-D690-7F53-9ED71C4F5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9C708-4DF8-3261-783C-3E52F957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B636-47AD-A6AA-3013-5A4B6B28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A881-450F-8722-DB27-D5AA38E42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49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502C-93F7-FEF1-551B-69E86E9E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2A97-5410-375D-3CEB-7493A63F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D1226-97DB-B53C-254B-BAD50498D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0BD9D-38E2-7A77-3A66-35EA4490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01E53-C201-C685-0FDC-6F02998F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67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5E866-541F-F3ED-42B2-4E10CA58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9F570-8D5D-2C66-E308-1E56A3E2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11302-3686-9C3C-D3BE-7F08536E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0275F-7E84-B2F5-50BB-00C67A62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B7989-933E-07E7-D95B-57D0C959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81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6ED3-26EB-3502-7FCB-B311A115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C782A-F6F5-7E55-659C-736346650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EF414-C904-9B7E-6B50-A6DAD22A0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FF562-865E-8A83-2A3C-C12C5B06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24C2D-F899-62EC-E9A6-CD733B6A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333B0-EAEF-2C09-ACB4-1913186E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FABA-6E0C-49F4-76F8-C69E7C444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F6792-5E7A-1050-2054-1969F3ED2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E4989-813C-6664-048E-6531F3CAA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8B460-B5E3-C608-D392-B13F744B1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D0B54-6BEE-4C08-0FA6-EAAD51F17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83328-4C10-9657-0393-994EC4F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FF150-C1E4-8736-ABD4-1B1AF6EAF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3CD0E-A481-9403-624E-4ADF847E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22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EC58-7A30-68F3-2F66-8810E841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90759-AD39-D4D0-DD24-BF32E5F2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FB93-018E-E3D2-6B78-222E370A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C9C82-51FC-7FB5-7B2E-3B1E1BBD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376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CEAD21-76BF-B347-A642-2B48B5B1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AC19C-599C-BB16-BEC9-4DC1C457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1352A-565C-09A3-EB75-C632141C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46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5A19-6AD6-D604-EB0B-488C29A8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52A79-0036-B07B-E68C-B78737CA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73AC75-07A2-8471-093F-C1543323F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9B6E5-B9E4-E507-A62C-E201B390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883EA-CA75-BBBB-7934-72E165AD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F3541-9A9D-5327-65E6-DC0FC3CD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37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EA64-AA54-0735-CECA-9096BFAE5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1E2B0F-3EE7-F22F-1B59-F7FBF8E6E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2F95B-10F5-6E13-AC54-7DEFCD008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9087A-3C47-C765-AC6E-DEA0AC1B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E6AB0-6574-6870-4D95-AE2E9198C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9420A-AA2B-ED97-76EF-4586D7E0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361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EB16D-01A4-E9FD-2B21-C50E4F98A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E13CE-18A9-4A32-ACAB-37C6BB429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7EAE4-4CA0-2B80-154E-A4634C899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07A1-7E31-0E49-9666-9C3F5FF41A53}" type="datetimeFigureOut">
              <a:rPr lang="en-GB" smtClean="0"/>
              <a:t>25/03/2023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99F6B-9B84-60DA-DC0C-7E2B97FEC4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066E3-9ED2-A6AF-70DF-0D0CEAFD5A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4ECC3-BDE6-BB43-A941-75DF78F61F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2090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 Bracket 1">
            <a:extLst>
              <a:ext uri="{FF2B5EF4-FFF2-40B4-BE49-F238E27FC236}">
                <a16:creationId xmlns:a16="http://schemas.microsoft.com/office/drawing/2014/main" id="{8537C9FF-3380-CE3B-52FA-492F22BF44AC}"/>
              </a:ext>
            </a:extLst>
          </p:cNvPr>
          <p:cNvSpPr/>
          <p:nvPr/>
        </p:nvSpPr>
        <p:spPr>
          <a:xfrm>
            <a:off x="870857" y="1175657"/>
            <a:ext cx="522514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1832A67C-4F62-ECDA-FD20-EC313D517EB0}"/>
              </a:ext>
            </a:extLst>
          </p:cNvPr>
          <p:cNvSpPr/>
          <p:nvPr/>
        </p:nvSpPr>
        <p:spPr>
          <a:xfrm flipH="1">
            <a:off x="2068284" y="1175657"/>
            <a:ext cx="522513" cy="3570514"/>
          </a:xfrm>
          <a:prstGeom prst="leftBracket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C1A3E5-8B98-16DF-259A-E45F48909A69}"/>
              </a:ext>
            </a:extLst>
          </p:cNvPr>
          <p:cNvSpPr txBox="1"/>
          <p:nvPr/>
        </p:nvSpPr>
        <p:spPr>
          <a:xfrm>
            <a:off x="355226" y="820339"/>
            <a:ext cx="284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Functional Data in Theory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0BAF9C-3023-2FEA-E117-BE8E0E71D8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200" t="24533" r="14815" b="33750"/>
          <a:stretch/>
        </p:blipFill>
        <p:spPr>
          <a:xfrm>
            <a:off x="1261257" y="1435753"/>
            <a:ext cx="1032739" cy="756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217645-E56D-13B5-17F8-BFE9421E1F13}"/>
              </a:ext>
            </a:extLst>
          </p:cNvPr>
          <p:cNvSpPr txBox="1"/>
          <p:nvPr/>
        </p:nvSpPr>
        <p:spPr>
          <a:xfrm>
            <a:off x="1631872" y="1991650"/>
            <a:ext cx="2987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en-GB" sz="30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488AC9-784C-9833-FA34-5EEB05A23B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822" t="19750" r="12171" b="30481"/>
          <a:stretch/>
        </p:blipFill>
        <p:spPr>
          <a:xfrm>
            <a:off x="1178782" y="3611076"/>
            <a:ext cx="1172010" cy="940703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69E34FF-E138-D238-B379-71D2857D2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14541"/>
              </p:ext>
            </p:extLst>
          </p:nvPr>
        </p:nvGraphicFramePr>
        <p:xfrm>
          <a:off x="3452120" y="1219522"/>
          <a:ext cx="3154164" cy="35266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8541">
                  <a:extLst>
                    <a:ext uri="{9D8B030D-6E8A-4147-A177-3AD203B41FA5}">
                      <a16:colId xmlns:a16="http://schemas.microsoft.com/office/drawing/2014/main" val="3400477117"/>
                    </a:ext>
                  </a:extLst>
                </a:gridCol>
                <a:gridCol w="788541">
                  <a:extLst>
                    <a:ext uri="{9D8B030D-6E8A-4147-A177-3AD203B41FA5}">
                      <a16:colId xmlns:a16="http://schemas.microsoft.com/office/drawing/2014/main" val="1352265184"/>
                    </a:ext>
                  </a:extLst>
                </a:gridCol>
                <a:gridCol w="788541">
                  <a:extLst>
                    <a:ext uri="{9D8B030D-6E8A-4147-A177-3AD203B41FA5}">
                      <a16:colId xmlns:a16="http://schemas.microsoft.com/office/drawing/2014/main" val="2551266850"/>
                    </a:ext>
                  </a:extLst>
                </a:gridCol>
                <a:gridCol w="788541">
                  <a:extLst>
                    <a:ext uri="{9D8B030D-6E8A-4147-A177-3AD203B41FA5}">
                      <a16:colId xmlns:a16="http://schemas.microsoft.com/office/drawing/2014/main" val="1864278853"/>
                    </a:ext>
                  </a:extLst>
                </a:gridCol>
              </a:tblGrid>
              <a:tr h="876319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x(t</a:t>
                      </a:r>
                      <a:r>
                        <a:rPr lang="en-GB" sz="1600" b="0" i="0" baseline="-250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x(</a:t>
                      </a:r>
                      <a:r>
                        <a:rPr lang="en-GB" sz="1600" b="0" i="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en-GB" sz="1600" b="0" i="0" baseline="-25000" dirty="0" err="1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GB" sz="1600" b="0" i="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ea typeface="CMU Serif" panose="02000603000000000000" pitchFamily="2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9422233"/>
                  </a:ext>
                </a:extLst>
              </a:tr>
              <a:tr h="876319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-4.11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589307"/>
                  </a:ext>
                </a:extLst>
              </a:tr>
              <a:tr h="897692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789146"/>
                  </a:ext>
                </a:extLst>
              </a:tr>
              <a:tr h="876319"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-3.95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-5.96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500" dirty="0">
                          <a:solidFill>
                            <a:schemeClr val="tx1"/>
                          </a:solidFill>
                          <a:latin typeface="Gill Sans MT" panose="020B0502020104020203" pitchFamily="34" charset="77"/>
                          <a:cs typeface="Courier New" panose="02070309020205020404" pitchFamily="49" charset="0"/>
                        </a:rPr>
                        <a:t>-2.12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576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F9FD81E-81E0-72E6-FD4C-1A5DA6490A9C}"/>
              </a:ext>
            </a:extLst>
          </p:cNvPr>
          <p:cNvSpPr txBox="1"/>
          <p:nvPr/>
        </p:nvSpPr>
        <p:spPr>
          <a:xfrm>
            <a:off x="3606802" y="820339"/>
            <a:ext cx="2844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Functional Data in Practice</a:t>
            </a:r>
          </a:p>
        </p:txBody>
      </p:sp>
    </p:spTree>
    <p:extLst>
      <p:ext uri="{BB962C8B-B14F-4D97-AF65-F5344CB8AC3E}">
        <p14:creationId xmlns:p14="http://schemas.microsoft.com/office/powerpoint/2010/main" val="618774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50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CMU Serif</vt:lpstr>
      <vt:lpstr>Gill Sans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Edward.Gunning</dc:creator>
  <cp:lastModifiedBy>Edward.Gunning</cp:lastModifiedBy>
  <cp:revision>1</cp:revision>
  <dcterms:created xsi:type="dcterms:W3CDTF">2023-03-25T21:17:17Z</dcterms:created>
  <dcterms:modified xsi:type="dcterms:W3CDTF">2023-03-25T21:34:28Z</dcterms:modified>
</cp:coreProperties>
</file>