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9" r:id="rId2"/>
  </p:sldIdLst>
  <p:sldSz cx="187198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8B"/>
    <a:srgbClr val="07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/>
    <p:restoredTop sz="96327"/>
  </p:normalViewPr>
  <p:slideViewPr>
    <p:cSldViewPr snapToGrid="0">
      <p:cViewPr varScale="1">
        <p:scale>
          <a:sx n="83" d="100"/>
          <a:sy n="83" d="100"/>
        </p:scale>
        <p:origin x="24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75" y="1472842"/>
            <a:ext cx="1403985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75" y="4726842"/>
            <a:ext cx="1403985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3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97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96357" y="479142"/>
            <a:ext cx="4036457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986" y="479142"/>
            <a:ext cx="11875373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0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236" y="2243636"/>
            <a:ext cx="1614582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236" y="6022609"/>
            <a:ext cx="1614582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1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986" y="2395710"/>
            <a:ext cx="795591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899" y="2395710"/>
            <a:ext cx="795591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479143"/>
            <a:ext cx="16145828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425" y="2206137"/>
            <a:ext cx="7919352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9425" y="3287331"/>
            <a:ext cx="7919352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6899" y="2206137"/>
            <a:ext cx="795835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899" y="3287331"/>
            <a:ext cx="7958353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9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99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1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5" y="599969"/>
            <a:ext cx="603762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353" y="1295767"/>
            <a:ext cx="9476899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5" y="2699862"/>
            <a:ext cx="603762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3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5" y="599969"/>
            <a:ext cx="603762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8353" y="1295767"/>
            <a:ext cx="9476899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5" y="2699862"/>
            <a:ext cx="603762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1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986" y="479143"/>
            <a:ext cx="1614582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986" y="2395710"/>
            <a:ext cx="1614582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6986" y="8341239"/>
            <a:ext cx="421195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0934" y="8341239"/>
            <a:ext cx="631793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0859" y="8341239"/>
            <a:ext cx="421195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sv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1F1FB8CC-86E6-1AA8-0637-9E118FA8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558" y="996744"/>
            <a:ext cx="2082838" cy="20828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CFFE07C-3AA1-E761-8AFB-09195406D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639" y="1352896"/>
            <a:ext cx="2083818" cy="20838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D90282C-7DEF-083D-BB27-7521F4BEC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8822" y="4894947"/>
            <a:ext cx="2083818" cy="208381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3D03433-F1A1-9B01-881B-F31F6A464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3225" y="6061456"/>
            <a:ext cx="2083818" cy="208381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20A6E9D5-758D-4272-2FFD-280EB7626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69283" y="260392"/>
            <a:ext cx="892053" cy="527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409A3-0120-15B4-57C1-3DEDF37F0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375" y="1174881"/>
            <a:ext cx="2083818" cy="2083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8122D5-497F-1466-A555-DB1C474550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300" y="2138952"/>
            <a:ext cx="2083818" cy="208381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9BCB5DB-A77F-5DE5-14CA-0B8BA30150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4696" y="1284536"/>
            <a:ext cx="1993185" cy="199318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816DE0F-B26D-3187-DC87-F592F2662F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5282" y="2394808"/>
            <a:ext cx="1998655" cy="1998655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25143234-9F5C-ADDC-11AA-B7629D1F6BAD}"/>
              </a:ext>
            </a:extLst>
          </p:cNvPr>
          <p:cNvSpPr/>
          <p:nvPr/>
        </p:nvSpPr>
        <p:spPr>
          <a:xfrm>
            <a:off x="600408" y="1629137"/>
            <a:ext cx="522514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C2C5E6DF-D013-91D2-A496-51EF0764FDAD}"/>
              </a:ext>
            </a:extLst>
          </p:cNvPr>
          <p:cNvSpPr/>
          <p:nvPr/>
        </p:nvSpPr>
        <p:spPr>
          <a:xfrm flipH="1">
            <a:off x="2049414" y="1629131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7948A01-79E9-A2D1-4017-1EF53D3067BA}"/>
              </a:ext>
            </a:extLst>
          </p:cNvPr>
          <p:cNvSpPr/>
          <p:nvPr/>
        </p:nvSpPr>
        <p:spPr>
          <a:xfrm>
            <a:off x="3152889" y="1661514"/>
            <a:ext cx="522514" cy="589573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2EEA62D-1975-EE9A-6EB1-831434CC43A8}"/>
              </a:ext>
            </a:extLst>
          </p:cNvPr>
          <p:cNvSpPr/>
          <p:nvPr/>
        </p:nvSpPr>
        <p:spPr>
          <a:xfrm flipH="1">
            <a:off x="4911839" y="1661508"/>
            <a:ext cx="522513" cy="589573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7F4D76E-E04A-3579-FF96-5782BBCA395F}"/>
              </a:ext>
            </a:extLst>
          </p:cNvPr>
          <p:cNvSpPr/>
          <p:nvPr/>
        </p:nvSpPr>
        <p:spPr>
          <a:xfrm>
            <a:off x="15793068" y="1715936"/>
            <a:ext cx="522514" cy="584131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A0858E5B-C1D1-CBFB-1752-F74AA29A55B7}"/>
              </a:ext>
            </a:extLst>
          </p:cNvPr>
          <p:cNvSpPr/>
          <p:nvPr/>
        </p:nvSpPr>
        <p:spPr>
          <a:xfrm flipH="1">
            <a:off x="17231675" y="1715937"/>
            <a:ext cx="522513" cy="584131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2CC14-5739-7F13-9117-263EFAB811C1}"/>
              </a:ext>
            </a:extLst>
          </p:cNvPr>
          <p:cNvSpPr txBox="1"/>
          <p:nvPr/>
        </p:nvSpPr>
        <p:spPr>
          <a:xfrm>
            <a:off x="1379135" y="382476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D9998-175A-1B36-9539-679969361E4B}"/>
              </a:ext>
            </a:extLst>
          </p:cNvPr>
          <p:cNvSpPr txBox="1"/>
          <p:nvPr/>
        </p:nvSpPr>
        <p:spPr>
          <a:xfrm>
            <a:off x="2439506" y="4252970"/>
            <a:ext cx="832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070F9-36BA-83C1-AC06-85D50C3CE141}"/>
              </a:ext>
            </a:extLst>
          </p:cNvPr>
          <p:cNvSpPr txBox="1"/>
          <p:nvPr/>
        </p:nvSpPr>
        <p:spPr>
          <a:xfrm>
            <a:off x="3471636" y="2092395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666F2-B726-C1B5-4B18-ED3185820C6D}"/>
              </a:ext>
            </a:extLst>
          </p:cNvPr>
          <p:cNvSpPr txBox="1"/>
          <p:nvPr/>
        </p:nvSpPr>
        <p:spPr>
          <a:xfrm>
            <a:off x="3612198" y="3879750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6376A-1DFB-0B3A-DA08-CF1BB39DC9A8}"/>
              </a:ext>
            </a:extLst>
          </p:cNvPr>
          <p:cNvSpPr txBox="1"/>
          <p:nvPr/>
        </p:nvSpPr>
        <p:spPr>
          <a:xfrm>
            <a:off x="3472524" y="6887131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5849C-C99F-BBF3-308F-DC87763211A2}"/>
              </a:ext>
            </a:extLst>
          </p:cNvPr>
          <p:cNvSpPr txBox="1"/>
          <p:nvPr/>
        </p:nvSpPr>
        <p:spPr>
          <a:xfrm>
            <a:off x="4288341" y="2092395"/>
            <a:ext cx="9889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11F2-7875-8B8D-ECDA-E1C33892927E}"/>
              </a:ext>
            </a:extLst>
          </p:cNvPr>
          <p:cNvSpPr txBox="1"/>
          <p:nvPr/>
        </p:nvSpPr>
        <p:spPr>
          <a:xfrm>
            <a:off x="4759566" y="3847371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BD68FA-E453-E349-E277-EFA8D779037D}"/>
              </a:ext>
            </a:extLst>
          </p:cNvPr>
          <p:cNvSpPr txBox="1"/>
          <p:nvPr/>
        </p:nvSpPr>
        <p:spPr>
          <a:xfrm>
            <a:off x="4362502" y="6887131"/>
            <a:ext cx="8781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EB2676E8-E19E-923B-347A-D7CDAF492A67}"/>
              </a:ext>
            </a:extLst>
          </p:cNvPr>
          <p:cNvSpPr/>
          <p:nvPr/>
        </p:nvSpPr>
        <p:spPr>
          <a:xfrm>
            <a:off x="5699640" y="1626633"/>
            <a:ext cx="522514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DE542DF3-58EA-4C1D-3691-3D0CED88DB02}"/>
              </a:ext>
            </a:extLst>
          </p:cNvPr>
          <p:cNvSpPr/>
          <p:nvPr/>
        </p:nvSpPr>
        <p:spPr>
          <a:xfrm flipH="1">
            <a:off x="6957272" y="1626633"/>
            <a:ext cx="522513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5590F6-2ECE-5EF9-D399-3C3FF70CDEBD}"/>
              </a:ext>
            </a:extLst>
          </p:cNvPr>
          <p:cNvSpPr txBox="1"/>
          <p:nvPr/>
        </p:nvSpPr>
        <p:spPr>
          <a:xfrm>
            <a:off x="7628186" y="4222770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313E7B-68B6-7197-72CD-712600E3569D}"/>
              </a:ext>
            </a:extLst>
          </p:cNvPr>
          <p:cNvSpPr txBox="1"/>
          <p:nvPr/>
        </p:nvSpPr>
        <p:spPr>
          <a:xfrm>
            <a:off x="3303085" y="277167"/>
            <a:ext cx="204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X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AF64CBEC-C679-2F5B-DF9B-FA331666B1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03120" y="313601"/>
            <a:ext cx="991716" cy="5371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8A7F00-AEF2-331C-1822-3F30CE19F1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360" y="5003367"/>
            <a:ext cx="2083818" cy="20838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04981A-5600-B7A1-DB44-855742696B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1303" y="6061458"/>
            <a:ext cx="2083819" cy="20838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9FC95F-AFB4-A3A9-969D-05C1CF506546}"/>
              </a:ext>
            </a:extLst>
          </p:cNvPr>
          <p:cNvSpPr txBox="1"/>
          <p:nvPr/>
        </p:nvSpPr>
        <p:spPr>
          <a:xfrm>
            <a:off x="3463081" y="2942940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BABFB0-AB10-F509-1E6F-46A874D24E09}"/>
              </a:ext>
            </a:extLst>
          </p:cNvPr>
          <p:cNvSpPr txBox="1"/>
          <p:nvPr/>
        </p:nvSpPr>
        <p:spPr>
          <a:xfrm>
            <a:off x="4362500" y="2942940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30F33-7CB3-4862-9FA8-C02C625FCDF5}"/>
              </a:ext>
            </a:extLst>
          </p:cNvPr>
          <p:cNvSpPr txBox="1"/>
          <p:nvPr/>
        </p:nvSpPr>
        <p:spPr>
          <a:xfrm>
            <a:off x="3479539" y="5893780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40EC51-5809-E82A-7D76-C7D7DA310A54}"/>
              </a:ext>
            </a:extLst>
          </p:cNvPr>
          <p:cNvSpPr txBox="1"/>
          <p:nvPr/>
        </p:nvSpPr>
        <p:spPr>
          <a:xfrm>
            <a:off x="4307945" y="5893780"/>
            <a:ext cx="9534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1.2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3FF9D84-A9C0-AEF6-5E1E-CE9657805F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628481" y="2497549"/>
            <a:ext cx="2083818" cy="208381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B25915-FA04-0B1F-7BDD-0EAD545D0FE2}"/>
              </a:ext>
            </a:extLst>
          </p:cNvPr>
          <p:cNvSpPr txBox="1"/>
          <p:nvPr/>
        </p:nvSpPr>
        <p:spPr>
          <a:xfrm>
            <a:off x="16732551" y="382476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C4B5942F-2B13-7C5F-ECE1-89BF95F4B6A0}"/>
              </a:ext>
            </a:extLst>
          </p:cNvPr>
          <p:cNvSpPr/>
          <p:nvPr/>
        </p:nvSpPr>
        <p:spPr>
          <a:xfrm>
            <a:off x="8380000" y="1629132"/>
            <a:ext cx="522514" cy="59281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E67FBA3B-78B9-9F9E-D504-3869C2710662}"/>
              </a:ext>
            </a:extLst>
          </p:cNvPr>
          <p:cNvSpPr/>
          <p:nvPr/>
        </p:nvSpPr>
        <p:spPr>
          <a:xfrm flipH="1">
            <a:off x="11952367" y="1632319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F3519-1856-2924-97EF-71BC5B1B65FC}"/>
              </a:ext>
            </a:extLst>
          </p:cNvPr>
          <p:cNvSpPr txBox="1"/>
          <p:nvPr/>
        </p:nvSpPr>
        <p:spPr>
          <a:xfrm>
            <a:off x="8688283" y="2121586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556516-C8EC-A6FC-150E-D03DCB1BBA96}"/>
              </a:ext>
            </a:extLst>
          </p:cNvPr>
          <p:cNvSpPr txBox="1"/>
          <p:nvPr/>
        </p:nvSpPr>
        <p:spPr>
          <a:xfrm>
            <a:off x="8828845" y="3908941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CA5ADE-0D2A-D5BE-3D47-A4403D05DD28}"/>
              </a:ext>
            </a:extLst>
          </p:cNvPr>
          <p:cNvSpPr txBox="1"/>
          <p:nvPr/>
        </p:nvSpPr>
        <p:spPr>
          <a:xfrm>
            <a:off x="11516724" y="2092395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6BAA25-51B4-993E-C106-A8F208B01F27}"/>
              </a:ext>
            </a:extLst>
          </p:cNvPr>
          <p:cNvSpPr txBox="1"/>
          <p:nvPr/>
        </p:nvSpPr>
        <p:spPr>
          <a:xfrm>
            <a:off x="11716329" y="3822675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22D7FB-2537-D858-69B5-A214465EA290}"/>
              </a:ext>
            </a:extLst>
          </p:cNvPr>
          <p:cNvSpPr txBox="1"/>
          <p:nvPr/>
        </p:nvSpPr>
        <p:spPr>
          <a:xfrm>
            <a:off x="9366330" y="211989"/>
            <a:ext cx="2047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DD7687-B820-D5C5-3DE5-69EAA785992B}"/>
              </a:ext>
            </a:extLst>
          </p:cNvPr>
          <p:cNvSpPr txBox="1"/>
          <p:nvPr/>
        </p:nvSpPr>
        <p:spPr>
          <a:xfrm>
            <a:off x="8679728" y="3125483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A09EC7-2C3E-816F-3F3A-B90D1B61925E}"/>
              </a:ext>
            </a:extLst>
          </p:cNvPr>
          <p:cNvSpPr txBox="1"/>
          <p:nvPr/>
        </p:nvSpPr>
        <p:spPr>
          <a:xfrm>
            <a:off x="11480222" y="3079583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3379F2-5D90-5B1E-AFC5-C7A2CB235487}"/>
              </a:ext>
            </a:extLst>
          </p:cNvPr>
          <p:cNvSpPr txBox="1"/>
          <p:nvPr/>
        </p:nvSpPr>
        <p:spPr>
          <a:xfrm rot="16200000">
            <a:off x="10272585" y="1635915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31B0C-AD0E-A024-9759-82BBB6D7B00E}"/>
              </a:ext>
            </a:extLst>
          </p:cNvPr>
          <p:cNvSpPr txBox="1"/>
          <p:nvPr/>
        </p:nvSpPr>
        <p:spPr>
          <a:xfrm rot="16200000">
            <a:off x="10272585" y="2622769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316190-C323-130B-CE32-51F122EAD828}"/>
              </a:ext>
            </a:extLst>
          </p:cNvPr>
          <p:cNvSpPr txBox="1"/>
          <p:nvPr/>
        </p:nvSpPr>
        <p:spPr>
          <a:xfrm rot="16200000">
            <a:off x="10272585" y="3543014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11D461-3509-2F7D-4C8F-FFA8B50C7F03}"/>
              </a:ext>
            </a:extLst>
          </p:cNvPr>
          <p:cNvSpPr txBox="1"/>
          <p:nvPr/>
        </p:nvSpPr>
        <p:spPr>
          <a:xfrm rot="16200000">
            <a:off x="10272585" y="3997888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D3C1C-E788-0E55-6CEE-B6656D83CCF8}"/>
              </a:ext>
            </a:extLst>
          </p:cNvPr>
          <p:cNvSpPr txBox="1"/>
          <p:nvPr/>
        </p:nvSpPr>
        <p:spPr>
          <a:xfrm rot="16200000">
            <a:off x="10272585" y="4445169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F2475E-27EB-3DE0-A06A-CA3C2D776046}"/>
              </a:ext>
            </a:extLst>
          </p:cNvPr>
          <p:cNvSpPr txBox="1"/>
          <p:nvPr/>
        </p:nvSpPr>
        <p:spPr>
          <a:xfrm>
            <a:off x="8655118" y="5682664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F40329-097A-CE49-A08A-5DC992221714}"/>
              </a:ext>
            </a:extLst>
          </p:cNvPr>
          <p:cNvSpPr txBox="1"/>
          <p:nvPr/>
        </p:nvSpPr>
        <p:spPr>
          <a:xfrm>
            <a:off x="11483559" y="5653473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FB1786-E67E-70B7-5CCB-DEDB21F14504}"/>
              </a:ext>
            </a:extLst>
          </p:cNvPr>
          <p:cNvSpPr txBox="1"/>
          <p:nvPr/>
        </p:nvSpPr>
        <p:spPr>
          <a:xfrm>
            <a:off x="8646563" y="6686561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287491F-9BAE-5611-3D89-F6F5B6EDD9EA}"/>
              </a:ext>
            </a:extLst>
          </p:cNvPr>
          <p:cNvSpPr txBox="1"/>
          <p:nvPr/>
        </p:nvSpPr>
        <p:spPr>
          <a:xfrm>
            <a:off x="11447057" y="6640661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5461AF-2A22-675F-ACDC-048DE424940D}"/>
              </a:ext>
            </a:extLst>
          </p:cNvPr>
          <p:cNvSpPr txBox="1"/>
          <p:nvPr/>
        </p:nvSpPr>
        <p:spPr>
          <a:xfrm rot="16200000">
            <a:off x="10239420" y="5196993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980057-1F35-7C04-469A-313A29C69C8E}"/>
              </a:ext>
            </a:extLst>
          </p:cNvPr>
          <p:cNvSpPr txBox="1"/>
          <p:nvPr/>
        </p:nvSpPr>
        <p:spPr>
          <a:xfrm rot="16200000">
            <a:off x="10239420" y="6183847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4" name="Left Bracket 83">
            <a:extLst>
              <a:ext uri="{FF2B5EF4-FFF2-40B4-BE49-F238E27FC236}">
                <a16:creationId xmlns:a16="http://schemas.microsoft.com/office/drawing/2014/main" id="{2465B347-5439-1BF2-DF6D-CEA85C1C80AA}"/>
              </a:ext>
            </a:extLst>
          </p:cNvPr>
          <p:cNvSpPr/>
          <p:nvPr/>
        </p:nvSpPr>
        <p:spPr>
          <a:xfrm>
            <a:off x="12742814" y="1643414"/>
            <a:ext cx="522514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Left Bracket 85">
            <a:extLst>
              <a:ext uri="{FF2B5EF4-FFF2-40B4-BE49-F238E27FC236}">
                <a16:creationId xmlns:a16="http://schemas.microsoft.com/office/drawing/2014/main" id="{CECEA055-1792-D3CE-A4F5-1F07D453E3A4}"/>
              </a:ext>
            </a:extLst>
          </p:cNvPr>
          <p:cNvSpPr/>
          <p:nvPr/>
        </p:nvSpPr>
        <p:spPr>
          <a:xfrm flipH="1">
            <a:off x="14000445" y="1643414"/>
            <a:ext cx="522513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5FF3C5-5809-A4C7-9187-C5532EDF1E13}"/>
              </a:ext>
            </a:extLst>
          </p:cNvPr>
          <p:cNvSpPr txBox="1"/>
          <p:nvPr/>
        </p:nvSpPr>
        <p:spPr>
          <a:xfrm>
            <a:off x="14812571" y="4252970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A558F3-E5D5-257E-E810-B181EEB01661}"/>
              </a:ext>
            </a:extLst>
          </p:cNvPr>
          <p:cNvSpPr txBox="1"/>
          <p:nvPr/>
        </p:nvSpPr>
        <p:spPr>
          <a:xfrm>
            <a:off x="13499277" y="2442197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0BA739BE-ED24-DFE2-A711-A0D21B1EFA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488449" y="3488550"/>
            <a:ext cx="2082838" cy="2082838"/>
          </a:xfrm>
          <a:prstGeom prst="rect">
            <a:avLst/>
          </a:prstGeom>
        </p:spPr>
      </p:pic>
      <p:sp>
        <p:nvSpPr>
          <p:cNvPr id="37" name="Left Brace 36">
            <a:extLst>
              <a:ext uri="{FF2B5EF4-FFF2-40B4-BE49-F238E27FC236}">
                <a16:creationId xmlns:a16="http://schemas.microsoft.com/office/drawing/2014/main" id="{5A90FA2B-3577-BA8A-6BE1-A8A5519B6D1D}"/>
              </a:ext>
            </a:extLst>
          </p:cNvPr>
          <p:cNvSpPr/>
          <p:nvPr/>
        </p:nvSpPr>
        <p:spPr>
          <a:xfrm rot="5400000">
            <a:off x="1366444" y="289045"/>
            <a:ext cx="401565" cy="1949612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812DAE0-D816-2915-43D1-109F2D07B2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40848" y="310404"/>
            <a:ext cx="897212" cy="48599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BD0806B-43F4-4F5B-08B4-2479482222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271044" y="270416"/>
            <a:ext cx="892053" cy="483195"/>
          </a:xfrm>
          <a:prstGeom prst="rect">
            <a:avLst/>
          </a:prstGeom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A3557AD9-B298-C14F-6B92-72B49CFB0FF8}"/>
              </a:ext>
            </a:extLst>
          </p:cNvPr>
          <p:cNvSpPr/>
          <p:nvPr/>
        </p:nvSpPr>
        <p:spPr>
          <a:xfrm rot="5400000">
            <a:off x="13437215" y="338356"/>
            <a:ext cx="401565" cy="1866577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35396AAE-914D-6B1B-1F9F-8114C9D8F557}"/>
              </a:ext>
            </a:extLst>
          </p:cNvPr>
          <p:cNvSpPr/>
          <p:nvPr/>
        </p:nvSpPr>
        <p:spPr>
          <a:xfrm rot="5400000">
            <a:off x="6396235" y="385578"/>
            <a:ext cx="401565" cy="1765534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5EB9D6D6-E54B-7C91-7A42-C93FDFA2DA7A}"/>
              </a:ext>
            </a:extLst>
          </p:cNvPr>
          <p:cNvSpPr/>
          <p:nvPr/>
        </p:nvSpPr>
        <p:spPr>
          <a:xfrm rot="5400000">
            <a:off x="10243497" y="-775795"/>
            <a:ext cx="401565" cy="4094880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253B345E-FA03-97ED-B8FB-5EFB9A6EF426}"/>
              </a:ext>
            </a:extLst>
          </p:cNvPr>
          <p:cNvSpPr/>
          <p:nvPr/>
        </p:nvSpPr>
        <p:spPr>
          <a:xfrm rot="5400000">
            <a:off x="4176996" y="116934"/>
            <a:ext cx="401565" cy="2293835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E73F7508-2058-54F2-F18E-C52840D2E8B5}"/>
              </a:ext>
            </a:extLst>
          </p:cNvPr>
          <p:cNvSpPr/>
          <p:nvPr/>
        </p:nvSpPr>
        <p:spPr>
          <a:xfrm rot="5400000">
            <a:off x="16577072" y="211321"/>
            <a:ext cx="401565" cy="1969571"/>
          </a:xfrm>
          <a:prstGeom prst="leftBrace">
            <a:avLst>
              <a:gd name="adj1" fmla="val 54647"/>
              <a:gd name="adj2" fmla="val 50000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</TotalTime>
  <Words>63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BoldItalic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10</cp:revision>
  <dcterms:created xsi:type="dcterms:W3CDTF">2023-04-06T19:12:16Z</dcterms:created>
  <dcterms:modified xsi:type="dcterms:W3CDTF">2023-04-07T11:46:02Z</dcterms:modified>
</cp:coreProperties>
</file>