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80006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327"/>
  </p:normalViewPr>
  <p:slideViewPr>
    <p:cSldViewPr snapToGrid="0">
      <p:cViewPr varScale="1">
        <p:scale>
          <a:sx n="86" d="100"/>
          <a:sy n="86" d="100"/>
        </p:scale>
        <p:origin x="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296173"/>
            <a:ext cx="13500497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159854"/>
            <a:ext cx="13500497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5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21669"/>
            <a:ext cx="3881393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21669"/>
            <a:ext cx="1141917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974511"/>
            <a:ext cx="1552557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300193"/>
            <a:ext cx="1552557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21669"/>
            <a:ext cx="15525572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941510"/>
            <a:ext cx="761512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893014"/>
            <a:ext cx="7615123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941510"/>
            <a:ext cx="765262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893014"/>
            <a:ext cx="765262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40340"/>
            <a:ext cx="911283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40340"/>
            <a:ext cx="911283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21669"/>
            <a:ext cx="1552557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108344"/>
            <a:ext cx="1552557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340702"/>
            <a:ext cx="607522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989" y="456994"/>
            <a:ext cx="2082838" cy="2082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70" y="813146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253" y="4355197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656" y="5521706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22666" y="319859"/>
            <a:ext cx="1100626" cy="650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06" y="635131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31" y="1599202"/>
            <a:ext cx="2083818" cy="208381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125" y="744784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711" y="1855056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240839" y="1089385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1689843" y="108937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2793320" y="1121762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552268" y="1121758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433499" y="1176186"/>
            <a:ext cx="522514" cy="584131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6872104" y="1176187"/>
            <a:ext cx="522513" cy="58413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019564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079937" y="3713220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112065" y="1552645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252629" y="334000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112953" y="634738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3928770" y="1552645"/>
            <a:ext cx="9889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399995" y="3307621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002931" y="6347381"/>
            <a:ext cx="8781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340071" y="1086881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597701" y="1086881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268615" y="36830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2959575" y="369113"/>
            <a:ext cx="204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2129A3-0739-AF8E-DB1D-BED539C5702F}"/>
              </a:ext>
            </a:extLst>
          </p:cNvPr>
          <p:cNvSpPr txBox="1"/>
          <p:nvPr/>
        </p:nvSpPr>
        <p:spPr>
          <a:xfrm>
            <a:off x="438672" y="274349"/>
            <a:ext cx="17199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y</a:t>
            </a:r>
            <a:r>
              <a:rPr lang="en-GB" sz="45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1668" y="366774"/>
            <a:ext cx="1017441" cy="5511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1" y="4463617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32" y="5521706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103510" y="240319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002931" y="2403190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119968" y="535403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3948376" y="5354030"/>
            <a:ext cx="953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68912" y="1957799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372980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020431" y="1089382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592796" y="1092567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328712" y="1581836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469276" y="336919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157155" y="1552645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356758" y="3282925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8992713" y="304251"/>
            <a:ext cx="2047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320157" y="2585733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120653" y="253983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9913016" y="109616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9913016" y="20830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9913016" y="300326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9913016" y="345813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9913016" y="39054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295547" y="5142914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123990" y="511372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286992" y="614681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087488" y="6100911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9879851" y="4657243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9879851" y="564409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383245" y="1103664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3640874" y="1103664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453000" y="37132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139708" y="190244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28880" y="2948800"/>
            <a:ext cx="2082838" cy="2082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ADA2D-0005-A9B2-47A2-53E3CE09F431}"/>
              </a:ext>
            </a:extLst>
          </p:cNvPr>
          <p:cNvSpPr txBox="1"/>
          <p:nvPr/>
        </p:nvSpPr>
        <p:spPr>
          <a:xfrm>
            <a:off x="12505367" y="249916"/>
            <a:ext cx="17199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u</a:t>
            </a:r>
            <a:r>
              <a:rPr lang="en-GB" sz="45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60CB0-B050-22BF-3546-7412F009C101}"/>
              </a:ext>
            </a:extLst>
          </p:cNvPr>
          <p:cNvSpPr txBox="1"/>
          <p:nvPr/>
        </p:nvSpPr>
        <p:spPr>
          <a:xfrm>
            <a:off x="2097454" y="403436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3EC1-F297-4ABE-78AD-BA3023C010C9}"/>
              </a:ext>
            </a:extLst>
          </p:cNvPr>
          <p:cNvSpPr txBox="1"/>
          <p:nvPr/>
        </p:nvSpPr>
        <p:spPr>
          <a:xfrm>
            <a:off x="7315296" y="392107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5F483-3FEC-19FE-58E0-DE0D1DDAA1E9}"/>
              </a:ext>
            </a:extLst>
          </p:cNvPr>
          <p:cNvSpPr txBox="1"/>
          <p:nvPr/>
        </p:nvSpPr>
        <p:spPr>
          <a:xfrm>
            <a:off x="14453000" y="378395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74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7</cp:revision>
  <dcterms:created xsi:type="dcterms:W3CDTF">2023-04-06T19:12:16Z</dcterms:created>
  <dcterms:modified xsi:type="dcterms:W3CDTF">2023-04-07T11:26:44Z</dcterms:modified>
</cp:coreProperties>
</file>