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8B"/>
    <a:srgbClr val="07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/>
    <p:restoredTop sz="96327"/>
  </p:normalViewPr>
  <p:slideViewPr>
    <p:cSldViewPr snapToGrid="0">
      <p:cViewPr varScale="1">
        <p:scale>
          <a:sx n="117" d="100"/>
          <a:sy n="117" d="100"/>
        </p:scale>
        <p:origin x="2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2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0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8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58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11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26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36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99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9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8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8CFFE07C-3AA1-E761-8AFB-09195406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070" y="282127"/>
            <a:ext cx="2083818" cy="20838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D90282C-7DEF-083D-BB27-7521F4BE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253" y="3824178"/>
            <a:ext cx="2083818" cy="208381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3D03433-F1A1-9B01-881B-F31F6A464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3656" y="4990687"/>
            <a:ext cx="2083818" cy="208381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20A6E9D5-758D-4272-2FFD-280EB7626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62850" y="282127"/>
            <a:ext cx="528562" cy="312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409A3-0120-15B4-57C1-3DEDF37F0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06" y="104112"/>
            <a:ext cx="2083818" cy="2083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8122D5-497F-1466-A555-DB1C47455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31" y="1068183"/>
            <a:ext cx="2083818" cy="208381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9BCB5DB-A77F-5DE5-14CA-0B8BA3015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5124" y="213764"/>
            <a:ext cx="1993185" cy="199318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816DE0F-B26D-3187-DC87-F592F2662F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5710" y="1324036"/>
            <a:ext cx="1998655" cy="1998655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25143234-9F5C-ADDC-11AA-B7629D1F6BAD}"/>
              </a:ext>
            </a:extLst>
          </p:cNvPr>
          <p:cNvSpPr/>
          <p:nvPr/>
        </p:nvSpPr>
        <p:spPr>
          <a:xfrm>
            <a:off x="240839" y="558365"/>
            <a:ext cx="522514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C2C5E6DF-D013-91D2-A496-51EF0764FDAD}"/>
              </a:ext>
            </a:extLst>
          </p:cNvPr>
          <p:cNvSpPr/>
          <p:nvPr/>
        </p:nvSpPr>
        <p:spPr>
          <a:xfrm flipH="1">
            <a:off x="1689842" y="558359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7948A01-79E9-A2D1-4017-1EF53D3067BA}"/>
              </a:ext>
            </a:extLst>
          </p:cNvPr>
          <p:cNvSpPr/>
          <p:nvPr/>
        </p:nvSpPr>
        <p:spPr>
          <a:xfrm>
            <a:off x="2793320" y="590742"/>
            <a:ext cx="522514" cy="589573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2EEA62D-1975-EE9A-6EB1-831434CC43A8}"/>
              </a:ext>
            </a:extLst>
          </p:cNvPr>
          <p:cNvSpPr/>
          <p:nvPr/>
        </p:nvSpPr>
        <p:spPr>
          <a:xfrm flipH="1">
            <a:off x="4552267" y="590739"/>
            <a:ext cx="522513" cy="589573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7F4D76E-E04A-3579-FF96-5782BBCA395F}"/>
              </a:ext>
            </a:extLst>
          </p:cNvPr>
          <p:cNvSpPr/>
          <p:nvPr/>
        </p:nvSpPr>
        <p:spPr>
          <a:xfrm>
            <a:off x="15433499" y="645167"/>
            <a:ext cx="522514" cy="584131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A0858E5B-C1D1-CBFB-1752-F74AA29A55B7}"/>
              </a:ext>
            </a:extLst>
          </p:cNvPr>
          <p:cNvSpPr/>
          <p:nvPr/>
        </p:nvSpPr>
        <p:spPr>
          <a:xfrm flipH="1">
            <a:off x="16872103" y="645168"/>
            <a:ext cx="522513" cy="584131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2CC14-5739-7F13-9117-263EFAB811C1}"/>
              </a:ext>
            </a:extLst>
          </p:cNvPr>
          <p:cNvSpPr txBox="1"/>
          <p:nvPr/>
        </p:nvSpPr>
        <p:spPr>
          <a:xfrm>
            <a:off x="1019563" y="2753993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D9998-175A-1B36-9539-679969361E4B}"/>
              </a:ext>
            </a:extLst>
          </p:cNvPr>
          <p:cNvSpPr txBox="1"/>
          <p:nvPr/>
        </p:nvSpPr>
        <p:spPr>
          <a:xfrm>
            <a:off x="2079937" y="3182201"/>
            <a:ext cx="832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070F9-36BA-83C1-AC06-85D50C3CE141}"/>
              </a:ext>
            </a:extLst>
          </p:cNvPr>
          <p:cNvSpPr txBox="1"/>
          <p:nvPr/>
        </p:nvSpPr>
        <p:spPr>
          <a:xfrm>
            <a:off x="3112064" y="1021625"/>
            <a:ext cx="61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666F2-B726-C1B5-4B18-ED3185820C6D}"/>
              </a:ext>
            </a:extLst>
          </p:cNvPr>
          <p:cNvSpPr txBox="1"/>
          <p:nvPr/>
        </p:nvSpPr>
        <p:spPr>
          <a:xfrm>
            <a:off x="3252629" y="2808981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6376A-1DFB-0B3A-DA08-CF1BB39DC9A8}"/>
              </a:ext>
            </a:extLst>
          </p:cNvPr>
          <p:cNvSpPr txBox="1"/>
          <p:nvPr/>
        </p:nvSpPr>
        <p:spPr>
          <a:xfrm>
            <a:off x="3112952" y="5816361"/>
            <a:ext cx="61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5849C-C99F-BBF3-308F-DC87763211A2}"/>
              </a:ext>
            </a:extLst>
          </p:cNvPr>
          <p:cNvSpPr txBox="1"/>
          <p:nvPr/>
        </p:nvSpPr>
        <p:spPr>
          <a:xfrm>
            <a:off x="4127250" y="1021625"/>
            <a:ext cx="83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11F2-7875-8B8D-ECDA-E1C33892927E}"/>
              </a:ext>
            </a:extLst>
          </p:cNvPr>
          <p:cNvSpPr txBox="1"/>
          <p:nvPr/>
        </p:nvSpPr>
        <p:spPr>
          <a:xfrm>
            <a:off x="4399994" y="2776602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BD68FA-E453-E349-E277-EFA8D779037D}"/>
              </a:ext>
            </a:extLst>
          </p:cNvPr>
          <p:cNvSpPr txBox="1"/>
          <p:nvPr/>
        </p:nvSpPr>
        <p:spPr>
          <a:xfrm>
            <a:off x="4122636" y="5816361"/>
            <a:ext cx="87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EB2676E8-E19E-923B-347A-D7CDAF492A67}"/>
              </a:ext>
            </a:extLst>
          </p:cNvPr>
          <p:cNvSpPr/>
          <p:nvPr/>
        </p:nvSpPr>
        <p:spPr>
          <a:xfrm>
            <a:off x="5340071" y="555861"/>
            <a:ext cx="522514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DE542DF3-58EA-4C1D-3691-3D0CED88DB02}"/>
              </a:ext>
            </a:extLst>
          </p:cNvPr>
          <p:cNvSpPr/>
          <p:nvPr/>
        </p:nvSpPr>
        <p:spPr>
          <a:xfrm flipH="1">
            <a:off x="6597700" y="555861"/>
            <a:ext cx="522513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5590F6-2ECE-5EF9-D399-3C3FF70CDEBD}"/>
              </a:ext>
            </a:extLst>
          </p:cNvPr>
          <p:cNvSpPr txBox="1"/>
          <p:nvPr/>
        </p:nvSpPr>
        <p:spPr>
          <a:xfrm>
            <a:off x="7268614" y="3152001"/>
            <a:ext cx="636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313E7B-68B6-7197-72CD-712600E3569D}"/>
              </a:ext>
            </a:extLst>
          </p:cNvPr>
          <p:cNvSpPr txBox="1"/>
          <p:nvPr/>
        </p:nvSpPr>
        <p:spPr>
          <a:xfrm>
            <a:off x="2903867" y="209509"/>
            <a:ext cx="2047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2129A3-0739-AF8E-DB1D-BED539C5702F}"/>
              </a:ext>
            </a:extLst>
          </p:cNvPr>
          <p:cNvSpPr txBox="1"/>
          <p:nvPr/>
        </p:nvSpPr>
        <p:spPr>
          <a:xfrm>
            <a:off x="305397" y="141758"/>
            <a:ext cx="1719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y</a:t>
            </a:r>
            <a:r>
              <a:rPr lang="en-GB" sz="22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(t)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AF64CBEC-C679-2F5B-DF9B-FA331666B1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4012" y="258043"/>
            <a:ext cx="549817" cy="2978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8A7F00-AEF2-331C-1822-3F30CE19F1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91" y="3932598"/>
            <a:ext cx="2083818" cy="20838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04981A-5600-B7A1-DB44-855742696B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31" y="4990686"/>
            <a:ext cx="2083819" cy="20838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9FC95F-AFB4-A3A9-969D-05C1CF506546}"/>
              </a:ext>
            </a:extLst>
          </p:cNvPr>
          <p:cNvSpPr txBox="1"/>
          <p:nvPr/>
        </p:nvSpPr>
        <p:spPr>
          <a:xfrm>
            <a:off x="3103509" y="1872170"/>
            <a:ext cx="61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BABFB0-AB10-F509-1E6F-46A874D24E09}"/>
              </a:ext>
            </a:extLst>
          </p:cNvPr>
          <p:cNvSpPr txBox="1"/>
          <p:nvPr/>
        </p:nvSpPr>
        <p:spPr>
          <a:xfrm>
            <a:off x="4136899" y="1872170"/>
            <a:ext cx="83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30F33-7CB3-4862-9FA8-C02C625FCDF5}"/>
              </a:ext>
            </a:extLst>
          </p:cNvPr>
          <p:cNvSpPr txBox="1"/>
          <p:nvPr/>
        </p:nvSpPr>
        <p:spPr>
          <a:xfrm>
            <a:off x="3119967" y="4823010"/>
            <a:ext cx="61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40EC51-5809-E82A-7D76-C7D7DA310A54}"/>
              </a:ext>
            </a:extLst>
          </p:cNvPr>
          <p:cNvSpPr txBox="1"/>
          <p:nvPr/>
        </p:nvSpPr>
        <p:spPr>
          <a:xfrm>
            <a:off x="4104101" y="4823010"/>
            <a:ext cx="83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1.2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3FF9D84-A9C0-AEF6-5E1E-CE9657805F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68912" y="1426780"/>
            <a:ext cx="2083818" cy="208381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B25915-FA04-0B1F-7BDD-0EAD545D0FE2}"/>
              </a:ext>
            </a:extLst>
          </p:cNvPr>
          <p:cNvSpPr txBox="1"/>
          <p:nvPr/>
        </p:nvSpPr>
        <p:spPr>
          <a:xfrm>
            <a:off x="16372979" y="2753993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C4B5942F-2B13-7C5F-ECE1-89BF95F4B6A0}"/>
              </a:ext>
            </a:extLst>
          </p:cNvPr>
          <p:cNvSpPr/>
          <p:nvPr/>
        </p:nvSpPr>
        <p:spPr>
          <a:xfrm>
            <a:off x="8020431" y="558363"/>
            <a:ext cx="522514" cy="59281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E67FBA3B-78B9-9F9E-D504-3869C2710662}"/>
              </a:ext>
            </a:extLst>
          </p:cNvPr>
          <p:cNvSpPr/>
          <p:nvPr/>
        </p:nvSpPr>
        <p:spPr>
          <a:xfrm flipH="1">
            <a:off x="11592795" y="561547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F3519-1856-2924-97EF-71BC5B1B65FC}"/>
              </a:ext>
            </a:extLst>
          </p:cNvPr>
          <p:cNvSpPr txBox="1"/>
          <p:nvPr/>
        </p:nvSpPr>
        <p:spPr>
          <a:xfrm>
            <a:off x="8328711" y="1050816"/>
            <a:ext cx="61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556516-C8EC-A6FC-150E-D03DCB1BBA96}"/>
              </a:ext>
            </a:extLst>
          </p:cNvPr>
          <p:cNvSpPr txBox="1"/>
          <p:nvPr/>
        </p:nvSpPr>
        <p:spPr>
          <a:xfrm>
            <a:off x="8469276" y="2838172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CA5ADE-0D2A-D5BE-3D47-A4403D05DD28}"/>
              </a:ext>
            </a:extLst>
          </p:cNvPr>
          <p:cNvSpPr txBox="1"/>
          <p:nvPr/>
        </p:nvSpPr>
        <p:spPr>
          <a:xfrm>
            <a:off x="11157155" y="1021625"/>
            <a:ext cx="83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6BAA25-51B4-993E-C106-A8F208B01F27}"/>
              </a:ext>
            </a:extLst>
          </p:cNvPr>
          <p:cNvSpPr txBox="1"/>
          <p:nvPr/>
        </p:nvSpPr>
        <p:spPr>
          <a:xfrm>
            <a:off x="11356757" y="2751906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22D7FB-2537-D858-69B5-A214465EA290}"/>
              </a:ext>
            </a:extLst>
          </p:cNvPr>
          <p:cNvSpPr txBox="1"/>
          <p:nvPr/>
        </p:nvSpPr>
        <p:spPr>
          <a:xfrm>
            <a:off x="9020118" y="222849"/>
            <a:ext cx="2047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DD7687-B820-D5C5-3DE5-69EAA785992B}"/>
              </a:ext>
            </a:extLst>
          </p:cNvPr>
          <p:cNvSpPr txBox="1"/>
          <p:nvPr/>
        </p:nvSpPr>
        <p:spPr>
          <a:xfrm>
            <a:off x="8320156" y="2054713"/>
            <a:ext cx="61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A09EC7-2C3E-816F-3F3A-B90D1B61925E}"/>
              </a:ext>
            </a:extLst>
          </p:cNvPr>
          <p:cNvSpPr txBox="1"/>
          <p:nvPr/>
        </p:nvSpPr>
        <p:spPr>
          <a:xfrm>
            <a:off x="11120653" y="2008813"/>
            <a:ext cx="83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3379F2-5D90-5B1E-AFC5-C7A2CB235487}"/>
              </a:ext>
            </a:extLst>
          </p:cNvPr>
          <p:cNvSpPr txBox="1"/>
          <p:nvPr/>
        </p:nvSpPr>
        <p:spPr>
          <a:xfrm rot="16200000">
            <a:off x="9913016" y="565146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31B0C-AD0E-A024-9759-82BBB6D7B00E}"/>
              </a:ext>
            </a:extLst>
          </p:cNvPr>
          <p:cNvSpPr txBox="1"/>
          <p:nvPr/>
        </p:nvSpPr>
        <p:spPr>
          <a:xfrm rot="16200000">
            <a:off x="9913016" y="1552000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316190-C323-130B-CE32-51F122EAD828}"/>
              </a:ext>
            </a:extLst>
          </p:cNvPr>
          <p:cNvSpPr txBox="1"/>
          <p:nvPr/>
        </p:nvSpPr>
        <p:spPr>
          <a:xfrm rot="16200000">
            <a:off x="9913016" y="2472245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11D461-3509-2F7D-4C8F-FFA8B50C7F03}"/>
              </a:ext>
            </a:extLst>
          </p:cNvPr>
          <p:cNvSpPr txBox="1"/>
          <p:nvPr/>
        </p:nvSpPr>
        <p:spPr>
          <a:xfrm rot="16200000">
            <a:off x="9913016" y="2927119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D3C1C-E788-0E55-6CEE-B6656D83CCF8}"/>
              </a:ext>
            </a:extLst>
          </p:cNvPr>
          <p:cNvSpPr txBox="1"/>
          <p:nvPr/>
        </p:nvSpPr>
        <p:spPr>
          <a:xfrm rot="16200000">
            <a:off x="9913016" y="3374400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F2475E-27EB-3DE0-A06A-CA3C2D776046}"/>
              </a:ext>
            </a:extLst>
          </p:cNvPr>
          <p:cNvSpPr txBox="1"/>
          <p:nvPr/>
        </p:nvSpPr>
        <p:spPr>
          <a:xfrm>
            <a:off x="8295546" y="4611894"/>
            <a:ext cx="61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F40329-097A-CE49-A08A-5DC992221714}"/>
              </a:ext>
            </a:extLst>
          </p:cNvPr>
          <p:cNvSpPr txBox="1"/>
          <p:nvPr/>
        </p:nvSpPr>
        <p:spPr>
          <a:xfrm>
            <a:off x="11123990" y="4582703"/>
            <a:ext cx="83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FB1786-E67E-70B7-5CCB-DEDB21F14504}"/>
              </a:ext>
            </a:extLst>
          </p:cNvPr>
          <p:cNvSpPr txBox="1"/>
          <p:nvPr/>
        </p:nvSpPr>
        <p:spPr>
          <a:xfrm>
            <a:off x="8286991" y="5615791"/>
            <a:ext cx="61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287491F-9BAE-5611-3D89-F6F5B6EDD9EA}"/>
              </a:ext>
            </a:extLst>
          </p:cNvPr>
          <p:cNvSpPr txBox="1"/>
          <p:nvPr/>
        </p:nvSpPr>
        <p:spPr>
          <a:xfrm>
            <a:off x="11087488" y="5569891"/>
            <a:ext cx="83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5461AF-2A22-675F-ACDC-048DE424940D}"/>
              </a:ext>
            </a:extLst>
          </p:cNvPr>
          <p:cNvSpPr txBox="1"/>
          <p:nvPr/>
        </p:nvSpPr>
        <p:spPr>
          <a:xfrm rot="16200000">
            <a:off x="9879851" y="4126224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980057-1F35-7C04-469A-313A29C69C8E}"/>
              </a:ext>
            </a:extLst>
          </p:cNvPr>
          <p:cNvSpPr txBox="1"/>
          <p:nvPr/>
        </p:nvSpPr>
        <p:spPr>
          <a:xfrm rot="16200000">
            <a:off x="9879851" y="5113078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4" name="Left Bracket 83">
            <a:extLst>
              <a:ext uri="{FF2B5EF4-FFF2-40B4-BE49-F238E27FC236}">
                <a16:creationId xmlns:a16="http://schemas.microsoft.com/office/drawing/2014/main" id="{2465B347-5439-1BF2-DF6D-CEA85C1C80AA}"/>
              </a:ext>
            </a:extLst>
          </p:cNvPr>
          <p:cNvSpPr/>
          <p:nvPr/>
        </p:nvSpPr>
        <p:spPr>
          <a:xfrm>
            <a:off x="12383245" y="572645"/>
            <a:ext cx="522514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Left Bracket 85">
            <a:extLst>
              <a:ext uri="{FF2B5EF4-FFF2-40B4-BE49-F238E27FC236}">
                <a16:creationId xmlns:a16="http://schemas.microsoft.com/office/drawing/2014/main" id="{CECEA055-1792-D3CE-A4F5-1F07D453E3A4}"/>
              </a:ext>
            </a:extLst>
          </p:cNvPr>
          <p:cNvSpPr/>
          <p:nvPr/>
        </p:nvSpPr>
        <p:spPr>
          <a:xfrm flipH="1">
            <a:off x="13640873" y="572645"/>
            <a:ext cx="522513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5FF3C5-5809-A4C7-9187-C5532EDF1E13}"/>
              </a:ext>
            </a:extLst>
          </p:cNvPr>
          <p:cNvSpPr txBox="1"/>
          <p:nvPr/>
        </p:nvSpPr>
        <p:spPr>
          <a:xfrm>
            <a:off x="14452999" y="3182201"/>
            <a:ext cx="636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035ED0-A6B7-9A78-5298-704162242FCC}"/>
              </a:ext>
            </a:extLst>
          </p:cNvPr>
          <p:cNvSpPr txBox="1"/>
          <p:nvPr/>
        </p:nvSpPr>
        <p:spPr>
          <a:xfrm>
            <a:off x="12468149" y="156506"/>
            <a:ext cx="1719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u</a:t>
            </a:r>
            <a:r>
              <a:rPr lang="en-GB" sz="22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(t)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F1FB8CC-86E6-1AA8-0637-9E118FA858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48989" y="-74025"/>
            <a:ext cx="2082838" cy="208283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4A558F3-E5D5-257E-E810-B181EEB01661}"/>
              </a:ext>
            </a:extLst>
          </p:cNvPr>
          <p:cNvSpPr txBox="1"/>
          <p:nvPr/>
        </p:nvSpPr>
        <p:spPr>
          <a:xfrm>
            <a:off x="13139708" y="1371428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0BA739BE-ED24-DFE2-A711-A0D21B1EFA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28880" y="2417781"/>
            <a:ext cx="2082838" cy="20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</TotalTime>
  <Words>71</Words>
  <Application>Microsoft Macintosh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BoldItalic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3</cp:revision>
  <dcterms:created xsi:type="dcterms:W3CDTF">2023-04-06T19:12:16Z</dcterms:created>
  <dcterms:modified xsi:type="dcterms:W3CDTF">2023-04-07T11:07:55Z</dcterms:modified>
</cp:coreProperties>
</file>