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80006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B"/>
    <a:srgbClr val="07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/>
    <p:restoredTop sz="96327"/>
  </p:normalViewPr>
  <p:slideViewPr>
    <p:cSldViewPr snapToGrid="0">
      <p:cViewPr varScale="1">
        <p:scale>
          <a:sx n="86" d="100"/>
          <a:sy n="86" d="100"/>
        </p:scale>
        <p:origin x="2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296173"/>
            <a:ext cx="13500497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159854"/>
            <a:ext cx="13500497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5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21669"/>
            <a:ext cx="3881393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21669"/>
            <a:ext cx="1141917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974511"/>
            <a:ext cx="1552557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5300193"/>
            <a:ext cx="1552557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108344"/>
            <a:ext cx="7650282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108344"/>
            <a:ext cx="7650282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21669"/>
            <a:ext cx="15525572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941510"/>
            <a:ext cx="761512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893014"/>
            <a:ext cx="7615123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941510"/>
            <a:ext cx="765262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893014"/>
            <a:ext cx="765262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28002"/>
            <a:ext cx="580568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140340"/>
            <a:ext cx="9112836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76011"/>
            <a:ext cx="580568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28002"/>
            <a:ext cx="580568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140340"/>
            <a:ext cx="9112836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76011"/>
            <a:ext cx="580568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21669"/>
            <a:ext cx="1552557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108344"/>
            <a:ext cx="1552557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7340702"/>
            <a:ext cx="40501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7340702"/>
            <a:ext cx="607522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7340702"/>
            <a:ext cx="40501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sv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F1FB8CC-86E6-1AA8-0637-9E118FA8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989" y="456994"/>
            <a:ext cx="2082838" cy="2082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FFE07C-3AA1-E761-8AFB-09195406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70" y="813146"/>
            <a:ext cx="2083818" cy="20838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90282C-7DEF-083D-BB27-7521F4BE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253" y="4355197"/>
            <a:ext cx="2083818" cy="20838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D03433-F1A1-9B01-881B-F31F6A46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656" y="5521706"/>
            <a:ext cx="2083818" cy="20838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0A6E9D5-758D-4272-2FFD-280EB7626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3052" y="16880"/>
            <a:ext cx="892053" cy="527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409A3-0120-15B4-57C1-3DEDF37F0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06" y="635131"/>
            <a:ext cx="2083818" cy="208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122D5-497F-1466-A555-DB1C47455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31" y="1599202"/>
            <a:ext cx="2083818" cy="208381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5125" y="744784"/>
            <a:ext cx="1993185" cy="19931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711" y="1855056"/>
            <a:ext cx="1998655" cy="1998655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240839" y="1089385"/>
            <a:ext cx="522514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1689843" y="1089379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2793320" y="1121762"/>
            <a:ext cx="522514" cy="589573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4552268" y="1121758"/>
            <a:ext cx="522513" cy="589573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15433499" y="1176186"/>
            <a:ext cx="522514" cy="584131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6872104" y="1176187"/>
            <a:ext cx="522513" cy="58413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019564" y="328501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079937" y="3713220"/>
            <a:ext cx="83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112065" y="1552645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252629" y="334000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112953" y="634738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3928770" y="1552645"/>
            <a:ext cx="9889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399995" y="3307621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002931" y="6347381"/>
            <a:ext cx="8781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5340071" y="1086881"/>
            <a:ext cx="522514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6597701" y="1086881"/>
            <a:ext cx="522513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7268615" y="368302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3E7B-68B6-7197-72CD-712600E3569D}"/>
              </a:ext>
            </a:extLst>
          </p:cNvPr>
          <p:cNvSpPr txBox="1"/>
          <p:nvPr/>
        </p:nvSpPr>
        <p:spPr>
          <a:xfrm>
            <a:off x="2913656" y="-18985"/>
            <a:ext cx="204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F64CBEC-C679-2F5B-DF9B-FA331666B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3345" y="69416"/>
            <a:ext cx="991716" cy="5371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8A7F00-AEF2-331C-1822-3F30CE19F1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1" y="4463617"/>
            <a:ext cx="2083818" cy="2083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4981A-5600-B7A1-DB44-855742696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32" y="5521706"/>
            <a:ext cx="2083819" cy="20838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9FC95F-AFB4-A3A9-969D-05C1CF506546}"/>
              </a:ext>
            </a:extLst>
          </p:cNvPr>
          <p:cNvSpPr txBox="1"/>
          <p:nvPr/>
        </p:nvSpPr>
        <p:spPr>
          <a:xfrm>
            <a:off x="3103510" y="240319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ABFB0-AB10-F509-1E6F-46A874D24E09}"/>
              </a:ext>
            </a:extLst>
          </p:cNvPr>
          <p:cNvSpPr txBox="1"/>
          <p:nvPr/>
        </p:nvSpPr>
        <p:spPr>
          <a:xfrm>
            <a:off x="4002931" y="2403190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30F33-7CB3-4862-9FA8-C02C625FCDF5}"/>
              </a:ext>
            </a:extLst>
          </p:cNvPr>
          <p:cNvSpPr txBox="1"/>
          <p:nvPr/>
        </p:nvSpPr>
        <p:spPr>
          <a:xfrm>
            <a:off x="3119968" y="535403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0EC51-5809-E82A-7D76-C7D7DA310A54}"/>
              </a:ext>
            </a:extLst>
          </p:cNvPr>
          <p:cNvSpPr txBox="1"/>
          <p:nvPr/>
        </p:nvSpPr>
        <p:spPr>
          <a:xfrm>
            <a:off x="3948376" y="5354030"/>
            <a:ext cx="9534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FF9D84-A9C0-AEF6-5E1E-CE9657805F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68912" y="1957799"/>
            <a:ext cx="2083818" cy="20838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B25915-FA04-0B1F-7BDD-0EAD545D0FE2}"/>
              </a:ext>
            </a:extLst>
          </p:cNvPr>
          <p:cNvSpPr txBox="1"/>
          <p:nvPr/>
        </p:nvSpPr>
        <p:spPr>
          <a:xfrm>
            <a:off x="16372980" y="328501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4B5942F-2B13-7C5F-ECE1-89BF95F4B6A0}"/>
              </a:ext>
            </a:extLst>
          </p:cNvPr>
          <p:cNvSpPr/>
          <p:nvPr/>
        </p:nvSpPr>
        <p:spPr>
          <a:xfrm>
            <a:off x="8020431" y="1089382"/>
            <a:ext cx="522514" cy="59281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67FBA3B-78B9-9F9E-D504-3869C2710662}"/>
              </a:ext>
            </a:extLst>
          </p:cNvPr>
          <p:cNvSpPr/>
          <p:nvPr/>
        </p:nvSpPr>
        <p:spPr>
          <a:xfrm flipH="1">
            <a:off x="11592796" y="1092567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F3519-1856-2924-97EF-71BC5B1B65FC}"/>
              </a:ext>
            </a:extLst>
          </p:cNvPr>
          <p:cNvSpPr txBox="1"/>
          <p:nvPr/>
        </p:nvSpPr>
        <p:spPr>
          <a:xfrm>
            <a:off x="8328712" y="1581836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6516-C8EC-A6FC-150E-D03DCB1BBA96}"/>
              </a:ext>
            </a:extLst>
          </p:cNvPr>
          <p:cNvSpPr txBox="1"/>
          <p:nvPr/>
        </p:nvSpPr>
        <p:spPr>
          <a:xfrm>
            <a:off x="8469276" y="3369191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A5ADE-0D2A-D5BE-3D47-A4403D05DD28}"/>
              </a:ext>
            </a:extLst>
          </p:cNvPr>
          <p:cNvSpPr txBox="1"/>
          <p:nvPr/>
        </p:nvSpPr>
        <p:spPr>
          <a:xfrm>
            <a:off x="11157155" y="1552645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BAA25-51B4-993E-C106-A8F208B01F27}"/>
              </a:ext>
            </a:extLst>
          </p:cNvPr>
          <p:cNvSpPr txBox="1"/>
          <p:nvPr/>
        </p:nvSpPr>
        <p:spPr>
          <a:xfrm>
            <a:off x="11356758" y="3282925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2D7FB-2537-D858-69B5-A214465EA290}"/>
              </a:ext>
            </a:extLst>
          </p:cNvPr>
          <p:cNvSpPr txBox="1"/>
          <p:nvPr/>
        </p:nvSpPr>
        <p:spPr>
          <a:xfrm>
            <a:off x="8977099" y="-60307"/>
            <a:ext cx="2047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D7687-B820-D5C5-3DE5-69EAA785992B}"/>
              </a:ext>
            </a:extLst>
          </p:cNvPr>
          <p:cNvSpPr txBox="1"/>
          <p:nvPr/>
        </p:nvSpPr>
        <p:spPr>
          <a:xfrm>
            <a:off x="8320157" y="2585733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A09EC7-2C3E-816F-3F3A-B90D1B61925E}"/>
              </a:ext>
            </a:extLst>
          </p:cNvPr>
          <p:cNvSpPr txBox="1"/>
          <p:nvPr/>
        </p:nvSpPr>
        <p:spPr>
          <a:xfrm>
            <a:off x="11120653" y="253983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379F2-5D90-5B1E-AFC5-C7A2CB235487}"/>
              </a:ext>
            </a:extLst>
          </p:cNvPr>
          <p:cNvSpPr txBox="1"/>
          <p:nvPr/>
        </p:nvSpPr>
        <p:spPr>
          <a:xfrm rot="16200000">
            <a:off x="9913016" y="1096165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31B0C-AD0E-A024-9759-82BBB6D7B00E}"/>
              </a:ext>
            </a:extLst>
          </p:cNvPr>
          <p:cNvSpPr txBox="1"/>
          <p:nvPr/>
        </p:nvSpPr>
        <p:spPr>
          <a:xfrm rot="16200000">
            <a:off x="9913016" y="20830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316190-C323-130B-CE32-51F122EAD828}"/>
              </a:ext>
            </a:extLst>
          </p:cNvPr>
          <p:cNvSpPr txBox="1"/>
          <p:nvPr/>
        </p:nvSpPr>
        <p:spPr>
          <a:xfrm rot="16200000">
            <a:off x="9913016" y="3003264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11D461-3509-2F7D-4C8F-FFA8B50C7F03}"/>
              </a:ext>
            </a:extLst>
          </p:cNvPr>
          <p:cNvSpPr txBox="1"/>
          <p:nvPr/>
        </p:nvSpPr>
        <p:spPr>
          <a:xfrm rot="16200000">
            <a:off x="9913016" y="345813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D3C1C-E788-0E55-6CEE-B6656D83CCF8}"/>
              </a:ext>
            </a:extLst>
          </p:cNvPr>
          <p:cNvSpPr txBox="1"/>
          <p:nvPr/>
        </p:nvSpPr>
        <p:spPr>
          <a:xfrm rot="16200000">
            <a:off x="9913016" y="39054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2475E-27EB-3DE0-A06A-CA3C2D776046}"/>
              </a:ext>
            </a:extLst>
          </p:cNvPr>
          <p:cNvSpPr txBox="1"/>
          <p:nvPr/>
        </p:nvSpPr>
        <p:spPr>
          <a:xfrm>
            <a:off x="8295547" y="5142914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40329-097A-CE49-A08A-5DC992221714}"/>
              </a:ext>
            </a:extLst>
          </p:cNvPr>
          <p:cNvSpPr txBox="1"/>
          <p:nvPr/>
        </p:nvSpPr>
        <p:spPr>
          <a:xfrm>
            <a:off x="11123990" y="511372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FB1786-E67E-70B7-5CCB-DEDB21F14504}"/>
              </a:ext>
            </a:extLst>
          </p:cNvPr>
          <p:cNvSpPr txBox="1"/>
          <p:nvPr/>
        </p:nvSpPr>
        <p:spPr>
          <a:xfrm>
            <a:off x="8286992" y="614681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7491F-9BAE-5611-3D89-F6F5B6EDD9EA}"/>
              </a:ext>
            </a:extLst>
          </p:cNvPr>
          <p:cNvSpPr txBox="1"/>
          <p:nvPr/>
        </p:nvSpPr>
        <p:spPr>
          <a:xfrm>
            <a:off x="11087488" y="6100911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5461AF-2A22-675F-ACDC-048DE424940D}"/>
              </a:ext>
            </a:extLst>
          </p:cNvPr>
          <p:cNvSpPr txBox="1"/>
          <p:nvPr/>
        </p:nvSpPr>
        <p:spPr>
          <a:xfrm rot="16200000">
            <a:off x="9879851" y="4657243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980057-1F35-7C04-469A-313A29C69C8E}"/>
              </a:ext>
            </a:extLst>
          </p:cNvPr>
          <p:cNvSpPr txBox="1"/>
          <p:nvPr/>
        </p:nvSpPr>
        <p:spPr>
          <a:xfrm rot="16200000">
            <a:off x="9879851" y="564409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2465B347-5439-1BF2-DF6D-CEA85C1C80AA}"/>
              </a:ext>
            </a:extLst>
          </p:cNvPr>
          <p:cNvSpPr/>
          <p:nvPr/>
        </p:nvSpPr>
        <p:spPr>
          <a:xfrm>
            <a:off x="12383245" y="1103664"/>
            <a:ext cx="522514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CECEA055-1792-D3CE-A4F5-1F07D453E3A4}"/>
              </a:ext>
            </a:extLst>
          </p:cNvPr>
          <p:cNvSpPr/>
          <p:nvPr/>
        </p:nvSpPr>
        <p:spPr>
          <a:xfrm flipH="1">
            <a:off x="13640874" y="1103664"/>
            <a:ext cx="522513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5FF3C5-5809-A4C7-9187-C5532EDF1E13}"/>
              </a:ext>
            </a:extLst>
          </p:cNvPr>
          <p:cNvSpPr txBox="1"/>
          <p:nvPr/>
        </p:nvSpPr>
        <p:spPr>
          <a:xfrm>
            <a:off x="14453000" y="371322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A558F3-E5D5-257E-E810-B181EEB01661}"/>
              </a:ext>
            </a:extLst>
          </p:cNvPr>
          <p:cNvSpPr txBox="1"/>
          <p:nvPr/>
        </p:nvSpPr>
        <p:spPr>
          <a:xfrm>
            <a:off x="13139708" y="190244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BA739BE-ED24-DFE2-A711-A0D21B1EFA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28880" y="2948800"/>
            <a:ext cx="2082838" cy="2082838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20E6C45F-00C3-6CC9-570D-66ED0549E5C0}"/>
              </a:ext>
            </a:extLst>
          </p:cNvPr>
          <p:cNvSpPr/>
          <p:nvPr/>
        </p:nvSpPr>
        <p:spPr>
          <a:xfrm rot="5400000">
            <a:off x="9877635" y="-1288865"/>
            <a:ext cx="380470" cy="4094878"/>
          </a:xfrm>
          <a:prstGeom prst="leftBrac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AEE1284-367B-5746-C99C-34F0FD58DD36}"/>
              </a:ext>
            </a:extLst>
          </p:cNvPr>
          <p:cNvSpPr/>
          <p:nvPr/>
        </p:nvSpPr>
        <p:spPr>
          <a:xfrm rot="5400000">
            <a:off x="13086418" y="-101395"/>
            <a:ext cx="401565" cy="1719937"/>
          </a:xfrm>
          <a:prstGeom prst="leftBrac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27FED24-1928-2862-BBAA-3A0C2CCDB423}"/>
              </a:ext>
            </a:extLst>
          </p:cNvPr>
          <p:cNvSpPr/>
          <p:nvPr/>
        </p:nvSpPr>
        <p:spPr>
          <a:xfrm rot="5400000">
            <a:off x="16191758" y="-196906"/>
            <a:ext cx="404808" cy="1886622"/>
          </a:xfrm>
          <a:prstGeom prst="leftBrac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A500693C-9372-903F-65F8-40A32F3BDA69}"/>
              </a:ext>
            </a:extLst>
          </p:cNvPr>
          <p:cNvSpPr/>
          <p:nvPr/>
        </p:nvSpPr>
        <p:spPr>
          <a:xfrm rot="5400000">
            <a:off x="6029361" y="-161479"/>
            <a:ext cx="401565" cy="1780145"/>
          </a:xfrm>
          <a:prstGeom prst="leftBrac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B6D5801-D354-EB4D-FB66-155B9A5619ED}"/>
              </a:ext>
            </a:extLst>
          </p:cNvPr>
          <p:cNvSpPr/>
          <p:nvPr/>
        </p:nvSpPr>
        <p:spPr>
          <a:xfrm rot="5400000">
            <a:off x="3733268" y="-408471"/>
            <a:ext cx="401565" cy="2281463"/>
          </a:xfrm>
          <a:prstGeom prst="leftBrac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5A90FA2B-3577-BA8A-6BE1-A8A5519B6D1D}"/>
              </a:ext>
            </a:extLst>
          </p:cNvPr>
          <p:cNvSpPr/>
          <p:nvPr/>
        </p:nvSpPr>
        <p:spPr>
          <a:xfrm rot="5400000">
            <a:off x="1036767" y="-208749"/>
            <a:ext cx="401565" cy="1949612"/>
          </a:xfrm>
          <a:prstGeom prst="leftBrac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12DAE0-D816-2915-43D1-109F2D07B2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774" y="82771"/>
            <a:ext cx="897212" cy="4859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BD0806B-43F4-4F5B-08B4-2479482222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05759" y="52381"/>
            <a:ext cx="892053" cy="4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63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8</cp:revision>
  <dcterms:created xsi:type="dcterms:W3CDTF">2023-04-06T19:12:16Z</dcterms:created>
  <dcterms:modified xsi:type="dcterms:W3CDTF">2023-04-07T11:37:55Z</dcterms:modified>
</cp:coreProperties>
</file>