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110" d="100"/>
          <a:sy n="110" d="100"/>
        </p:scale>
        <p:origin x="53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56C3-CB67-89AB-8212-31EC0A09E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C820A-8B51-3967-1A7D-C3D656BA5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B8AB-AA9D-35D8-D311-2766B1AD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C701-2AEF-5358-2541-29AA2E79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7990C-9006-90FF-CEE3-189060C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3CE9-E5FA-E68C-7120-22131C04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6040-CC4D-55C9-4E50-243519B1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FA94-8227-6844-CCB5-A6362759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88DF-475D-2EE2-ADBE-A1ABB5D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7595-8089-454D-42F4-A5F90E80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0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25E1F-DA0E-81D4-5F51-EA1EF2F4D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99AEB-9A84-7005-ADA3-3DB69C5DF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C351-9A8E-BFB3-5885-569EBC9F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B3A5-7F05-53E0-78C2-794370C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B39CE-7B37-D66F-1139-4ECD50BA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3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D28B-CCD4-CEA4-60B5-6F55FC42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6D73-6392-11BA-9061-4BBA1450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EAC1-271B-2AE3-13BD-CCDB2665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ED35-3C13-1190-85FB-E6971FAB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B6B2-056B-7077-523E-F6730C6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7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6883-E964-D296-A76C-8E0B9713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CACCE-0DB0-9C1A-155D-5DAB0538F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CA25-D1DB-DF4F-6398-1E91F14B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7229-93C8-DF39-F762-0413C85B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0AEB-3044-CBA5-8F5A-32F1CAAA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FD0B-DA07-9309-1B28-A537B8C9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551D-CBD9-9B8E-2F0E-5AF848178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27979-A134-5242-3749-3F247202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8FFB6-E6B3-07CA-176D-1488BAA3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B0ECA-2786-EA4A-9BEC-117B0DDA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1E1A0-3E79-7818-B6CE-FD3201C0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9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6627-4775-9E2B-3244-DC67D6F8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E85D1-83D5-C460-F1C6-43DB3D76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3B3E1-CC80-80D9-5095-66F25286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A9CD9-132B-B50B-2D67-7FBB9079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D83AD-A9BA-2B66-01A9-5C25E429E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35643-DFD9-54BF-9F42-442F9DAC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B41AE-FFCA-5246-3A32-1434EB62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E537B-3C2D-CAE7-E0F8-5FC7144A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7924-97B4-8F37-684F-FFA9270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3E4DF-3AC0-614E-7765-F1FD10D5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D7D63-337C-3CCC-CEDE-2D2EF0EB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CA027-7F3A-0A0E-C426-DC727801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9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375D0-E573-979D-BC78-5E1E3254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5F690-D6A6-AC48-94AD-B28B0EB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84D62-94C5-E5A7-C559-C1CB8228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1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FF1F-9C11-1700-07D1-3554E772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328A-CCBC-00AC-2469-F9E6C0E1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BE67-D6A5-29F8-2DEE-9BEE4567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50BBE-2E4F-AB25-11EE-AF8FB6D9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AD065-714C-2B1D-BF85-58A6C052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196ED-7F1B-B3CD-4663-1541EE7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2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C1D3-67A9-EB6D-57CA-45CB38F2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8841D-0C79-B445-ED6F-F8D55B0E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4C7A7-60AD-450C-35F6-152160C1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B460-9B44-D33C-D6D3-07E7B345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9F88F-ADB4-B059-3E73-01DEDB9A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C294E-FC4F-C316-A2A7-DC911F96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6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3FC10-BFDC-A3CB-E702-0808CA71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70451-CFBA-412F-2304-A17A2BEF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77492-A32A-6E3D-E532-38745EF75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690C-9D69-B149-B590-45862EE0209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1F11-19F9-B083-71DC-8D2753DE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809E-0612-AA4A-C3FF-18E1BA5B2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74A45-30E8-CB41-BCB1-FABC00DC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ket 1">
            <a:extLst>
              <a:ext uri="{FF2B5EF4-FFF2-40B4-BE49-F238E27FC236}">
                <a16:creationId xmlns:a16="http://schemas.microsoft.com/office/drawing/2014/main" id="{25143234-9F5C-ADDC-11AA-B7629D1F6BAD}"/>
              </a:ext>
            </a:extLst>
          </p:cNvPr>
          <p:cNvSpPr/>
          <p:nvPr/>
        </p:nvSpPr>
        <p:spPr>
          <a:xfrm>
            <a:off x="870857" y="1175657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C2C5E6DF-D013-91D2-A496-51EF0764FDAD}"/>
              </a:ext>
            </a:extLst>
          </p:cNvPr>
          <p:cNvSpPr/>
          <p:nvPr/>
        </p:nvSpPr>
        <p:spPr>
          <a:xfrm flipH="1">
            <a:off x="2068284" y="1175657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7948A01-79E9-A2D1-4017-1EF53D3067BA}"/>
              </a:ext>
            </a:extLst>
          </p:cNvPr>
          <p:cNvSpPr/>
          <p:nvPr/>
        </p:nvSpPr>
        <p:spPr>
          <a:xfrm>
            <a:off x="3423557" y="1175657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2EEA62D-1975-EE9A-6EB1-831434CC43A8}"/>
              </a:ext>
            </a:extLst>
          </p:cNvPr>
          <p:cNvSpPr/>
          <p:nvPr/>
        </p:nvSpPr>
        <p:spPr>
          <a:xfrm flipH="1">
            <a:off x="6538684" y="1175657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7F4D76E-E04A-3579-FF96-5782BBCA395F}"/>
              </a:ext>
            </a:extLst>
          </p:cNvPr>
          <p:cNvSpPr/>
          <p:nvPr/>
        </p:nvSpPr>
        <p:spPr>
          <a:xfrm>
            <a:off x="7525657" y="1175657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A0858E5B-C1D1-CBFB-1752-F74AA29A55B7}"/>
              </a:ext>
            </a:extLst>
          </p:cNvPr>
          <p:cNvSpPr/>
          <p:nvPr/>
        </p:nvSpPr>
        <p:spPr>
          <a:xfrm flipH="1">
            <a:off x="10640784" y="1175657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0D4B-CD2F-25B3-883A-FE540CF4D4FE}"/>
              </a:ext>
            </a:extLst>
          </p:cNvPr>
          <p:cNvSpPr txBox="1"/>
          <p:nvPr/>
        </p:nvSpPr>
        <p:spPr>
          <a:xfrm>
            <a:off x="346528" y="806325"/>
            <a:ext cx="284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Univariate Functional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75A7F-1EB5-0F38-956C-5DACBF80F502}"/>
              </a:ext>
            </a:extLst>
          </p:cNvPr>
          <p:cNvSpPr txBox="1"/>
          <p:nvPr/>
        </p:nvSpPr>
        <p:spPr>
          <a:xfrm>
            <a:off x="3423558" y="806325"/>
            <a:ext cx="363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General Multivariate Functional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3D872-BE61-8476-D0EB-AF9DBA8F501E}"/>
              </a:ext>
            </a:extLst>
          </p:cNvPr>
          <p:cNvSpPr txBox="1"/>
          <p:nvPr/>
        </p:nvSpPr>
        <p:spPr>
          <a:xfrm>
            <a:off x="7525657" y="590882"/>
            <a:ext cx="363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Data on a Common One-Dimensional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16A8C0-5984-0E8E-0586-01A3F085EA05}"/>
              </a:ext>
            </a:extLst>
          </p:cNvPr>
          <p:cNvCxnSpPr/>
          <p:nvPr/>
        </p:nvCxnSpPr>
        <p:spPr>
          <a:xfrm>
            <a:off x="609600" y="1308100"/>
            <a:ext cx="0" cy="343807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85DF0E-E9B2-36C7-39D3-F841D6C153C0}"/>
              </a:ext>
            </a:extLst>
          </p:cNvPr>
          <p:cNvSpPr txBox="1"/>
          <p:nvPr/>
        </p:nvSpPr>
        <p:spPr>
          <a:xfrm rot="16200000">
            <a:off x="-1332594" y="2842470"/>
            <a:ext cx="343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N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Observations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DD1D86-6F8E-2A7F-550D-E21133A47E60}"/>
              </a:ext>
            </a:extLst>
          </p:cNvPr>
          <p:cNvCxnSpPr/>
          <p:nvPr/>
        </p:nvCxnSpPr>
        <p:spPr>
          <a:xfrm>
            <a:off x="3423557" y="5054600"/>
            <a:ext cx="351789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1745BB-6E54-DE26-45C5-1B770A8510CD}"/>
              </a:ext>
            </a:extLst>
          </p:cNvPr>
          <p:cNvSpPr txBox="1"/>
          <p:nvPr/>
        </p:nvSpPr>
        <p:spPr>
          <a:xfrm>
            <a:off x="3423557" y="5178364"/>
            <a:ext cx="351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P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Functional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2F02AF-9645-9D7D-32FE-3BBED47CFAFF}"/>
              </a:ext>
            </a:extLst>
          </p:cNvPr>
          <p:cNvCxnSpPr/>
          <p:nvPr/>
        </p:nvCxnSpPr>
        <p:spPr>
          <a:xfrm>
            <a:off x="7645400" y="5054600"/>
            <a:ext cx="351789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C881DD-1C7F-EF75-051F-C61935894895}"/>
              </a:ext>
            </a:extLst>
          </p:cNvPr>
          <p:cNvSpPr txBox="1"/>
          <p:nvPr/>
        </p:nvSpPr>
        <p:spPr>
          <a:xfrm>
            <a:off x="7645400" y="5178364"/>
            <a:ext cx="3517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P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Functional Variables </a:t>
            </a:r>
            <a:r>
              <a:rPr lang="en-GB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 a Common One-Dimensional Domain</a:t>
            </a:r>
            <a:endParaRPr lang="en-GB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79D9D4-FB62-BFA1-4909-D10A2194C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3" t="28241" r="36167" b="36111"/>
          <a:stretch/>
        </p:blipFill>
        <p:spPr>
          <a:xfrm>
            <a:off x="6001432" y="1346981"/>
            <a:ext cx="940023" cy="84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023B95-898F-49BF-CB10-3F6A75413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63" t="28704" r="36168" b="34259"/>
          <a:stretch/>
        </p:blipFill>
        <p:spPr>
          <a:xfrm>
            <a:off x="6001431" y="3725513"/>
            <a:ext cx="940023" cy="84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048124-B8D1-34B2-74D0-1584FEEC36CF}"/>
              </a:ext>
            </a:extLst>
          </p:cNvPr>
          <p:cNvSpPr txBox="1"/>
          <p:nvPr/>
        </p:nvSpPr>
        <p:spPr>
          <a:xfrm>
            <a:off x="6365117" y="2180239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1061A-92D6-808C-09F2-B7B1BA6DCC7B}"/>
              </a:ext>
            </a:extLst>
          </p:cNvPr>
          <p:cNvSpPr txBox="1"/>
          <p:nvPr/>
        </p:nvSpPr>
        <p:spPr>
          <a:xfrm rot="16200000">
            <a:off x="5093002" y="1025860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5D5FF7-FB7F-C34A-A306-49CD796C37EE}"/>
              </a:ext>
            </a:extLst>
          </p:cNvPr>
          <p:cNvSpPr txBox="1"/>
          <p:nvPr/>
        </p:nvSpPr>
        <p:spPr>
          <a:xfrm rot="16200000">
            <a:off x="5033130" y="3409250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0382C3-D280-3C36-5649-8729DF20FE0A}"/>
              </a:ext>
            </a:extLst>
          </p:cNvPr>
          <p:cNvSpPr txBox="1"/>
          <p:nvPr/>
        </p:nvSpPr>
        <p:spPr>
          <a:xfrm>
            <a:off x="5114097" y="2143180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E3342B-8358-AD8F-7BB4-A6D2397F8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00" t="24533" r="14815" b="33750"/>
          <a:stretch/>
        </p:blipFill>
        <p:spPr>
          <a:xfrm>
            <a:off x="1261257" y="1435753"/>
            <a:ext cx="1032739" cy="7560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12CC14-5739-7F13-9117-263EFAB811C1}"/>
              </a:ext>
            </a:extLst>
          </p:cNvPr>
          <p:cNvSpPr txBox="1"/>
          <p:nvPr/>
        </p:nvSpPr>
        <p:spPr>
          <a:xfrm>
            <a:off x="1631872" y="1991650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4DB1E9F-8017-3D3E-7262-FB644DE10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22" t="19750" r="12171" b="30481"/>
          <a:stretch/>
        </p:blipFill>
        <p:spPr>
          <a:xfrm>
            <a:off x="1178782" y="3611076"/>
            <a:ext cx="1172010" cy="94070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B0621AD-769E-7C7A-3EB3-32A4327596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98" t="24533" r="11040" b="33750"/>
          <a:stretch/>
        </p:blipFill>
        <p:spPr>
          <a:xfrm>
            <a:off x="3462022" y="1332019"/>
            <a:ext cx="1346013" cy="8792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3585A7F-B532-B39E-D829-ADD164F4E815}"/>
              </a:ext>
            </a:extLst>
          </p:cNvPr>
          <p:cNvSpPr txBox="1"/>
          <p:nvPr/>
        </p:nvSpPr>
        <p:spPr>
          <a:xfrm>
            <a:off x="3955298" y="2264127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3DEA3EC-4548-F4B4-917E-00219C865A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97" t="25000" r="14815" b="30737"/>
          <a:stretch/>
        </p:blipFill>
        <p:spPr>
          <a:xfrm>
            <a:off x="3542298" y="3786818"/>
            <a:ext cx="1124749" cy="82852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21BE54-E3E4-4036-3FE6-2B7D7C88D856}"/>
              </a:ext>
            </a:extLst>
          </p:cNvPr>
          <p:cNvSpPr txBox="1"/>
          <p:nvPr/>
        </p:nvSpPr>
        <p:spPr>
          <a:xfrm>
            <a:off x="10309143" y="2174319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BF0110-FCD6-9AD3-B656-72D5150F8FA6}"/>
              </a:ext>
            </a:extLst>
          </p:cNvPr>
          <p:cNvSpPr txBox="1"/>
          <p:nvPr/>
        </p:nvSpPr>
        <p:spPr>
          <a:xfrm rot="16200000">
            <a:off x="9037028" y="1019940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B28CBD-7B16-1471-EC40-3B111FCDD0E4}"/>
              </a:ext>
            </a:extLst>
          </p:cNvPr>
          <p:cNvSpPr txBox="1"/>
          <p:nvPr/>
        </p:nvSpPr>
        <p:spPr>
          <a:xfrm rot="16200000">
            <a:off x="8977156" y="3403330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6790D1-B30D-9C70-9EF3-A2D24EF38809}"/>
              </a:ext>
            </a:extLst>
          </p:cNvPr>
          <p:cNvSpPr txBox="1"/>
          <p:nvPr/>
        </p:nvSpPr>
        <p:spPr>
          <a:xfrm>
            <a:off x="9058123" y="2137260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38230-1F6C-0632-3AF7-1D4991253FA1}"/>
              </a:ext>
            </a:extLst>
          </p:cNvPr>
          <p:cNvSpPr txBox="1"/>
          <p:nvPr/>
        </p:nvSpPr>
        <p:spPr>
          <a:xfrm>
            <a:off x="7899324" y="2258207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81BB525-951E-1426-C0B5-455FAEB86A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182" t="25144" r="13045" b="33950"/>
          <a:stretch/>
        </p:blipFill>
        <p:spPr>
          <a:xfrm>
            <a:off x="7548837" y="1394431"/>
            <a:ext cx="1082088" cy="72834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A3097FC-B4F2-CF27-BA20-BCB3899C43F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433" t="25144" r="12449" b="30424"/>
          <a:stretch/>
        </p:blipFill>
        <p:spPr>
          <a:xfrm>
            <a:off x="7583368" y="3764739"/>
            <a:ext cx="1126242" cy="805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68F529B-36B2-FD1F-3263-DB262D83A28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692" t="25144" r="13045" b="33950"/>
          <a:stretch/>
        </p:blipFill>
        <p:spPr>
          <a:xfrm>
            <a:off x="9914835" y="1332019"/>
            <a:ext cx="1224564" cy="83121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E540FAA-0144-54EE-51AE-B68BE580AE8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433" t="25144" r="14815" b="31776"/>
          <a:stretch/>
        </p:blipFill>
        <p:spPr>
          <a:xfrm>
            <a:off x="9835634" y="3735535"/>
            <a:ext cx="1300241" cy="9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61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CMU Serif</vt:lpstr>
      <vt:lpstr>CMU SERIF BOLDITALIC</vt:lpstr>
      <vt:lpstr>CMU SERIF BOLDITALIC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</cp:revision>
  <dcterms:created xsi:type="dcterms:W3CDTF">2023-03-06T19:35:13Z</dcterms:created>
  <dcterms:modified xsi:type="dcterms:W3CDTF">2023-03-06T22:08:40Z</dcterms:modified>
</cp:coreProperties>
</file>