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07997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110" d="100"/>
          <a:sy n="110" d="100"/>
        </p:scale>
        <p:origin x="1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44130"/>
            <a:ext cx="9179799" cy="4135743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239364"/>
            <a:ext cx="8099822" cy="2868071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6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9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32461"/>
            <a:ext cx="2328699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32461"/>
            <a:ext cx="68511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961570"/>
            <a:ext cx="9314796" cy="494144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949760"/>
            <a:ext cx="9314796" cy="259858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162304"/>
            <a:ext cx="4589899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162304"/>
            <a:ext cx="4589899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32464"/>
            <a:ext cx="9314796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912070"/>
            <a:ext cx="4568805" cy="142716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339231"/>
            <a:ext cx="456880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912070"/>
            <a:ext cx="4591306" cy="142716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339231"/>
            <a:ext cx="45913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6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91951"/>
            <a:ext cx="3483205" cy="277182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10397"/>
            <a:ext cx="5467380" cy="844197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563779"/>
            <a:ext cx="3483205" cy="660234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91951"/>
            <a:ext cx="3483205" cy="277182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10397"/>
            <a:ext cx="5467380" cy="8441976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563779"/>
            <a:ext cx="3483205" cy="660234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32464"/>
            <a:ext cx="9314796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162304"/>
            <a:ext cx="9314796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010319"/>
            <a:ext cx="2429947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010319"/>
            <a:ext cx="364492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010319"/>
            <a:ext cx="2429947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102706" y="108581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437634" y="108581"/>
            <a:ext cx="192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005257" y="1697018"/>
            <a:ext cx="2895075" cy="1811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027163" y="1701757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5813089" y="1697018"/>
            <a:ext cx="2895070" cy="1811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5834995" y="1706496"/>
            <a:ext cx="2787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 to the RISC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1697553" y="1697018"/>
            <a:ext cx="0" cy="1811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428368" y="2404363"/>
            <a:ext cx="183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466456" y="4085375"/>
            <a:ext cx="0" cy="3166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1398349" y="5483724"/>
            <a:ext cx="316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668477" y="4085375"/>
            <a:ext cx="2895075" cy="3166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4034565" y="4085375"/>
            <a:ext cx="2895075" cy="3166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402173" y="4100801"/>
            <a:ext cx="2895075" cy="3166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660711" y="4085375"/>
            <a:ext cx="2900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Mixed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4032030" y="4057671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Multilevel Longitudinal Functional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402173" y="4106397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4032024" y="7765542"/>
            <a:ext cx="2895075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4032024" y="7839985"/>
            <a:ext cx="289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116015" y="7251405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091916" y="7266831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479561" y="7266831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44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</cp:revision>
  <dcterms:created xsi:type="dcterms:W3CDTF">2023-05-04T20:49:13Z</dcterms:created>
  <dcterms:modified xsi:type="dcterms:W3CDTF">2023-05-04T21:38:51Z</dcterms:modified>
</cp:coreProperties>
</file>