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09"/>
  </p:normalViewPr>
  <p:slideViewPr>
    <p:cSldViewPr snapToGrid="0">
      <p:cViewPr>
        <p:scale>
          <a:sx n="110" d="100"/>
          <a:sy n="110" d="100"/>
        </p:scale>
        <p:origin x="284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7" y="5384948"/>
            <a:ext cx="28700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examples and kinematic data from the RISC dataset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922756" y="4310899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38432" y="4277733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Multilevel Longitudinal Functional Model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295051" y="5411676"/>
            <a:ext cx="28950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 effects of scalar covariates and predictions of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721766" y="5384948"/>
            <a:ext cx="2895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hip and knee angle functions from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Quantify fixed effects of scalar covariates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 dependence among bilateral observations from the same subject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797998" y="108582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8" y="178601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the RISC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Mixed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41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585628"/>
            <a:ext cx="289507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  <a:p>
            <a:pPr algn="ctr">
              <a:lnSpc>
                <a:spcPct val="150000"/>
              </a:lnSpc>
            </a:pP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95051" y="9737380"/>
            <a:ext cx="289507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work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directions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</TotalTime>
  <Words>185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7</cp:revision>
  <dcterms:created xsi:type="dcterms:W3CDTF">2023-05-04T20:49:13Z</dcterms:created>
  <dcterms:modified xsi:type="dcterms:W3CDTF">2023-05-08T08:31:11Z</dcterms:modified>
</cp:coreProperties>
</file>