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52048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4"/>
  </p:normalViewPr>
  <p:slideViewPr>
    <p:cSldViewPr snapToGrid="0">
      <p:cViewPr varScale="1">
        <p:scale>
          <a:sx n="59" d="100"/>
          <a:sy n="59" d="100"/>
        </p:scale>
        <p:origin x="3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944130"/>
            <a:ext cx="9792415" cy="413574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239364"/>
            <a:ext cx="8640366" cy="28680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32461"/>
            <a:ext cx="2484105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32461"/>
            <a:ext cx="730831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961570"/>
            <a:ext cx="9936421" cy="49414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949760"/>
            <a:ext cx="9936421" cy="259858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32464"/>
            <a:ext cx="9936421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912070"/>
            <a:ext cx="4873706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339231"/>
            <a:ext cx="48737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912070"/>
            <a:ext cx="4897708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339231"/>
            <a:ext cx="489770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10397"/>
            <a:ext cx="5832247" cy="8441976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10397"/>
            <a:ext cx="5832247" cy="8441976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32464"/>
            <a:ext cx="9936421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162304"/>
            <a:ext cx="9936421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010319"/>
            <a:ext cx="38881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938885" y="6321460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890608" y="5493820"/>
            <a:ext cx="2870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an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data and kinematic data from the RISC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878092" y="431265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282534" y="4320533"/>
            <a:ext cx="289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Multilevel Longitudinal Functional Model for Repeatedly Observed Human Movement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302369" y="5843063"/>
            <a:ext cx="2860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Used to quantify fixed effects of scalar covariates and predict and describe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695429" y="5601696"/>
            <a:ext cx="28950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</a:t>
            </a:r>
            <a:r>
              <a:rPr lang="en-GB" sz="14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average sagittal plane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hip and knee angle functions from the RISC data</a:t>
            </a:r>
          </a:p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model is used to quantify the fixed effects of scalar covariates and capture dependence among bilateral observations from the same subject</a:t>
            </a:r>
          </a:p>
          <a:p>
            <a:pPr algn="ctr"/>
            <a:endParaRPr lang="en-GB" sz="1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approaches for estimation, inference, summarising and checking the model are proposed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573975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463068" y="108582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63068" y="108582"/>
            <a:ext cx="259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580507" y="1719209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657747" y="1751093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6064583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6051519" y="1742134"/>
            <a:ext cx="289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Running Injury Surveillance Centre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327630" y="170924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1025739" y="264180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77965" y="434145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713994" y="4267627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295052" y="430442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878090" y="4305457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706227" y="4267627"/>
            <a:ext cx="290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Functional Mixed Model for Kinematic Data from Recreational Runners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267519" y="9217040"/>
            <a:ext cx="2895075" cy="174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267519" y="9220658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Remarks and Future 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967648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690281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760241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463068" y="629680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6077646" y="2715488"/>
            <a:ext cx="289507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and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475582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282529" y="9963140"/>
            <a:ext cx="289507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the Thesis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Work and Directions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Concluding Remarks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606534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78265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525181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760240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203</TotalTime>
  <Words>240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13</cp:revision>
  <dcterms:created xsi:type="dcterms:W3CDTF">2023-05-04T20:49:13Z</dcterms:created>
  <dcterms:modified xsi:type="dcterms:W3CDTF">2023-09-08T14:32:06Z</dcterms:modified>
</cp:coreProperties>
</file>