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54B0-0F50-FB8B-D223-1A5D230FF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6014B-6535-5E63-D315-DEB152B38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10478-8FAF-A1DC-04B0-CA33123E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10B0-3883-CE44-A304-57DB8BFF81F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E475D-8262-5AAA-C8C3-55F6F3C6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7BB53-B151-8AC9-E990-33A4BA97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94AB-EFF2-C448-8899-15E49A141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80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9494-F837-F1D0-D999-D015E7C33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CFB2F-25F3-C2AD-275F-3B6B2B6E1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3469F-5866-0EED-3306-67C58056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10B0-3883-CE44-A304-57DB8BFF81F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1A832-E5BA-5618-10BF-F39CC195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25F17-EF0C-4D08-A493-972659C8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94AB-EFF2-C448-8899-15E49A141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5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20AA0B-776C-527F-996A-0C4869D56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9FB5E-93BA-6951-D99B-1E803EDE5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13EBD-DC73-B9C7-202F-401E2894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10B0-3883-CE44-A304-57DB8BFF81F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D380A-31A6-9B0C-6294-65464B0A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7DEF4-F29D-8550-B7F0-A62FCE94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94AB-EFF2-C448-8899-15E49A141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10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837B-93B5-3596-B70B-D1E54278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B1E1B-02B9-F2DF-098B-551B409B0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8BE7F-1E33-8973-01DE-EADC6147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10B0-3883-CE44-A304-57DB8BFF81F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2AF34-E76F-9D24-DB91-4668AD38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4356B-36ED-C8BF-4AC9-9D8B1D2F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94AB-EFF2-C448-8899-15E49A141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09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C3BD-E8A3-3526-1B89-C784EF3DB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A6641-3E95-7C9E-E108-F05DB2FA2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0381E-E043-6543-4F69-00416673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10B0-3883-CE44-A304-57DB8BFF81F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4EC4-569B-50FF-3148-2DF04548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F95EB-A160-D1F6-E71B-3F0E4143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94AB-EFF2-C448-8899-15E49A141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57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7BA7F-9C22-8733-2EDC-76204DFA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322FD-A006-E5DA-A074-6BEE00AAA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18CD2-51D8-04FA-8E1E-86403DDE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7210C-6C35-5BB0-FE28-8E2B9B6E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10B0-3883-CE44-A304-57DB8BFF81F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1D740-8CAE-1108-7C63-3B55486A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9E0FD-657F-192D-5A1B-5D618303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94AB-EFF2-C448-8899-15E49A141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31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56F0F-4B83-79B9-0330-9E338EAC3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291DC-B368-6F71-16BF-79520E237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1AB47-E5AB-B387-AB4C-531B71A34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7948A-659A-8D52-BB74-12C48E005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C7AD5-A7C1-3C57-90ED-443728AE5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A76C1-800D-38AF-A48C-88C59D19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10B0-3883-CE44-A304-57DB8BFF81F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41783-EA97-D8C8-F6DD-438A5D3F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C1BF8-8F97-CCD2-AA1F-6A9AD370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94AB-EFF2-C448-8899-15E49A141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24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8B6-D492-408C-8B05-8F961914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F53AE-ADD7-5E52-D607-EEA884E5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10B0-3883-CE44-A304-57DB8BFF81F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44488-01B9-EDF7-020D-EA1F2888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F67E7-3F26-51EB-750C-88ACFBD2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94AB-EFF2-C448-8899-15E49A141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58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A44EA-A53D-876D-BED6-925E3DBB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10B0-3883-CE44-A304-57DB8BFF81F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7CDE6A-C00C-5CFB-FB7B-1C7F1C15D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B02A1-1DEF-0F10-DC0B-101B90D7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94AB-EFF2-C448-8899-15E49A141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75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ECB2-55B9-8904-D0B2-599561F1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AE6C5-E827-C7F6-7D72-A7DAC423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51DD7-6CA2-FC2D-47C5-977011EBC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65A9E-6FBB-6679-D178-39A29779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10B0-3883-CE44-A304-57DB8BFF81F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75BE1-0389-5B99-04F2-DF7A6EA5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433D1-018D-6DCD-205E-BBA27DB7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94AB-EFF2-C448-8899-15E49A141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68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0AD9-46A7-C298-A720-BFA12EC1C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644EE-8550-8AE0-1775-37280EFD2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0E11A-14A1-3C22-D318-0284DC12D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C6649-2CF3-6308-6C25-12FFB123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10B0-3883-CE44-A304-57DB8BFF81F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82458-060C-C988-F326-CE7B102D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76FFB-91A9-88C5-0D79-EA2A8344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94AB-EFF2-C448-8899-15E49A141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78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46B1FD-A4EE-A061-2DDC-AD29410EE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F3116-F744-3295-C678-137FA420C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ED5DD-A5E9-EA6E-B158-C534B1F5A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810B0-3883-CE44-A304-57DB8BFF81F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5FFFB-EF5C-7CF1-8221-A336F4F86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2D80E-587F-3DF1-1DA1-308BB3A33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94AB-EFF2-C448-8899-15E49A141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09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>
            <a:extLst>
              <a:ext uri="{FF2B5EF4-FFF2-40B4-BE49-F238E27FC236}">
                <a16:creationId xmlns:a16="http://schemas.microsoft.com/office/drawing/2014/main" id="{6E0EF219-00F1-F61F-AA80-44909CB32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311" y="4792726"/>
            <a:ext cx="1993179" cy="1993179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816DE0F-B26D-3187-DC87-F592F2662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074" y="3441809"/>
            <a:ext cx="1998655" cy="1998655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708597A7-6177-C19E-7FAC-B4B6ACDEE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74" y="4810341"/>
            <a:ext cx="1993186" cy="1993186"/>
          </a:xfrm>
          <a:prstGeom prst="rect">
            <a:avLst/>
          </a:prstGeom>
        </p:spPr>
      </p:pic>
      <p:sp>
        <p:nvSpPr>
          <p:cNvPr id="2" name="Left Bracket 1">
            <a:extLst>
              <a:ext uri="{FF2B5EF4-FFF2-40B4-BE49-F238E27FC236}">
                <a16:creationId xmlns:a16="http://schemas.microsoft.com/office/drawing/2014/main" id="{25143234-9F5C-ADDC-11AA-B7629D1F6BAD}"/>
              </a:ext>
            </a:extLst>
          </p:cNvPr>
          <p:cNvSpPr/>
          <p:nvPr/>
        </p:nvSpPr>
        <p:spPr>
          <a:xfrm>
            <a:off x="870857" y="2763652"/>
            <a:ext cx="522514" cy="3570514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C2C5E6DF-D013-91D2-A496-51EF0764FDAD}"/>
              </a:ext>
            </a:extLst>
          </p:cNvPr>
          <p:cNvSpPr/>
          <p:nvPr/>
        </p:nvSpPr>
        <p:spPr>
          <a:xfrm flipH="1">
            <a:off x="2068284" y="2763652"/>
            <a:ext cx="522513" cy="3570514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B7948A01-79E9-A2D1-4017-1EF53D3067BA}"/>
              </a:ext>
            </a:extLst>
          </p:cNvPr>
          <p:cNvSpPr/>
          <p:nvPr/>
        </p:nvSpPr>
        <p:spPr>
          <a:xfrm>
            <a:off x="3423557" y="2763652"/>
            <a:ext cx="522514" cy="3570514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B2EEA62D-1975-EE9A-6EB1-831434CC43A8}"/>
              </a:ext>
            </a:extLst>
          </p:cNvPr>
          <p:cNvSpPr/>
          <p:nvPr/>
        </p:nvSpPr>
        <p:spPr>
          <a:xfrm flipH="1">
            <a:off x="5182505" y="2763652"/>
            <a:ext cx="522513" cy="3570514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77F4D76E-E04A-3579-FF96-5782BBCA395F}"/>
              </a:ext>
            </a:extLst>
          </p:cNvPr>
          <p:cNvSpPr/>
          <p:nvPr/>
        </p:nvSpPr>
        <p:spPr>
          <a:xfrm>
            <a:off x="9236950" y="2763652"/>
            <a:ext cx="522514" cy="3570514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A0858E5B-C1D1-CBFB-1752-F74AA29A55B7}"/>
              </a:ext>
            </a:extLst>
          </p:cNvPr>
          <p:cNvSpPr/>
          <p:nvPr/>
        </p:nvSpPr>
        <p:spPr>
          <a:xfrm flipH="1">
            <a:off x="10298871" y="2763652"/>
            <a:ext cx="522513" cy="3570514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2CC14-5739-7F13-9117-263EFAB811C1}"/>
              </a:ext>
            </a:extLst>
          </p:cNvPr>
          <p:cNvSpPr txBox="1"/>
          <p:nvPr/>
        </p:nvSpPr>
        <p:spPr>
          <a:xfrm>
            <a:off x="1601046" y="3683753"/>
            <a:ext cx="298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38230-1F6C-0632-3AF7-1D4991253FA1}"/>
              </a:ext>
            </a:extLst>
          </p:cNvPr>
          <p:cNvSpPr txBox="1"/>
          <p:nvPr/>
        </p:nvSpPr>
        <p:spPr>
          <a:xfrm>
            <a:off x="9909777" y="3734166"/>
            <a:ext cx="298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D9998-175A-1B36-9539-679969361E4B}"/>
              </a:ext>
            </a:extLst>
          </p:cNvPr>
          <p:cNvSpPr txBox="1"/>
          <p:nvPr/>
        </p:nvSpPr>
        <p:spPr>
          <a:xfrm>
            <a:off x="2590797" y="4238728"/>
            <a:ext cx="832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=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B070F9-36BA-83C1-AC06-85D50C3CE141}"/>
              </a:ext>
            </a:extLst>
          </p:cNvPr>
          <p:cNvSpPr txBox="1"/>
          <p:nvPr/>
        </p:nvSpPr>
        <p:spPr>
          <a:xfrm>
            <a:off x="3611947" y="3154185"/>
            <a:ext cx="690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9666F2-B726-C1B5-4B18-ED3185820C6D}"/>
              </a:ext>
            </a:extLst>
          </p:cNvPr>
          <p:cNvSpPr txBox="1"/>
          <p:nvPr/>
        </p:nvSpPr>
        <p:spPr>
          <a:xfrm>
            <a:off x="3816313" y="3710772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A6376A-1DFB-0B3A-DA08-CF1BB39DC9A8}"/>
              </a:ext>
            </a:extLst>
          </p:cNvPr>
          <p:cNvSpPr txBox="1"/>
          <p:nvPr/>
        </p:nvSpPr>
        <p:spPr>
          <a:xfrm>
            <a:off x="3612500" y="5669422"/>
            <a:ext cx="690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65849C-C99F-BBF3-308F-DC87763211A2}"/>
              </a:ext>
            </a:extLst>
          </p:cNvPr>
          <p:cNvSpPr txBox="1"/>
          <p:nvPr/>
        </p:nvSpPr>
        <p:spPr>
          <a:xfrm>
            <a:off x="4646089" y="3168395"/>
            <a:ext cx="930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i="1" dirty="0">
                <a:solidFill>
                  <a:srgbClr val="8B0000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x</a:t>
            </a:r>
            <a:r>
              <a:rPr lang="en-GB" sz="2000" b="1" i="1" baseline="-25000" dirty="0">
                <a:solidFill>
                  <a:srgbClr val="8B0000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11</a:t>
            </a:r>
            <a:r>
              <a:rPr lang="en-GB" sz="2000" b="1" i="1" dirty="0">
                <a:solidFill>
                  <a:srgbClr val="8B0000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=1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E211F2-7875-8B8D-ECDA-E1C33892927E}"/>
              </a:ext>
            </a:extLst>
          </p:cNvPr>
          <p:cNvSpPr txBox="1"/>
          <p:nvPr/>
        </p:nvSpPr>
        <p:spPr>
          <a:xfrm>
            <a:off x="4963676" y="3710772"/>
            <a:ext cx="179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8B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rgbClr val="8B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rgbClr val="8B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BD68FA-E453-E349-E277-EFA8D779037D}"/>
              </a:ext>
            </a:extLst>
          </p:cNvPr>
          <p:cNvSpPr txBox="1"/>
          <p:nvPr/>
        </p:nvSpPr>
        <p:spPr>
          <a:xfrm>
            <a:off x="4622599" y="5669422"/>
            <a:ext cx="983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i="1" dirty="0">
                <a:solidFill>
                  <a:srgbClr val="8B0000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x</a:t>
            </a:r>
            <a:r>
              <a:rPr lang="en-GB" sz="2000" b="1" i="1" baseline="-25000" dirty="0">
                <a:solidFill>
                  <a:srgbClr val="8B0000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1N</a:t>
            </a:r>
            <a:r>
              <a:rPr lang="en-GB" sz="2000" b="1" i="1" dirty="0">
                <a:solidFill>
                  <a:srgbClr val="8B0000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=0</a:t>
            </a:r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EB2676E8-E19E-923B-347A-D7CDAF492A67}"/>
              </a:ext>
            </a:extLst>
          </p:cNvPr>
          <p:cNvSpPr/>
          <p:nvPr/>
        </p:nvSpPr>
        <p:spPr>
          <a:xfrm>
            <a:off x="6130413" y="2763652"/>
            <a:ext cx="522514" cy="2137084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DE542DF3-58EA-4C1D-3691-3D0CED88DB02}"/>
              </a:ext>
            </a:extLst>
          </p:cNvPr>
          <p:cNvSpPr/>
          <p:nvPr/>
        </p:nvSpPr>
        <p:spPr>
          <a:xfrm flipH="1">
            <a:off x="7327838" y="2763652"/>
            <a:ext cx="522513" cy="2137084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5590F6-2ECE-5EF9-D399-3C3FF70CDEBD}"/>
              </a:ext>
            </a:extLst>
          </p:cNvPr>
          <p:cNvSpPr txBox="1"/>
          <p:nvPr/>
        </p:nvSpPr>
        <p:spPr>
          <a:xfrm>
            <a:off x="8198141" y="4172437"/>
            <a:ext cx="636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+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8428904D-4BFA-19FD-E8A3-A63CE09B27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71726" y="2269728"/>
            <a:ext cx="683019" cy="317111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8000863-EA9C-32A1-FA0D-1FE312C028BB}"/>
              </a:ext>
            </a:extLst>
          </p:cNvPr>
          <p:cNvCxnSpPr/>
          <p:nvPr/>
        </p:nvCxnSpPr>
        <p:spPr>
          <a:xfrm flipH="1">
            <a:off x="7589094" y="2586839"/>
            <a:ext cx="424965" cy="410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5" name="Graphic 74">
            <a:extLst>
              <a:ext uri="{FF2B5EF4-FFF2-40B4-BE49-F238E27FC236}">
                <a16:creationId xmlns:a16="http://schemas.microsoft.com/office/drawing/2014/main" id="{721FB6E8-1461-9583-9A75-3EABD231EC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10666" y="3433804"/>
            <a:ext cx="683008" cy="317111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461DA7C-0D10-EA8C-F3D8-7A717FC867E5}"/>
              </a:ext>
            </a:extLst>
          </p:cNvPr>
          <p:cNvCxnSpPr>
            <a:cxnSpLocks/>
          </p:cNvCxnSpPr>
          <p:nvPr/>
        </p:nvCxnSpPr>
        <p:spPr>
          <a:xfrm flipH="1">
            <a:off x="7699331" y="3684412"/>
            <a:ext cx="564177" cy="221459"/>
          </a:xfrm>
          <a:prstGeom prst="straightConnector1">
            <a:avLst/>
          </a:prstGeom>
          <a:ln>
            <a:solidFill>
              <a:srgbClr val="8B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AD7DAF44-3798-E6F4-0E7C-2247ED62B7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627" y="2479645"/>
            <a:ext cx="1993185" cy="199318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D9BCB5DB-A77F-5DE5-14CA-0B8BA30150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1092" y="2396755"/>
            <a:ext cx="1993185" cy="199318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568CBB41-68F5-11FE-B9E1-90EDD7509F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96226" y="2583055"/>
            <a:ext cx="1993179" cy="1993179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D61A4838-840E-FA63-2A01-8FE91BFF5ACF}"/>
              </a:ext>
            </a:extLst>
          </p:cNvPr>
          <p:cNvSpPr/>
          <p:nvPr/>
        </p:nvSpPr>
        <p:spPr>
          <a:xfrm rot="5400000">
            <a:off x="1530043" y="1401279"/>
            <a:ext cx="401565" cy="1719937"/>
          </a:xfrm>
          <a:prstGeom prst="leftBrace">
            <a:avLst>
              <a:gd name="adj1" fmla="val 54647"/>
              <a:gd name="adj2" fmla="val 50000"/>
            </a:avLst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43C11FB-586C-FF3B-428C-75BE72BEB2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98741" y="1496605"/>
            <a:ext cx="703359" cy="3809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70FE33-A1A0-16B3-9178-03259A9C6C52}"/>
              </a:ext>
            </a:extLst>
          </p:cNvPr>
          <p:cNvSpPr txBox="1"/>
          <p:nvPr/>
        </p:nvSpPr>
        <p:spPr>
          <a:xfrm>
            <a:off x="3528914" y="1424319"/>
            <a:ext cx="20478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X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6E93ED2-6F04-1566-CD8F-24B28AE7333C}"/>
              </a:ext>
            </a:extLst>
          </p:cNvPr>
          <p:cNvSpPr/>
          <p:nvPr/>
        </p:nvSpPr>
        <p:spPr>
          <a:xfrm rot="5400000">
            <a:off x="4360244" y="1120603"/>
            <a:ext cx="401565" cy="2281287"/>
          </a:xfrm>
          <a:prstGeom prst="leftBrace">
            <a:avLst>
              <a:gd name="adj1" fmla="val 54647"/>
              <a:gd name="adj2" fmla="val 50000"/>
            </a:avLst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132CAA8-7F4C-ADC3-A10C-DB4CADDDFFF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15256" y="1514247"/>
            <a:ext cx="718047" cy="403872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6206A4E8-78E2-56B7-48F8-CAAC5D8E3926}"/>
              </a:ext>
            </a:extLst>
          </p:cNvPr>
          <p:cNvSpPr/>
          <p:nvPr/>
        </p:nvSpPr>
        <p:spPr>
          <a:xfrm rot="5400000">
            <a:off x="6743622" y="1398873"/>
            <a:ext cx="401565" cy="1714342"/>
          </a:xfrm>
          <a:prstGeom prst="leftBrace">
            <a:avLst>
              <a:gd name="adj1" fmla="val 54647"/>
              <a:gd name="adj2" fmla="val 50000"/>
            </a:avLst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B10D711-64C8-9A62-AA53-404CD3C4880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84586" y="1516554"/>
            <a:ext cx="679572" cy="401565"/>
          </a:xfrm>
          <a:prstGeom prst="rect">
            <a:avLst/>
          </a:prstGeom>
        </p:spPr>
      </p:pic>
      <p:sp>
        <p:nvSpPr>
          <p:cNvPr id="23" name="Left Brace 22">
            <a:extLst>
              <a:ext uri="{FF2B5EF4-FFF2-40B4-BE49-F238E27FC236}">
                <a16:creationId xmlns:a16="http://schemas.microsoft.com/office/drawing/2014/main" id="{B094FE6F-A88E-DD0D-E1D5-FAC1AD71166A}"/>
              </a:ext>
            </a:extLst>
          </p:cNvPr>
          <p:cNvSpPr/>
          <p:nvPr/>
        </p:nvSpPr>
        <p:spPr>
          <a:xfrm rot="5400000">
            <a:off x="9823589" y="1464236"/>
            <a:ext cx="401565" cy="1594022"/>
          </a:xfrm>
          <a:prstGeom prst="leftBrace">
            <a:avLst>
              <a:gd name="adj1" fmla="val 54647"/>
              <a:gd name="adj2" fmla="val 50000"/>
            </a:avLst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81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21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CMU Serif</vt:lpstr>
      <vt:lpstr>CMU Serif BoldItalic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Edward.Gunning</dc:creator>
  <cp:lastModifiedBy>Edward.Gunning</cp:lastModifiedBy>
  <cp:revision>4</cp:revision>
  <dcterms:created xsi:type="dcterms:W3CDTF">2023-03-29T21:15:43Z</dcterms:created>
  <dcterms:modified xsi:type="dcterms:W3CDTF">2023-04-07T17:01:41Z</dcterms:modified>
</cp:coreProperties>
</file>