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</p:sldIdLst>
  <p:sldSz cx="187198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6327"/>
  </p:normalViewPr>
  <p:slideViewPr>
    <p:cSldViewPr snapToGrid="0">
      <p:cViewPr>
        <p:scale>
          <a:sx n="80" d="100"/>
          <a:sy n="80" d="100"/>
        </p:scale>
        <p:origin x="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75" y="1472842"/>
            <a:ext cx="1403985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4726842"/>
            <a:ext cx="1403985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7" y="479142"/>
            <a:ext cx="4036457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6" y="479142"/>
            <a:ext cx="11875373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6" y="2243636"/>
            <a:ext cx="1614582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6" y="6022609"/>
            <a:ext cx="1614582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2395710"/>
            <a:ext cx="795591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2395710"/>
            <a:ext cx="795591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479143"/>
            <a:ext cx="16145828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5" y="2206137"/>
            <a:ext cx="791935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5" y="3287331"/>
            <a:ext cx="7919352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899" y="2206137"/>
            <a:ext cx="795835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899" y="3287331"/>
            <a:ext cx="7958353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599969"/>
            <a:ext cx="60376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1295767"/>
            <a:ext cx="9476899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699862"/>
            <a:ext cx="60376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599969"/>
            <a:ext cx="60376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1295767"/>
            <a:ext cx="9476899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699862"/>
            <a:ext cx="60376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479143"/>
            <a:ext cx="1614582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2395710"/>
            <a:ext cx="1614582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8341239"/>
            <a:ext cx="42119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8341239"/>
            <a:ext cx="631793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8341239"/>
            <a:ext cx="42119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svg"/><Relationship Id="rId4" Type="http://schemas.openxmlformats.org/officeDocument/2006/relationships/image" Target="../media/image3.emf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58" y="996744"/>
            <a:ext cx="2084400" cy="208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5" y="1174881"/>
            <a:ext cx="2084400" cy="208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0639" y="1352896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8822" y="4894947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3225" y="6061456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00" y="2138952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69283" y="260392"/>
            <a:ext cx="892053" cy="52712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696" y="1284536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5282" y="2394808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600408" y="1629137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2049414" y="1629131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3152889" y="1661514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911839" y="1661508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793068" y="1626633"/>
            <a:ext cx="522514" cy="593061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7231674" y="1626634"/>
            <a:ext cx="522513" cy="593062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379135" y="382476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439506" y="4252970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435204" y="2092395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575766" y="387975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436092" y="688713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4251909" y="2092395"/>
            <a:ext cx="9889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723134" y="3847371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326070" y="6887131"/>
            <a:ext cx="8781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699640" y="1626633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957272" y="1626633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628186" y="422277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3303085" y="277167"/>
            <a:ext cx="204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03120" y="313601"/>
            <a:ext cx="991716" cy="537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360" y="5003367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303" y="6061458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426649" y="294294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326068" y="2942940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443107" y="589378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4271513" y="5893780"/>
            <a:ext cx="953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628481" y="2497549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732551" y="382476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380000" y="1629132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952367" y="163231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688283" y="2121586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828845" y="390894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516724" y="2092395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716329" y="3822675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9366330" y="211989"/>
            <a:ext cx="2047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679728" y="3125483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480222" y="307958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10272585" y="163591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10272585" y="262276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10272585" y="354301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10272585" y="399788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10272585" y="444516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655118" y="5682664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483559" y="565347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646563" y="668656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447057" y="6640661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10239420" y="5196993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10239420" y="618384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742814" y="1643414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4000445" y="1643414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812571" y="425297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499277" y="244219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88449" y="3488550"/>
            <a:ext cx="2082838" cy="2082838"/>
          </a:xfrm>
          <a:prstGeom prst="rect">
            <a:avLst/>
          </a:prstGeom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5A90FA2B-3577-BA8A-6BE1-A8A5519B6D1D}"/>
              </a:ext>
            </a:extLst>
          </p:cNvPr>
          <p:cNvSpPr/>
          <p:nvPr/>
        </p:nvSpPr>
        <p:spPr>
          <a:xfrm rot="5400000">
            <a:off x="1366444" y="289045"/>
            <a:ext cx="401565" cy="1949612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12DAE0-D816-2915-43D1-109F2D07B2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0848" y="310404"/>
            <a:ext cx="897212" cy="4859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BD0806B-43F4-4F5B-08B4-2479482222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271044" y="270416"/>
            <a:ext cx="892053" cy="483195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A3557AD9-B298-C14F-6B92-72B49CFB0FF8}"/>
              </a:ext>
            </a:extLst>
          </p:cNvPr>
          <p:cNvSpPr/>
          <p:nvPr/>
        </p:nvSpPr>
        <p:spPr>
          <a:xfrm rot="5400000">
            <a:off x="13437215" y="338356"/>
            <a:ext cx="401565" cy="1866577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35396AAE-914D-6B1B-1F9F-8114C9D8F557}"/>
              </a:ext>
            </a:extLst>
          </p:cNvPr>
          <p:cNvSpPr/>
          <p:nvPr/>
        </p:nvSpPr>
        <p:spPr>
          <a:xfrm rot="5400000">
            <a:off x="6388930" y="380800"/>
            <a:ext cx="401565" cy="1780145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5EB9D6D6-E54B-7C91-7A42-C93FDFA2DA7A}"/>
              </a:ext>
            </a:extLst>
          </p:cNvPr>
          <p:cNvSpPr/>
          <p:nvPr/>
        </p:nvSpPr>
        <p:spPr>
          <a:xfrm rot="5400000">
            <a:off x="10226658" y="-775794"/>
            <a:ext cx="401565" cy="4094882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53B345E-FA03-97ED-B8FB-5EFB9A6EF426}"/>
              </a:ext>
            </a:extLst>
          </p:cNvPr>
          <p:cNvSpPr/>
          <p:nvPr/>
        </p:nvSpPr>
        <p:spPr>
          <a:xfrm rot="5400000">
            <a:off x="4092925" y="123208"/>
            <a:ext cx="401565" cy="2281287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E73F7508-2058-54F2-F18E-C52840D2E8B5}"/>
              </a:ext>
            </a:extLst>
          </p:cNvPr>
          <p:cNvSpPr/>
          <p:nvPr/>
        </p:nvSpPr>
        <p:spPr>
          <a:xfrm rot="5400000">
            <a:off x="16577072" y="273062"/>
            <a:ext cx="401565" cy="1969571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63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11</cp:revision>
  <dcterms:created xsi:type="dcterms:W3CDTF">2023-04-06T19:12:16Z</dcterms:created>
  <dcterms:modified xsi:type="dcterms:W3CDTF">2023-04-07T11:52:53Z</dcterms:modified>
</cp:coreProperties>
</file>