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</p:sldMasterIdLst>
  <p:notesMasterIdLst>
    <p:notesMasterId r:id="rId13"/>
  </p:notesMasterIdLst>
  <p:sldIdLst>
    <p:sldId id="276" r:id="rId4"/>
    <p:sldId id="280" r:id="rId5"/>
    <p:sldId id="305" r:id="rId6"/>
    <p:sldId id="307" r:id="rId7"/>
    <p:sldId id="306" r:id="rId8"/>
    <p:sldId id="309" r:id="rId9"/>
    <p:sldId id="312" r:id="rId10"/>
    <p:sldId id="313" r:id="rId11"/>
    <p:sldId id="281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D18"/>
    <a:srgbClr val="EDB340"/>
    <a:srgbClr val="B3B3B3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116" d="100"/>
          <a:sy n="116" d="100"/>
        </p:scale>
        <p:origin x="-390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547628" y="2625974"/>
            <a:ext cx="495852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6547629" y="1560013"/>
            <a:ext cx="4958522" cy="1035317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8" name="Rectangle 884"/>
          <p:cNvSpPr>
            <a:spLocks noChangeArrowheads="1"/>
          </p:cNvSpPr>
          <p:nvPr userDrawn="1"/>
        </p:nvSpPr>
        <p:spPr bwMode="auto">
          <a:xfrm>
            <a:off x="0" y="-1"/>
            <a:ext cx="12177486" cy="405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21" name="组合 520"/>
          <p:cNvGrpSpPr/>
          <p:nvPr userDrawn="1"/>
        </p:nvGrpSpPr>
        <p:grpSpPr>
          <a:xfrm>
            <a:off x="0" y="3433580"/>
            <a:ext cx="12192000" cy="3435534"/>
            <a:chOff x="3643313" y="5473700"/>
            <a:chExt cx="4906963" cy="1382713"/>
          </a:xfrm>
        </p:grpSpPr>
        <p:sp>
          <p:nvSpPr>
            <p:cNvPr id="522" name="Freeform 7"/>
            <p:cNvSpPr/>
            <p:nvPr userDrawn="1"/>
          </p:nvSpPr>
          <p:spPr bwMode="auto">
            <a:xfrm>
              <a:off x="6026151" y="5862638"/>
              <a:ext cx="358775" cy="836613"/>
            </a:xfrm>
            <a:custGeom>
              <a:avLst/>
              <a:gdLst>
                <a:gd name="T0" fmla="*/ 226 w 226"/>
                <a:gd name="T1" fmla="*/ 0 h 527"/>
                <a:gd name="T2" fmla="*/ 0 w 226"/>
                <a:gd name="T3" fmla="*/ 0 h 527"/>
                <a:gd name="T4" fmla="*/ 0 w 226"/>
                <a:gd name="T5" fmla="*/ 527 h 527"/>
                <a:gd name="T6" fmla="*/ 226 w 226"/>
                <a:gd name="T7" fmla="*/ 4 h 527"/>
                <a:gd name="T8" fmla="*/ 226 w 226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0"/>
                  </a:moveTo>
                  <a:lnTo>
                    <a:pt x="0" y="0"/>
                  </a:lnTo>
                  <a:lnTo>
                    <a:pt x="0" y="527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8"/>
            <p:cNvSpPr/>
            <p:nvPr userDrawn="1"/>
          </p:nvSpPr>
          <p:spPr bwMode="auto">
            <a:xfrm>
              <a:off x="6026151" y="5868988"/>
              <a:ext cx="358775" cy="850900"/>
            </a:xfrm>
            <a:custGeom>
              <a:avLst/>
              <a:gdLst>
                <a:gd name="T0" fmla="*/ 0 w 226"/>
                <a:gd name="T1" fmla="*/ 523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3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9"/>
            <p:cNvSpPr/>
            <p:nvPr userDrawn="1"/>
          </p:nvSpPr>
          <p:spPr bwMode="auto">
            <a:xfrm>
              <a:off x="6057901" y="5926138"/>
              <a:ext cx="76200" cy="207963"/>
            </a:xfrm>
            <a:custGeom>
              <a:avLst/>
              <a:gdLst>
                <a:gd name="T0" fmla="*/ 0 w 48"/>
                <a:gd name="T1" fmla="*/ 0 h 131"/>
                <a:gd name="T2" fmla="*/ 0 w 48"/>
                <a:gd name="T3" fmla="*/ 131 h 131"/>
                <a:gd name="T4" fmla="*/ 48 w 48"/>
                <a:gd name="T5" fmla="*/ 0 h 131"/>
                <a:gd name="T6" fmla="*/ 48 w 48"/>
                <a:gd name="T7" fmla="*/ 0 h 131"/>
                <a:gd name="T8" fmla="*/ 0 w 48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1">
                  <a:moveTo>
                    <a:pt x="0" y="0"/>
                  </a:moveTo>
                  <a:lnTo>
                    <a:pt x="0" y="13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10"/>
            <p:cNvSpPr/>
            <p:nvPr userDrawn="1"/>
          </p:nvSpPr>
          <p:spPr bwMode="auto">
            <a:xfrm>
              <a:off x="60579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1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1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11"/>
            <p:cNvSpPr/>
            <p:nvPr userDrawn="1"/>
          </p:nvSpPr>
          <p:spPr bwMode="auto">
            <a:xfrm>
              <a:off x="6172201" y="5926138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47 w 48"/>
                <a:gd name="T7" fmla="*/ 0 h 138"/>
                <a:gd name="T8" fmla="*/ 0 w 48"/>
                <a:gd name="T9" fmla="*/ 127 h 138"/>
                <a:gd name="T10" fmla="*/ 0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27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12"/>
            <p:cNvSpPr/>
            <p:nvPr userDrawn="1"/>
          </p:nvSpPr>
          <p:spPr bwMode="auto">
            <a:xfrm>
              <a:off x="6172201" y="5926138"/>
              <a:ext cx="74613" cy="201613"/>
            </a:xfrm>
            <a:custGeom>
              <a:avLst/>
              <a:gdLst>
                <a:gd name="T0" fmla="*/ 0 w 47"/>
                <a:gd name="T1" fmla="*/ 127 h 127"/>
                <a:gd name="T2" fmla="*/ 47 w 47"/>
                <a:gd name="T3" fmla="*/ 0 h 127"/>
                <a:gd name="T4" fmla="*/ 0 w 47"/>
                <a:gd name="T5" fmla="*/ 0 h 127"/>
                <a:gd name="T6" fmla="*/ 0 w 47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0" y="127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13"/>
            <p:cNvSpPr/>
            <p:nvPr userDrawn="1"/>
          </p:nvSpPr>
          <p:spPr bwMode="auto">
            <a:xfrm>
              <a:off x="6278563" y="5926138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14"/>
            <p:cNvSpPr/>
            <p:nvPr userDrawn="1"/>
          </p:nvSpPr>
          <p:spPr bwMode="auto">
            <a:xfrm>
              <a:off x="6278563" y="5926138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7 w 48"/>
                <a:gd name="T3" fmla="*/ 0 h 138"/>
                <a:gd name="T4" fmla="*/ 0 w 48"/>
                <a:gd name="T5" fmla="*/ 138 h 138"/>
                <a:gd name="T6" fmla="*/ 48 w 48"/>
                <a:gd name="T7" fmla="*/ 138 h 138"/>
                <a:gd name="T8" fmla="*/ 48 w 4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8" y="13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15"/>
            <p:cNvSpPr/>
            <p:nvPr userDrawn="1"/>
          </p:nvSpPr>
          <p:spPr bwMode="auto">
            <a:xfrm>
              <a:off x="6061076" y="6181725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4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16"/>
            <p:cNvSpPr/>
            <p:nvPr userDrawn="1"/>
          </p:nvSpPr>
          <p:spPr bwMode="auto">
            <a:xfrm>
              <a:off x="6061076" y="6181725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17"/>
            <p:cNvSpPr/>
            <p:nvPr userDrawn="1"/>
          </p:nvSpPr>
          <p:spPr bwMode="auto">
            <a:xfrm>
              <a:off x="6175376" y="6188075"/>
              <a:ext cx="76200" cy="212725"/>
            </a:xfrm>
            <a:custGeom>
              <a:avLst/>
              <a:gdLst>
                <a:gd name="T0" fmla="*/ 0 w 48"/>
                <a:gd name="T1" fmla="*/ 134 h 134"/>
                <a:gd name="T2" fmla="*/ 48 w 48"/>
                <a:gd name="T3" fmla="*/ 134 h 134"/>
                <a:gd name="T4" fmla="*/ 48 w 48"/>
                <a:gd name="T5" fmla="*/ 0 h 134"/>
                <a:gd name="T6" fmla="*/ 0 w 48"/>
                <a:gd name="T7" fmla="*/ 128 h 134"/>
                <a:gd name="T8" fmla="*/ 0 w 48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134"/>
                  </a:moveTo>
                  <a:lnTo>
                    <a:pt x="48" y="134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18"/>
            <p:cNvSpPr/>
            <p:nvPr userDrawn="1"/>
          </p:nvSpPr>
          <p:spPr bwMode="auto">
            <a:xfrm>
              <a:off x="6175376" y="6181725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4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19"/>
            <p:cNvSpPr/>
            <p:nvPr userDrawn="1"/>
          </p:nvSpPr>
          <p:spPr bwMode="auto">
            <a:xfrm>
              <a:off x="6280151" y="6181725"/>
              <a:ext cx="74613" cy="211138"/>
            </a:xfrm>
            <a:custGeom>
              <a:avLst/>
              <a:gdLst>
                <a:gd name="T0" fmla="*/ 0 w 47"/>
                <a:gd name="T1" fmla="*/ 0 h 133"/>
                <a:gd name="T2" fmla="*/ 0 w 47"/>
                <a:gd name="T3" fmla="*/ 133 h 133"/>
                <a:gd name="T4" fmla="*/ 47 w 47"/>
                <a:gd name="T5" fmla="*/ 0 h 133"/>
                <a:gd name="T6" fmla="*/ 0 w 47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3">
                  <a:moveTo>
                    <a:pt x="0" y="0"/>
                  </a:moveTo>
                  <a:lnTo>
                    <a:pt x="0" y="133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20"/>
            <p:cNvSpPr/>
            <p:nvPr userDrawn="1"/>
          </p:nvSpPr>
          <p:spPr bwMode="auto">
            <a:xfrm>
              <a:off x="6280151" y="6181725"/>
              <a:ext cx="76200" cy="219075"/>
            </a:xfrm>
            <a:custGeom>
              <a:avLst/>
              <a:gdLst>
                <a:gd name="T0" fmla="*/ 48 w 48"/>
                <a:gd name="T1" fmla="*/ 138 h 138"/>
                <a:gd name="T2" fmla="*/ 48 w 48"/>
                <a:gd name="T3" fmla="*/ 0 h 138"/>
                <a:gd name="T4" fmla="*/ 47 w 48"/>
                <a:gd name="T5" fmla="*/ 0 h 138"/>
                <a:gd name="T6" fmla="*/ 0 w 48"/>
                <a:gd name="T7" fmla="*/ 133 h 138"/>
                <a:gd name="T8" fmla="*/ 0 w 48"/>
                <a:gd name="T9" fmla="*/ 138 h 138"/>
                <a:gd name="T10" fmla="*/ 48 w 48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138"/>
                  </a:moveTo>
                  <a:lnTo>
                    <a:pt x="48" y="0"/>
                  </a:lnTo>
                  <a:lnTo>
                    <a:pt x="47" y="0"/>
                  </a:lnTo>
                  <a:lnTo>
                    <a:pt x="0" y="133"/>
                  </a:lnTo>
                  <a:lnTo>
                    <a:pt x="0" y="138"/>
                  </a:lnTo>
                  <a:lnTo>
                    <a:pt x="48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21"/>
            <p:cNvSpPr/>
            <p:nvPr userDrawn="1"/>
          </p:nvSpPr>
          <p:spPr bwMode="auto">
            <a:xfrm>
              <a:off x="6061076" y="6448425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22"/>
            <p:cNvSpPr/>
            <p:nvPr userDrawn="1"/>
          </p:nvSpPr>
          <p:spPr bwMode="auto">
            <a:xfrm>
              <a:off x="6061076" y="6443663"/>
              <a:ext cx="76200" cy="217488"/>
            </a:xfrm>
            <a:custGeom>
              <a:avLst/>
              <a:gdLst>
                <a:gd name="T0" fmla="*/ 0 w 48"/>
                <a:gd name="T1" fmla="*/ 0 h 137"/>
                <a:gd name="T2" fmla="*/ 0 w 48"/>
                <a:gd name="T3" fmla="*/ 137 h 137"/>
                <a:gd name="T4" fmla="*/ 0 w 48"/>
                <a:gd name="T5" fmla="*/ 137 h 137"/>
                <a:gd name="T6" fmla="*/ 48 w 48"/>
                <a:gd name="T7" fmla="*/ 3 h 137"/>
                <a:gd name="T8" fmla="*/ 48 w 48"/>
                <a:gd name="T9" fmla="*/ 0 h 137"/>
                <a:gd name="T10" fmla="*/ 0 w 48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48" y="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23"/>
            <p:cNvSpPr/>
            <p:nvPr userDrawn="1"/>
          </p:nvSpPr>
          <p:spPr bwMode="auto">
            <a:xfrm>
              <a:off x="6175376" y="6443663"/>
              <a:ext cx="76200" cy="212725"/>
            </a:xfrm>
            <a:custGeom>
              <a:avLst/>
              <a:gdLst>
                <a:gd name="T0" fmla="*/ 0 w 48"/>
                <a:gd name="T1" fmla="*/ 0 h 134"/>
                <a:gd name="T2" fmla="*/ 0 w 48"/>
                <a:gd name="T3" fmla="*/ 134 h 134"/>
                <a:gd name="T4" fmla="*/ 48 w 48"/>
                <a:gd name="T5" fmla="*/ 0 h 134"/>
                <a:gd name="T6" fmla="*/ 48 w 48"/>
                <a:gd name="T7" fmla="*/ 0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0" y="134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24"/>
            <p:cNvSpPr/>
            <p:nvPr userDrawn="1"/>
          </p:nvSpPr>
          <p:spPr bwMode="auto">
            <a:xfrm>
              <a:off x="6175376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0 w 48"/>
                <a:gd name="T7" fmla="*/ 134 h 137"/>
                <a:gd name="T8" fmla="*/ 0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25"/>
            <p:cNvSpPr/>
            <p:nvPr userDrawn="1"/>
          </p:nvSpPr>
          <p:spPr bwMode="auto">
            <a:xfrm>
              <a:off x="6280151" y="6443663"/>
              <a:ext cx="74613" cy="212725"/>
            </a:xfrm>
            <a:custGeom>
              <a:avLst/>
              <a:gdLst>
                <a:gd name="T0" fmla="*/ 0 w 47"/>
                <a:gd name="T1" fmla="*/ 134 h 134"/>
                <a:gd name="T2" fmla="*/ 47 w 47"/>
                <a:gd name="T3" fmla="*/ 0 h 134"/>
                <a:gd name="T4" fmla="*/ 0 w 47"/>
                <a:gd name="T5" fmla="*/ 0 h 134"/>
                <a:gd name="T6" fmla="*/ 0 w 47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4">
                  <a:moveTo>
                    <a:pt x="0" y="134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Freeform 26"/>
            <p:cNvSpPr/>
            <p:nvPr userDrawn="1"/>
          </p:nvSpPr>
          <p:spPr bwMode="auto">
            <a:xfrm>
              <a:off x="6280151" y="6443663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7 w 48"/>
                <a:gd name="T7" fmla="*/ 0 h 137"/>
                <a:gd name="T8" fmla="*/ 0 w 48"/>
                <a:gd name="T9" fmla="*/ 134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7" y="0"/>
                  </a:lnTo>
                  <a:lnTo>
                    <a:pt x="0" y="13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27"/>
            <p:cNvSpPr/>
            <p:nvPr userDrawn="1"/>
          </p:nvSpPr>
          <p:spPr bwMode="auto">
            <a:xfrm>
              <a:off x="6026151" y="5781675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Freeform 28"/>
            <p:cNvSpPr/>
            <p:nvPr userDrawn="1"/>
          </p:nvSpPr>
          <p:spPr bwMode="auto">
            <a:xfrm>
              <a:off x="8158163" y="5999163"/>
              <a:ext cx="358775" cy="838200"/>
            </a:xfrm>
            <a:custGeom>
              <a:avLst/>
              <a:gdLst>
                <a:gd name="T0" fmla="*/ 226 w 226"/>
                <a:gd name="T1" fmla="*/ 0 h 528"/>
                <a:gd name="T2" fmla="*/ 0 w 226"/>
                <a:gd name="T3" fmla="*/ 0 h 528"/>
                <a:gd name="T4" fmla="*/ 0 w 226"/>
                <a:gd name="T5" fmla="*/ 528 h 528"/>
                <a:gd name="T6" fmla="*/ 226 w 226"/>
                <a:gd name="T7" fmla="*/ 4 h 528"/>
                <a:gd name="T8" fmla="*/ 226 w 226"/>
                <a:gd name="T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8">
                  <a:moveTo>
                    <a:pt x="226" y="0"/>
                  </a:moveTo>
                  <a:lnTo>
                    <a:pt x="0" y="0"/>
                  </a:lnTo>
                  <a:lnTo>
                    <a:pt x="0" y="528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29"/>
            <p:cNvSpPr/>
            <p:nvPr userDrawn="1"/>
          </p:nvSpPr>
          <p:spPr bwMode="auto">
            <a:xfrm>
              <a:off x="8158163" y="6005513"/>
              <a:ext cx="358775" cy="850900"/>
            </a:xfrm>
            <a:custGeom>
              <a:avLst/>
              <a:gdLst>
                <a:gd name="T0" fmla="*/ 0 w 226"/>
                <a:gd name="T1" fmla="*/ 524 h 536"/>
                <a:gd name="T2" fmla="*/ 0 w 226"/>
                <a:gd name="T3" fmla="*/ 536 h 536"/>
                <a:gd name="T4" fmla="*/ 226 w 226"/>
                <a:gd name="T5" fmla="*/ 536 h 536"/>
                <a:gd name="T6" fmla="*/ 226 w 226"/>
                <a:gd name="T7" fmla="*/ 0 h 536"/>
                <a:gd name="T8" fmla="*/ 0 w 226"/>
                <a:gd name="T9" fmla="*/ 5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36">
                  <a:moveTo>
                    <a:pt x="0" y="524"/>
                  </a:moveTo>
                  <a:lnTo>
                    <a:pt x="0" y="536"/>
                  </a:lnTo>
                  <a:lnTo>
                    <a:pt x="226" y="536"/>
                  </a:lnTo>
                  <a:lnTo>
                    <a:pt x="226" y="0"/>
                  </a:lnTo>
                  <a:lnTo>
                    <a:pt x="0" y="524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Freeform 30"/>
            <p:cNvSpPr/>
            <p:nvPr userDrawn="1"/>
          </p:nvSpPr>
          <p:spPr bwMode="auto">
            <a:xfrm>
              <a:off x="8189913" y="6062663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48 w 48"/>
                <a:gd name="T7" fmla="*/ 0 h 132"/>
                <a:gd name="T8" fmla="*/ 0 w 48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31"/>
            <p:cNvSpPr/>
            <p:nvPr userDrawn="1"/>
          </p:nvSpPr>
          <p:spPr bwMode="auto">
            <a:xfrm>
              <a:off x="8189913" y="6062663"/>
              <a:ext cx="76200" cy="219075"/>
            </a:xfrm>
            <a:custGeom>
              <a:avLst/>
              <a:gdLst>
                <a:gd name="T0" fmla="*/ 0 w 48"/>
                <a:gd name="T1" fmla="*/ 138 h 138"/>
                <a:gd name="T2" fmla="*/ 48 w 48"/>
                <a:gd name="T3" fmla="*/ 138 h 138"/>
                <a:gd name="T4" fmla="*/ 48 w 48"/>
                <a:gd name="T5" fmla="*/ 0 h 138"/>
                <a:gd name="T6" fmla="*/ 0 w 48"/>
                <a:gd name="T7" fmla="*/ 132 h 138"/>
                <a:gd name="T8" fmla="*/ 0 w 4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8">
                  <a:moveTo>
                    <a:pt x="0" y="138"/>
                  </a:moveTo>
                  <a:lnTo>
                    <a:pt x="48" y="138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32"/>
            <p:cNvSpPr/>
            <p:nvPr userDrawn="1"/>
          </p:nvSpPr>
          <p:spPr bwMode="auto">
            <a:xfrm>
              <a:off x="8302626" y="6062663"/>
              <a:ext cx="77788" cy="219075"/>
            </a:xfrm>
            <a:custGeom>
              <a:avLst/>
              <a:gdLst>
                <a:gd name="T0" fmla="*/ 0 w 49"/>
                <a:gd name="T1" fmla="*/ 138 h 138"/>
                <a:gd name="T2" fmla="*/ 49 w 49"/>
                <a:gd name="T3" fmla="*/ 138 h 138"/>
                <a:gd name="T4" fmla="*/ 49 w 49"/>
                <a:gd name="T5" fmla="*/ 0 h 138"/>
                <a:gd name="T6" fmla="*/ 48 w 49"/>
                <a:gd name="T7" fmla="*/ 0 h 138"/>
                <a:gd name="T8" fmla="*/ 0 w 49"/>
                <a:gd name="T9" fmla="*/ 128 h 138"/>
                <a:gd name="T10" fmla="*/ 0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0" y="138"/>
                  </a:moveTo>
                  <a:lnTo>
                    <a:pt x="49" y="138"/>
                  </a:lnTo>
                  <a:lnTo>
                    <a:pt x="49" y="0"/>
                  </a:lnTo>
                  <a:lnTo>
                    <a:pt x="48" y="0"/>
                  </a:lnTo>
                  <a:lnTo>
                    <a:pt x="0" y="12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33"/>
            <p:cNvSpPr/>
            <p:nvPr userDrawn="1"/>
          </p:nvSpPr>
          <p:spPr bwMode="auto">
            <a:xfrm>
              <a:off x="8302626" y="6062663"/>
              <a:ext cx="76200" cy="203200"/>
            </a:xfrm>
            <a:custGeom>
              <a:avLst/>
              <a:gdLst>
                <a:gd name="T0" fmla="*/ 0 w 48"/>
                <a:gd name="T1" fmla="*/ 128 h 128"/>
                <a:gd name="T2" fmla="*/ 48 w 48"/>
                <a:gd name="T3" fmla="*/ 0 h 128"/>
                <a:gd name="T4" fmla="*/ 0 w 48"/>
                <a:gd name="T5" fmla="*/ 0 h 128"/>
                <a:gd name="T6" fmla="*/ 0 w 48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8">
                  <a:moveTo>
                    <a:pt x="0" y="128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34"/>
            <p:cNvSpPr/>
            <p:nvPr userDrawn="1"/>
          </p:nvSpPr>
          <p:spPr bwMode="auto">
            <a:xfrm>
              <a:off x="8408988" y="6062663"/>
              <a:ext cx="74613" cy="219075"/>
            </a:xfrm>
            <a:custGeom>
              <a:avLst/>
              <a:gdLst>
                <a:gd name="T0" fmla="*/ 0 w 47"/>
                <a:gd name="T1" fmla="*/ 0 h 138"/>
                <a:gd name="T2" fmla="*/ 0 w 47"/>
                <a:gd name="T3" fmla="*/ 138 h 138"/>
                <a:gd name="T4" fmla="*/ 47 w 47"/>
                <a:gd name="T5" fmla="*/ 0 h 138"/>
                <a:gd name="T6" fmla="*/ 0 w 47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8">
                  <a:moveTo>
                    <a:pt x="0" y="0"/>
                  </a:moveTo>
                  <a:lnTo>
                    <a:pt x="0" y="138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35"/>
            <p:cNvSpPr/>
            <p:nvPr userDrawn="1"/>
          </p:nvSpPr>
          <p:spPr bwMode="auto">
            <a:xfrm>
              <a:off x="8408988" y="6062663"/>
              <a:ext cx="77788" cy="219075"/>
            </a:xfrm>
            <a:custGeom>
              <a:avLst/>
              <a:gdLst>
                <a:gd name="T0" fmla="*/ 49 w 49"/>
                <a:gd name="T1" fmla="*/ 0 h 138"/>
                <a:gd name="T2" fmla="*/ 47 w 49"/>
                <a:gd name="T3" fmla="*/ 0 h 138"/>
                <a:gd name="T4" fmla="*/ 0 w 49"/>
                <a:gd name="T5" fmla="*/ 138 h 138"/>
                <a:gd name="T6" fmla="*/ 49 w 49"/>
                <a:gd name="T7" fmla="*/ 138 h 138"/>
                <a:gd name="T8" fmla="*/ 49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0"/>
                  </a:moveTo>
                  <a:lnTo>
                    <a:pt x="47" y="0"/>
                  </a:lnTo>
                  <a:lnTo>
                    <a:pt x="0" y="138"/>
                  </a:lnTo>
                  <a:lnTo>
                    <a:pt x="49" y="13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Freeform 36"/>
            <p:cNvSpPr/>
            <p:nvPr userDrawn="1"/>
          </p:nvSpPr>
          <p:spPr bwMode="auto">
            <a:xfrm>
              <a:off x="8191501" y="6319838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49 w 49"/>
                <a:gd name="T3" fmla="*/ 137 h 137"/>
                <a:gd name="T4" fmla="*/ 49 w 49"/>
                <a:gd name="T5" fmla="*/ 0 h 137"/>
                <a:gd name="T6" fmla="*/ 0 w 49"/>
                <a:gd name="T7" fmla="*/ 133 h 137"/>
                <a:gd name="T8" fmla="*/ 0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49" y="137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37"/>
            <p:cNvSpPr/>
            <p:nvPr userDrawn="1"/>
          </p:nvSpPr>
          <p:spPr bwMode="auto">
            <a:xfrm>
              <a:off x="8191501" y="6319838"/>
              <a:ext cx="77788" cy="211138"/>
            </a:xfrm>
            <a:custGeom>
              <a:avLst/>
              <a:gdLst>
                <a:gd name="T0" fmla="*/ 0 w 49"/>
                <a:gd name="T1" fmla="*/ 0 h 133"/>
                <a:gd name="T2" fmla="*/ 0 w 49"/>
                <a:gd name="T3" fmla="*/ 133 h 133"/>
                <a:gd name="T4" fmla="*/ 49 w 49"/>
                <a:gd name="T5" fmla="*/ 0 h 133"/>
                <a:gd name="T6" fmla="*/ 49 w 49"/>
                <a:gd name="T7" fmla="*/ 0 h 133"/>
                <a:gd name="T8" fmla="*/ 0 w 49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0" y="0"/>
                  </a:moveTo>
                  <a:lnTo>
                    <a:pt x="0" y="133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Freeform 38"/>
            <p:cNvSpPr/>
            <p:nvPr userDrawn="1"/>
          </p:nvSpPr>
          <p:spPr bwMode="auto">
            <a:xfrm>
              <a:off x="8305801" y="6324600"/>
              <a:ext cx="77788" cy="212725"/>
            </a:xfrm>
            <a:custGeom>
              <a:avLst/>
              <a:gdLst>
                <a:gd name="T0" fmla="*/ 0 w 49"/>
                <a:gd name="T1" fmla="*/ 134 h 134"/>
                <a:gd name="T2" fmla="*/ 49 w 49"/>
                <a:gd name="T3" fmla="*/ 134 h 134"/>
                <a:gd name="T4" fmla="*/ 49 w 49"/>
                <a:gd name="T5" fmla="*/ 0 h 134"/>
                <a:gd name="T6" fmla="*/ 0 w 49"/>
                <a:gd name="T7" fmla="*/ 129 h 134"/>
                <a:gd name="T8" fmla="*/ 0 w 49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134"/>
                  </a:moveTo>
                  <a:lnTo>
                    <a:pt x="49" y="134"/>
                  </a:lnTo>
                  <a:lnTo>
                    <a:pt x="49" y="0"/>
                  </a:lnTo>
                  <a:lnTo>
                    <a:pt x="0" y="129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Freeform 39"/>
            <p:cNvSpPr/>
            <p:nvPr userDrawn="1"/>
          </p:nvSpPr>
          <p:spPr bwMode="auto">
            <a:xfrm>
              <a:off x="8305801" y="6319838"/>
              <a:ext cx="77788" cy="209550"/>
            </a:xfrm>
            <a:custGeom>
              <a:avLst/>
              <a:gdLst>
                <a:gd name="T0" fmla="*/ 0 w 49"/>
                <a:gd name="T1" fmla="*/ 0 h 132"/>
                <a:gd name="T2" fmla="*/ 0 w 49"/>
                <a:gd name="T3" fmla="*/ 132 h 132"/>
                <a:gd name="T4" fmla="*/ 49 w 49"/>
                <a:gd name="T5" fmla="*/ 3 h 132"/>
                <a:gd name="T6" fmla="*/ 49 w 49"/>
                <a:gd name="T7" fmla="*/ 0 h 132"/>
                <a:gd name="T8" fmla="*/ 0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0" y="0"/>
                  </a:moveTo>
                  <a:lnTo>
                    <a:pt x="0" y="132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Freeform 40"/>
            <p:cNvSpPr/>
            <p:nvPr userDrawn="1"/>
          </p:nvSpPr>
          <p:spPr bwMode="auto">
            <a:xfrm>
              <a:off x="8410576" y="6319838"/>
              <a:ext cx="76200" cy="209550"/>
            </a:xfrm>
            <a:custGeom>
              <a:avLst/>
              <a:gdLst>
                <a:gd name="T0" fmla="*/ 0 w 48"/>
                <a:gd name="T1" fmla="*/ 0 h 132"/>
                <a:gd name="T2" fmla="*/ 0 w 48"/>
                <a:gd name="T3" fmla="*/ 132 h 132"/>
                <a:gd name="T4" fmla="*/ 48 w 48"/>
                <a:gd name="T5" fmla="*/ 0 h 132"/>
                <a:gd name="T6" fmla="*/ 0 w 48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2">
                  <a:moveTo>
                    <a:pt x="0" y="0"/>
                  </a:moveTo>
                  <a:lnTo>
                    <a:pt x="0" y="13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Freeform 41"/>
            <p:cNvSpPr/>
            <p:nvPr userDrawn="1"/>
          </p:nvSpPr>
          <p:spPr bwMode="auto">
            <a:xfrm>
              <a:off x="8410576" y="6319838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48 w 48"/>
                <a:gd name="T3" fmla="*/ 0 h 137"/>
                <a:gd name="T4" fmla="*/ 48 w 48"/>
                <a:gd name="T5" fmla="*/ 0 h 137"/>
                <a:gd name="T6" fmla="*/ 0 w 48"/>
                <a:gd name="T7" fmla="*/ 132 h 137"/>
                <a:gd name="T8" fmla="*/ 0 w 48"/>
                <a:gd name="T9" fmla="*/ 137 h 137"/>
                <a:gd name="T10" fmla="*/ 48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0" y="132"/>
                  </a:lnTo>
                  <a:lnTo>
                    <a:pt x="0" y="137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Freeform 42"/>
            <p:cNvSpPr/>
            <p:nvPr userDrawn="1"/>
          </p:nvSpPr>
          <p:spPr bwMode="auto">
            <a:xfrm>
              <a:off x="8193088" y="6584950"/>
              <a:ext cx="76200" cy="212725"/>
            </a:xfrm>
            <a:custGeom>
              <a:avLst/>
              <a:gdLst>
                <a:gd name="T0" fmla="*/ 48 w 48"/>
                <a:gd name="T1" fmla="*/ 134 h 134"/>
                <a:gd name="T2" fmla="*/ 48 w 48"/>
                <a:gd name="T3" fmla="*/ 0 h 134"/>
                <a:gd name="T4" fmla="*/ 0 w 48"/>
                <a:gd name="T5" fmla="*/ 134 h 134"/>
                <a:gd name="T6" fmla="*/ 48 w 48"/>
                <a:gd name="T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4">
                  <a:moveTo>
                    <a:pt x="48" y="134"/>
                  </a:moveTo>
                  <a:lnTo>
                    <a:pt x="48" y="0"/>
                  </a:lnTo>
                  <a:lnTo>
                    <a:pt x="0" y="134"/>
                  </a:lnTo>
                  <a:lnTo>
                    <a:pt x="48" y="134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Freeform 43"/>
            <p:cNvSpPr/>
            <p:nvPr userDrawn="1"/>
          </p:nvSpPr>
          <p:spPr bwMode="auto">
            <a:xfrm>
              <a:off x="8191501" y="6580188"/>
              <a:ext cx="77788" cy="217488"/>
            </a:xfrm>
            <a:custGeom>
              <a:avLst/>
              <a:gdLst>
                <a:gd name="T0" fmla="*/ 0 w 49"/>
                <a:gd name="T1" fmla="*/ 0 h 137"/>
                <a:gd name="T2" fmla="*/ 0 w 49"/>
                <a:gd name="T3" fmla="*/ 137 h 137"/>
                <a:gd name="T4" fmla="*/ 1 w 49"/>
                <a:gd name="T5" fmla="*/ 137 h 137"/>
                <a:gd name="T6" fmla="*/ 49 w 49"/>
                <a:gd name="T7" fmla="*/ 3 h 137"/>
                <a:gd name="T8" fmla="*/ 49 w 49"/>
                <a:gd name="T9" fmla="*/ 0 h 137"/>
                <a:gd name="T10" fmla="*/ 0 w 49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0"/>
                  </a:moveTo>
                  <a:lnTo>
                    <a:pt x="0" y="137"/>
                  </a:lnTo>
                  <a:lnTo>
                    <a:pt x="1" y="137"/>
                  </a:lnTo>
                  <a:lnTo>
                    <a:pt x="49" y="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Freeform 44"/>
            <p:cNvSpPr/>
            <p:nvPr userDrawn="1"/>
          </p:nvSpPr>
          <p:spPr bwMode="auto">
            <a:xfrm>
              <a:off x="8305801" y="6580188"/>
              <a:ext cx="77788" cy="212725"/>
            </a:xfrm>
            <a:custGeom>
              <a:avLst/>
              <a:gdLst>
                <a:gd name="T0" fmla="*/ 0 w 49"/>
                <a:gd name="T1" fmla="*/ 0 h 134"/>
                <a:gd name="T2" fmla="*/ 0 w 49"/>
                <a:gd name="T3" fmla="*/ 134 h 134"/>
                <a:gd name="T4" fmla="*/ 49 w 49"/>
                <a:gd name="T5" fmla="*/ 1 h 134"/>
                <a:gd name="T6" fmla="*/ 49 w 49"/>
                <a:gd name="T7" fmla="*/ 0 h 134"/>
                <a:gd name="T8" fmla="*/ 0 w 4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4">
                  <a:moveTo>
                    <a:pt x="0" y="0"/>
                  </a:moveTo>
                  <a:lnTo>
                    <a:pt x="0" y="134"/>
                  </a:lnTo>
                  <a:lnTo>
                    <a:pt x="49" y="1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Freeform 45"/>
            <p:cNvSpPr/>
            <p:nvPr userDrawn="1"/>
          </p:nvSpPr>
          <p:spPr bwMode="auto">
            <a:xfrm>
              <a:off x="8305801" y="6581775"/>
              <a:ext cx="77788" cy="215900"/>
            </a:xfrm>
            <a:custGeom>
              <a:avLst/>
              <a:gdLst>
                <a:gd name="T0" fmla="*/ 0 w 49"/>
                <a:gd name="T1" fmla="*/ 136 h 136"/>
                <a:gd name="T2" fmla="*/ 49 w 49"/>
                <a:gd name="T3" fmla="*/ 136 h 136"/>
                <a:gd name="T4" fmla="*/ 49 w 49"/>
                <a:gd name="T5" fmla="*/ 0 h 136"/>
                <a:gd name="T6" fmla="*/ 0 w 49"/>
                <a:gd name="T7" fmla="*/ 133 h 136"/>
                <a:gd name="T8" fmla="*/ 0 w 49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6">
                  <a:moveTo>
                    <a:pt x="0" y="136"/>
                  </a:moveTo>
                  <a:lnTo>
                    <a:pt x="49" y="136"/>
                  </a:lnTo>
                  <a:lnTo>
                    <a:pt x="49" y="0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Freeform 46"/>
            <p:cNvSpPr/>
            <p:nvPr userDrawn="1"/>
          </p:nvSpPr>
          <p:spPr bwMode="auto">
            <a:xfrm>
              <a:off x="8410576" y="6580188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48 w 48"/>
                <a:gd name="T3" fmla="*/ 0 h 135"/>
                <a:gd name="T4" fmla="*/ 0 w 48"/>
                <a:gd name="T5" fmla="*/ 0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Freeform 47"/>
            <p:cNvSpPr/>
            <p:nvPr userDrawn="1"/>
          </p:nvSpPr>
          <p:spPr bwMode="auto">
            <a:xfrm>
              <a:off x="8410576" y="6580188"/>
              <a:ext cx="76200" cy="217488"/>
            </a:xfrm>
            <a:custGeom>
              <a:avLst/>
              <a:gdLst>
                <a:gd name="T0" fmla="*/ 0 w 48"/>
                <a:gd name="T1" fmla="*/ 137 h 137"/>
                <a:gd name="T2" fmla="*/ 48 w 48"/>
                <a:gd name="T3" fmla="*/ 137 h 137"/>
                <a:gd name="T4" fmla="*/ 48 w 48"/>
                <a:gd name="T5" fmla="*/ 0 h 137"/>
                <a:gd name="T6" fmla="*/ 48 w 48"/>
                <a:gd name="T7" fmla="*/ 0 h 137"/>
                <a:gd name="T8" fmla="*/ 0 w 48"/>
                <a:gd name="T9" fmla="*/ 135 h 137"/>
                <a:gd name="T10" fmla="*/ 0 w 48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7">
                  <a:moveTo>
                    <a:pt x="0" y="137"/>
                  </a:moveTo>
                  <a:lnTo>
                    <a:pt x="48" y="137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13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48"/>
            <p:cNvSpPr/>
            <p:nvPr userDrawn="1"/>
          </p:nvSpPr>
          <p:spPr bwMode="auto">
            <a:xfrm>
              <a:off x="8158163" y="5918200"/>
              <a:ext cx="358775" cy="80963"/>
            </a:xfrm>
            <a:custGeom>
              <a:avLst/>
              <a:gdLst>
                <a:gd name="T0" fmla="*/ 0 w 226"/>
                <a:gd name="T1" fmla="*/ 51 h 51"/>
                <a:gd name="T2" fmla="*/ 226 w 226"/>
                <a:gd name="T3" fmla="*/ 51 h 51"/>
                <a:gd name="T4" fmla="*/ 226 w 226"/>
                <a:gd name="T5" fmla="*/ 0 h 51"/>
                <a:gd name="T6" fmla="*/ 0 w 226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" h="51">
                  <a:moveTo>
                    <a:pt x="0" y="51"/>
                  </a:moveTo>
                  <a:lnTo>
                    <a:pt x="226" y="51"/>
                  </a:lnTo>
                  <a:lnTo>
                    <a:pt x="226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49"/>
            <p:cNvSpPr/>
            <p:nvPr userDrawn="1"/>
          </p:nvSpPr>
          <p:spPr bwMode="auto">
            <a:xfrm>
              <a:off x="5027613" y="5884863"/>
              <a:ext cx="357188" cy="836613"/>
            </a:xfrm>
            <a:custGeom>
              <a:avLst/>
              <a:gdLst>
                <a:gd name="T0" fmla="*/ 0 w 225"/>
                <a:gd name="T1" fmla="*/ 0 h 527"/>
                <a:gd name="T2" fmla="*/ 225 w 225"/>
                <a:gd name="T3" fmla="*/ 0 h 527"/>
                <a:gd name="T4" fmla="*/ 225 w 225"/>
                <a:gd name="T5" fmla="*/ 527 h 527"/>
                <a:gd name="T6" fmla="*/ 0 w 225"/>
                <a:gd name="T7" fmla="*/ 4 h 527"/>
                <a:gd name="T8" fmla="*/ 0 w 225"/>
                <a:gd name="T9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27">
                  <a:moveTo>
                    <a:pt x="0" y="0"/>
                  </a:moveTo>
                  <a:lnTo>
                    <a:pt x="225" y="0"/>
                  </a:lnTo>
                  <a:lnTo>
                    <a:pt x="225" y="52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50"/>
            <p:cNvSpPr/>
            <p:nvPr userDrawn="1"/>
          </p:nvSpPr>
          <p:spPr bwMode="auto">
            <a:xfrm>
              <a:off x="5027613" y="5891213"/>
              <a:ext cx="357188" cy="850900"/>
            </a:xfrm>
            <a:custGeom>
              <a:avLst/>
              <a:gdLst>
                <a:gd name="T0" fmla="*/ 225 w 225"/>
                <a:gd name="T1" fmla="*/ 523 h 536"/>
                <a:gd name="T2" fmla="*/ 225 w 225"/>
                <a:gd name="T3" fmla="*/ 536 h 536"/>
                <a:gd name="T4" fmla="*/ 0 w 225"/>
                <a:gd name="T5" fmla="*/ 536 h 536"/>
                <a:gd name="T6" fmla="*/ 0 w 225"/>
                <a:gd name="T7" fmla="*/ 0 h 536"/>
                <a:gd name="T8" fmla="*/ 225 w 225"/>
                <a:gd name="T9" fmla="*/ 52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536">
                  <a:moveTo>
                    <a:pt x="225" y="523"/>
                  </a:moveTo>
                  <a:lnTo>
                    <a:pt x="225" y="536"/>
                  </a:lnTo>
                  <a:lnTo>
                    <a:pt x="0" y="536"/>
                  </a:lnTo>
                  <a:lnTo>
                    <a:pt x="0" y="0"/>
                  </a:lnTo>
                  <a:lnTo>
                    <a:pt x="225" y="523"/>
                  </a:lnTo>
                  <a:close/>
                </a:path>
              </a:pathLst>
            </a:custGeom>
            <a:solidFill>
              <a:srgbClr val="B0B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51"/>
            <p:cNvSpPr/>
            <p:nvPr userDrawn="1"/>
          </p:nvSpPr>
          <p:spPr bwMode="auto">
            <a:xfrm>
              <a:off x="5276851" y="5948363"/>
              <a:ext cx="77788" cy="207963"/>
            </a:xfrm>
            <a:custGeom>
              <a:avLst/>
              <a:gdLst>
                <a:gd name="T0" fmla="*/ 49 w 49"/>
                <a:gd name="T1" fmla="*/ 0 h 131"/>
                <a:gd name="T2" fmla="*/ 49 w 49"/>
                <a:gd name="T3" fmla="*/ 131 h 131"/>
                <a:gd name="T4" fmla="*/ 0 w 49"/>
                <a:gd name="T5" fmla="*/ 0 h 131"/>
                <a:gd name="T6" fmla="*/ 0 w 49"/>
                <a:gd name="T7" fmla="*/ 0 h 131"/>
                <a:gd name="T8" fmla="*/ 49 w 49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1">
                  <a:moveTo>
                    <a:pt x="49" y="0"/>
                  </a:moveTo>
                  <a:lnTo>
                    <a:pt x="49" y="1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52"/>
            <p:cNvSpPr/>
            <p:nvPr userDrawn="1"/>
          </p:nvSpPr>
          <p:spPr bwMode="auto">
            <a:xfrm>
              <a:off x="52768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49 w 49"/>
                <a:gd name="T7" fmla="*/ 131 h 138"/>
                <a:gd name="T8" fmla="*/ 49 w 49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49" y="131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53"/>
            <p:cNvSpPr/>
            <p:nvPr userDrawn="1"/>
          </p:nvSpPr>
          <p:spPr bwMode="auto">
            <a:xfrm>
              <a:off x="5162551" y="5948363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1 w 49"/>
                <a:gd name="T7" fmla="*/ 0 h 138"/>
                <a:gd name="T8" fmla="*/ 49 w 49"/>
                <a:gd name="T9" fmla="*/ 127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7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Freeform 54"/>
            <p:cNvSpPr/>
            <p:nvPr userDrawn="1"/>
          </p:nvSpPr>
          <p:spPr bwMode="auto">
            <a:xfrm>
              <a:off x="5164138" y="59483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0 h 127"/>
                <a:gd name="T4" fmla="*/ 48 w 48"/>
                <a:gd name="T5" fmla="*/ 0 h 127"/>
                <a:gd name="T6" fmla="*/ 48 w 48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Freeform 55"/>
            <p:cNvSpPr/>
            <p:nvPr userDrawn="1"/>
          </p:nvSpPr>
          <p:spPr bwMode="auto">
            <a:xfrm>
              <a:off x="5059363" y="5948363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0 w 48"/>
                <a:gd name="T5" fmla="*/ 0 h 138"/>
                <a:gd name="T6" fmla="*/ 48 w 48"/>
                <a:gd name="T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Freeform 56"/>
            <p:cNvSpPr/>
            <p:nvPr userDrawn="1"/>
          </p:nvSpPr>
          <p:spPr bwMode="auto">
            <a:xfrm>
              <a:off x="5057776" y="5948363"/>
              <a:ext cx="77788" cy="219075"/>
            </a:xfrm>
            <a:custGeom>
              <a:avLst/>
              <a:gdLst>
                <a:gd name="T0" fmla="*/ 0 w 49"/>
                <a:gd name="T1" fmla="*/ 0 h 138"/>
                <a:gd name="T2" fmla="*/ 1 w 49"/>
                <a:gd name="T3" fmla="*/ 0 h 138"/>
                <a:gd name="T4" fmla="*/ 49 w 49"/>
                <a:gd name="T5" fmla="*/ 138 h 138"/>
                <a:gd name="T6" fmla="*/ 0 w 49"/>
                <a:gd name="T7" fmla="*/ 138 h 138"/>
                <a:gd name="T8" fmla="*/ 0 w 49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8">
                  <a:moveTo>
                    <a:pt x="0" y="0"/>
                  </a:moveTo>
                  <a:lnTo>
                    <a:pt x="1" y="0"/>
                  </a:lnTo>
                  <a:lnTo>
                    <a:pt x="49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57"/>
            <p:cNvSpPr/>
            <p:nvPr userDrawn="1"/>
          </p:nvSpPr>
          <p:spPr bwMode="auto">
            <a:xfrm>
              <a:off x="5275263" y="6203950"/>
              <a:ext cx="76200" cy="217488"/>
            </a:xfrm>
            <a:custGeom>
              <a:avLst/>
              <a:gdLst>
                <a:gd name="T0" fmla="*/ 48 w 48"/>
                <a:gd name="T1" fmla="*/ 137 h 137"/>
                <a:gd name="T2" fmla="*/ 0 w 48"/>
                <a:gd name="T3" fmla="*/ 137 h 137"/>
                <a:gd name="T4" fmla="*/ 0 w 48"/>
                <a:gd name="T5" fmla="*/ 0 h 137"/>
                <a:gd name="T6" fmla="*/ 48 w 48"/>
                <a:gd name="T7" fmla="*/ 134 h 137"/>
                <a:gd name="T8" fmla="*/ 48 w 48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7">
                  <a:moveTo>
                    <a:pt x="48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8" y="134"/>
                  </a:lnTo>
                  <a:lnTo>
                    <a:pt x="48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Freeform 58"/>
            <p:cNvSpPr/>
            <p:nvPr userDrawn="1"/>
          </p:nvSpPr>
          <p:spPr bwMode="auto">
            <a:xfrm>
              <a:off x="5275263" y="6203950"/>
              <a:ext cx="76200" cy="212725"/>
            </a:xfrm>
            <a:custGeom>
              <a:avLst/>
              <a:gdLst>
                <a:gd name="T0" fmla="*/ 48 w 48"/>
                <a:gd name="T1" fmla="*/ 0 h 134"/>
                <a:gd name="T2" fmla="*/ 48 w 48"/>
                <a:gd name="T3" fmla="*/ 134 h 134"/>
                <a:gd name="T4" fmla="*/ 0 w 48"/>
                <a:gd name="T5" fmla="*/ 0 h 134"/>
                <a:gd name="T6" fmla="*/ 0 w 48"/>
                <a:gd name="T7" fmla="*/ 0 h 134"/>
                <a:gd name="T8" fmla="*/ 48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48" y="0"/>
                  </a:moveTo>
                  <a:lnTo>
                    <a:pt x="48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59"/>
            <p:cNvSpPr/>
            <p:nvPr userDrawn="1"/>
          </p:nvSpPr>
          <p:spPr bwMode="auto">
            <a:xfrm>
              <a:off x="5160963" y="6210300"/>
              <a:ext cx="77788" cy="211138"/>
            </a:xfrm>
            <a:custGeom>
              <a:avLst/>
              <a:gdLst>
                <a:gd name="T0" fmla="*/ 49 w 49"/>
                <a:gd name="T1" fmla="*/ 133 h 133"/>
                <a:gd name="T2" fmla="*/ 0 w 49"/>
                <a:gd name="T3" fmla="*/ 133 h 133"/>
                <a:gd name="T4" fmla="*/ 0 w 49"/>
                <a:gd name="T5" fmla="*/ 0 h 133"/>
                <a:gd name="T6" fmla="*/ 49 w 49"/>
                <a:gd name="T7" fmla="*/ 128 h 133"/>
                <a:gd name="T8" fmla="*/ 49 w 49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3">
                  <a:moveTo>
                    <a:pt x="49" y="133"/>
                  </a:moveTo>
                  <a:lnTo>
                    <a:pt x="0" y="133"/>
                  </a:lnTo>
                  <a:lnTo>
                    <a:pt x="0" y="0"/>
                  </a:lnTo>
                  <a:lnTo>
                    <a:pt x="49" y="128"/>
                  </a:lnTo>
                  <a:lnTo>
                    <a:pt x="49" y="133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Freeform 60"/>
            <p:cNvSpPr/>
            <p:nvPr userDrawn="1"/>
          </p:nvSpPr>
          <p:spPr bwMode="auto">
            <a:xfrm>
              <a:off x="5160963" y="6203950"/>
              <a:ext cx="77788" cy="209550"/>
            </a:xfrm>
            <a:custGeom>
              <a:avLst/>
              <a:gdLst>
                <a:gd name="T0" fmla="*/ 49 w 49"/>
                <a:gd name="T1" fmla="*/ 0 h 132"/>
                <a:gd name="T2" fmla="*/ 49 w 49"/>
                <a:gd name="T3" fmla="*/ 132 h 132"/>
                <a:gd name="T4" fmla="*/ 0 w 49"/>
                <a:gd name="T5" fmla="*/ 4 h 132"/>
                <a:gd name="T6" fmla="*/ 0 w 49"/>
                <a:gd name="T7" fmla="*/ 0 h 132"/>
                <a:gd name="T8" fmla="*/ 49 w 49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2">
                  <a:moveTo>
                    <a:pt x="49" y="0"/>
                  </a:moveTo>
                  <a:lnTo>
                    <a:pt x="49" y="13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Freeform 61"/>
            <p:cNvSpPr/>
            <p:nvPr userDrawn="1"/>
          </p:nvSpPr>
          <p:spPr bwMode="auto">
            <a:xfrm>
              <a:off x="5056188" y="6203950"/>
              <a:ext cx="76200" cy="211138"/>
            </a:xfrm>
            <a:custGeom>
              <a:avLst/>
              <a:gdLst>
                <a:gd name="T0" fmla="*/ 48 w 48"/>
                <a:gd name="T1" fmla="*/ 0 h 133"/>
                <a:gd name="T2" fmla="*/ 48 w 48"/>
                <a:gd name="T3" fmla="*/ 133 h 133"/>
                <a:gd name="T4" fmla="*/ 0 w 48"/>
                <a:gd name="T5" fmla="*/ 0 h 133"/>
                <a:gd name="T6" fmla="*/ 48 w 48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3">
                  <a:moveTo>
                    <a:pt x="48" y="0"/>
                  </a:moveTo>
                  <a:lnTo>
                    <a:pt x="48" y="13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Freeform 62"/>
            <p:cNvSpPr/>
            <p:nvPr userDrawn="1"/>
          </p:nvSpPr>
          <p:spPr bwMode="auto">
            <a:xfrm>
              <a:off x="5054601" y="6203950"/>
              <a:ext cx="77788" cy="217488"/>
            </a:xfrm>
            <a:custGeom>
              <a:avLst/>
              <a:gdLst>
                <a:gd name="T0" fmla="*/ 0 w 49"/>
                <a:gd name="T1" fmla="*/ 137 h 137"/>
                <a:gd name="T2" fmla="*/ 0 w 49"/>
                <a:gd name="T3" fmla="*/ 0 h 137"/>
                <a:gd name="T4" fmla="*/ 1 w 49"/>
                <a:gd name="T5" fmla="*/ 0 h 137"/>
                <a:gd name="T6" fmla="*/ 49 w 49"/>
                <a:gd name="T7" fmla="*/ 133 h 137"/>
                <a:gd name="T8" fmla="*/ 49 w 49"/>
                <a:gd name="T9" fmla="*/ 137 h 137"/>
                <a:gd name="T10" fmla="*/ 0 w 49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7">
                  <a:moveTo>
                    <a:pt x="0" y="13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33"/>
                  </a:lnTo>
                  <a:lnTo>
                    <a:pt x="49" y="137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Freeform 63"/>
            <p:cNvSpPr/>
            <p:nvPr userDrawn="1"/>
          </p:nvSpPr>
          <p:spPr bwMode="auto">
            <a:xfrm>
              <a:off x="5275263" y="6469063"/>
              <a:ext cx="76200" cy="214313"/>
            </a:xfrm>
            <a:custGeom>
              <a:avLst/>
              <a:gdLst>
                <a:gd name="T0" fmla="*/ 0 w 48"/>
                <a:gd name="T1" fmla="*/ 135 h 135"/>
                <a:gd name="T2" fmla="*/ 0 w 48"/>
                <a:gd name="T3" fmla="*/ 0 h 135"/>
                <a:gd name="T4" fmla="*/ 48 w 48"/>
                <a:gd name="T5" fmla="*/ 135 h 135"/>
                <a:gd name="T6" fmla="*/ 0 w 48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35">
                  <a:moveTo>
                    <a:pt x="0" y="135"/>
                  </a:moveTo>
                  <a:lnTo>
                    <a:pt x="0" y="0"/>
                  </a:lnTo>
                  <a:lnTo>
                    <a:pt x="48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9" name="Freeform 64"/>
            <p:cNvSpPr/>
            <p:nvPr userDrawn="1"/>
          </p:nvSpPr>
          <p:spPr bwMode="auto">
            <a:xfrm>
              <a:off x="5275263" y="6464300"/>
              <a:ext cx="76200" cy="219075"/>
            </a:xfrm>
            <a:custGeom>
              <a:avLst/>
              <a:gdLst>
                <a:gd name="T0" fmla="*/ 48 w 48"/>
                <a:gd name="T1" fmla="*/ 0 h 138"/>
                <a:gd name="T2" fmla="*/ 48 w 48"/>
                <a:gd name="T3" fmla="*/ 138 h 138"/>
                <a:gd name="T4" fmla="*/ 48 w 48"/>
                <a:gd name="T5" fmla="*/ 138 h 138"/>
                <a:gd name="T6" fmla="*/ 0 w 48"/>
                <a:gd name="T7" fmla="*/ 3 h 138"/>
                <a:gd name="T8" fmla="*/ 0 w 48"/>
                <a:gd name="T9" fmla="*/ 0 h 138"/>
                <a:gd name="T10" fmla="*/ 48 w 48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38">
                  <a:moveTo>
                    <a:pt x="48" y="0"/>
                  </a:moveTo>
                  <a:lnTo>
                    <a:pt x="48" y="138"/>
                  </a:lnTo>
                  <a:lnTo>
                    <a:pt x="48" y="138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Freeform 65"/>
            <p:cNvSpPr/>
            <p:nvPr userDrawn="1"/>
          </p:nvSpPr>
          <p:spPr bwMode="auto">
            <a:xfrm>
              <a:off x="5160963" y="6464300"/>
              <a:ext cx="77788" cy="214313"/>
            </a:xfrm>
            <a:custGeom>
              <a:avLst/>
              <a:gdLst>
                <a:gd name="T0" fmla="*/ 49 w 49"/>
                <a:gd name="T1" fmla="*/ 0 h 135"/>
                <a:gd name="T2" fmla="*/ 49 w 49"/>
                <a:gd name="T3" fmla="*/ 135 h 135"/>
                <a:gd name="T4" fmla="*/ 0 w 49"/>
                <a:gd name="T5" fmla="*/ 1 h 135"/>
                <a:gd name="T6" fmla="*/ 0 w 49"/>
                <a:gd name="T7" fmla="*/ 0 h 135"/>
                <a:gd name="T8" fmla="*/ 49 w 49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5">
                  <a:moveTo>
                    <a:pt x="49" y="0"/>
                  </a:moveTo>
                  <a:lnTo>
                    <a:pt x="49" y="135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Freeform 66"/>
            <p:cNvSpPr/>
            <p:nvPr userDrawn="1"/>
          </p:nvSpPr>
          <p:spPr bwMode="auto">
            <a:xfrm>
              <a:off x="5160963" y="6465888"/>
              <a:ext cx="77788" cy="217488"/>
            </a:xfrm>
            <a:custGeom>
              <a:avLst/>
              <a:gdLst>
                <a:gd name="T0" fmla="*/ 49 w 49"/>
                <a:gd name="T1" fmla="*/ 137 h 137"/>
                <a:gd name="T2" fmla="*/ 0 w 49"/>
                <a:gd name="T3" fmla="*/ 137 h 137"/>
                <a:gd name="T4" fmla="*/ 0 w 49"/>
                <a:gd name="T5" fmla="*/ 0 h 137"/>
                <a:gd name="T6" fmla="*/ 49 w 49"/>
                <a:gd name="T7" fmla="*/ 134 h 137"/>
                <a:gd name="T8" fmla="*/ 49 w 49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37">
                  <a:moveTo>
                    <a:pt x="49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49" y="134"/>
                  </a:lnTo>
                  <a:lnTo>
                    <a:pt x="49" y="137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67"/>
            <p:cNvSpPr/>
            <p:nvPr userDrawn="1"/>
          </p:nvSpPr>
          <p:spPr bwMode="auto">
            <a:xfrm>
              <a:off x="5057776" y="6464300"/>
              <a:ext cx="74613" cy="214313"/>
            </a:xfrm>
            <a:custGeom>
              <a:avLst/>
              <a:gdLst>
                <a:gd name="T0" fmla="*/ 47 w 47"/>
                <a:gd name="T1" fmla="*/ 135 h 135"/>
                <a:gd name="T2" fmla="*/ 0 w 47"/>
                <a:gd name="T3" fmla="*/ 0 h 135"/>
                <a:gd name="T4" fmla="*/ 47 w 47"/>
                <a:gd name="T5" fmla="*/ 0 h 135"/>
                <a:gd name="T6" fmla="*/ 47 w 47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35">
                  <a:moveTo>
                    <a:pt x="47" y="13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35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Freeform 68"/>
            <p:cNvSpPr/>
            <p:nvPr userDrawn="1"/>
          </p:nvSpPr>
          <p:spPr bwMode="auto">
            <a:xfrm>
              <a:off x="5054601" y="6464300"/>
              <a:ext cx="77788" cy="219075"/>
            </a:xfrm>
            <a:custGeom>
              <a:avLst/>
              <a:gdLst>
                <a:gd name="T0" fmla="*/ 49 w 49"/>
                <a:gd name="T1" fmla="*/ 138 h 138"/>
                <a:gd name="T2" fmla="*/ 0 w 49"/>
                <a:gd name="T3" fmla="*/ 138 h 138"/>
                <a:gd name="T4" fmla="*/ 0 w 49"/>
                <a:gd name="T5" fmla="*/ 0 h 138"/>
                <a:gd name="T6" fmla="*/ 2 w 49"/>
                <a:gd name="T7" fmla="*/ 0 h 138"/>
                <a:gd name="T8" fmla="*/ 49 w 49"/>
                <a:gd name="T9" fmla="*/ 135 h 138"/>
                <a:gd name="T10" fmla="*/ 49 w 49"/>
                <a:gd name="T11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38">
                  <a:moveTo>
                    <a:pt x="49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35"/>
                  </a:lnTo>
                  <a:lnTo>
                    <a:pt x="49" y="138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Freeform 69"/>
            <p:cNvSpPr/>
            <p:nvPr userDrawn="1"/>
          </p:nvSpPr>
          <p:spPr bwMode="auto">
            <a:xfrm>
              <a:off x="5027613" y="5803900"/>
              <a:ext cx="357188" cy="80963"/>
            </a:xfrm>
            <a:custGeom>
              <a:avLst/>
              <a:gdLst>
                <a:gd name="T0" fmla="*/ 225 w 225"/>
                <a:gd name="T1" fmla="*/ 51 h 51"/>
                <a:gd name="T2" fmla="*/ 0 w 225"/>
                <a:gd name="T3" fmla="*/ 51 h 51"/>
                <a:gd name="T4" fmla="*/ 0 w 225"/>
                <a:gd name="T5" fmla="*/ 0 h 51"/>
                <a:gd name="T6" fmla="*/ 225 w 225"/>
                <a:gd name="T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51">
                  <a:moveTo>
                    <a:pt x="22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225" y="51"/>
                  </a:lnTo>
                  <a:close/>
                </a:path>
              </a:pathLst>
            </a:custGeom>
            <a:solidFill>
              <a:srgbClr val="92A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Freeform 70"/>
            <p:cNvSpPr/>
            <p:nvPr userDrawn="1"/>
          </p:nvSpPr>
          <p:spPr bwMode="auto">
            <a:xfrm>
              <a:off x="6786563" y="5868988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4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Freeform 71"/>
            <p:cNvSpPr/>
            <p:nvPr userDrawn="1"/>
          </p:nvSpPr>
          <p:spPr bwMode="auto">
            <a:xfrm>
              <a:off x="6786563" y="5875338"/>
              <a:ext cx="358775" cy="785813"/>
            </a:xfrm>
            <a:custGeom>
              <a:avLst/>
              <a:gdLst>
                <a:gd name="T0" fmla="*/ 226 w 226"/>
                <a:gd name="T1" fmla="*/ 484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4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4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Freeform 72"/>
            <p:cNvSpPr/>
            <p:nvPr userDrawn="1"/>
          </p:nvSpPr>
          <p:spPr bwMode="auto">
            <a:xfrm>
              <a:off x="7037388" y="59277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73"/>
            <p:cNvSpPr/>
            <p:nvPr userDrawn="1"/>
          </p:nvSpPr>
          <p:spPr bwMode="auto">
            <a:xfrm>
              <a:off x="70373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Freeform 74"/>
            <p:cNvSpPr/>
            <p:nvPr userDrawn="1"/>
          </p:nvSpPr>
          <p:spPr bwMode="auto">
            <a:xfrm>
              <a:off x="6923088" y="59277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Freeform 75"/>
            <p:cNvSpPr/>
            <p:nvPr userDrawn="1"/>
          </p:nvSpPr>
          <p:spPr bwMode="auto">
            <a:xfrm>
              <a:off x="6924676" y="59277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1" name="Freeform 76"/>
            <p:cNvSpPr/>
            <p:nvPr userDrawn="1"/>
          </p:nvSpPr>
          <p:spPr bwMode="auto">
            <a:xfrm>
              <a:off x="6819901" y="59277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2" name="Freeform 77"/>
            <p:cNvSpPr/>
            <p:nvPr userDrawn="1"/>
          </p:nvSpPr>
          <p:spPr bwMode="auto">
            <a:xfrm>
              <a:off x="6818313" y="5927725"/>
              <a:ext cx="76200" cy="203200"/>
            </a:xfrm>
            <a:custGeom>
              <a:avLst/>
              <a:gdLst>
                <a:gd name="T0" fmla="*/ 0 w 48"/>
                <a:gd name="T1" fmla="*/ 0 h 128"/>
                <a:gd name="T2" fmla="*/ 1 w 48"/>
                <a:gd name="T3" fmla="*/ 0 h 128"/>
                <a:gd name="T4" fmla="*/ 48 w 48"/>
                <a:gd name="T5" fmla="*/ 128 h 128"/>
                <a:gd name="T6" fmla="*/ 0 w 48"/>
                <a:gd name="T7" fmla="*/ 128 h 128"/>
                <a:gd name="T8" fmla="*/ 0 w 48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0" y="0"/>
                  </a:moveTo>
                  <a:lnTo>
                    <a:pt x="1" y="0"/>
                  </a:lnTo>
                  <a:lnTo>
                    <a:pt x="48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3" name="Freeform 78"/>
            <p:cNvSpPr/>
            <p:nvPr userDrawn="1"/>
          </p:nvSpPr>
          <p:spPr bwMode="auto">
            <a:xfrm>
              <a:off x="7035801" y="6164263"/>
              <a:ext cx="74613" cy="201613"/>
            </a:xfrm>
            <a:custGeom>
              <a:avLst/>
              <a:gdLst>
                <a:gd name="T0" fmla="*/ 47 w 47"/>
                <a:gd name="T1" fmla="*/ 127 h 127"/>
                <a:gd name="T2" fmla="*/ 0 w 47"/>
                <a:gd name="T3" fmla="*/ 127 h 127"/>
                <a:gd name="T4" fmla="*/ 0 w 47"/>
                <a:gd name="T5" fmla="*/ 0 h 127"/>
                <a:gd name="T6" fmla="*/ 47 w 47"/>
                <a:gd name="T7" fmla="*/ 124 h 127"/>
                <a:gd name="T8" fmla="*/ 47 w 47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7">
                  <a:moveTo>
                    <a:pt x="47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7" y="124"/>
                  </a:lnTo>
                  <a:lnTo>
                    <a:pt x="47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4" name="Freeform 79"/>
            <p:cNvSpPr/>
            <p:nvPr userDrawn="1"/>
          </p:nvSpPr>
          <p:spPr bwMode="auto">
            <a:xfrm>
              <a:off x="7035801" y="6164263"/>
              <a:ext cx="74613" cy="196850"/>
            </a:xfrm>
            <a:custGeom>
              <a:avLst/>
              <a:gdLst>
                <a:gd name="T0" fmla="*/ 47 w 47"/>
                <a:gd name="T1" fmla="*/ 0 h 124"/>
                <a:gd name="T2" fmla="*/ 47 w 47"/>
                <a:gd name="T3" fmla="*/ 124 h 124"/>
                <a:gd name="T4" fmla="*/ 0 w 47"/>
                <a:gd name="T5" fmla="*/ 0 h 124"/>
                <a:gd name="T6" fmla="*/ 0 w 47"/>
                <a:gd name="T7" fmla="*/ 0 h 124"/>
                <a:gd name="T8" fmla="*/ 47 w 4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24">
                  <a:moveTo>
                    <a:pt x="47" y="0"/>
                  </a:moveTo>
                  <a:lnTo>
                    <a:pt x="47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Freeform 80"/>
            <p:cNvSpPr/>
            <p:nvPr userDrawn="1"/>
          </p:nvSpPr>
          <p:spPr bwMode="auto">
            <a:xfrm>
              <a:off x="6921501" y="6170613"/>
              <a:ext cx="76200" cy="195263"/>
            </a:xfrm>
            <a:custGeom>
              <a:avLst/>
              <a:gdLst>
                <a:gd name="T0" fmla="*/ 48 w 48"/>
                <a:gd name="T1" fmla="*/ 123 h 123"/>
                <a:gd name="T2" fmla="*/ 0 w 48"/>
                <a:gd name="T3" fmla="*/ 123 h 123"/>
                <a:gd name="T4" fmla="*/ 0 w 48"/>
                <a:gd name="T5" fmla="*/ 0 h 123"/>
                <a:gd name="T6" fmla="*/ 48 w 48"/>
                <a:gd name="T7" fmla="*/ 118 h 123"/>
                <a:gd name="T8" fmla="*/ 48 w 4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123"/>
                  </a:moveTo>
                  <a:lnTo>
                    <a:pt x="0" y="123"/>
                  </a:lnTo>
                  <a:lnTo>
                    <a:pt x="0" y="0"/>
                  </a:lnTo>
                  <a:lnTo>
                    <a:pt x="48" y="118"/>
                  </a:lnTo>
                  <a:lnTo>
                    <a:pt x="48" y="123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Freeform 81"/>
            <p:cNvSpPr/>
            <p:nvPr userDrawn="1"/>
          </p:nvSpPr>
          <p:spPr bwMode="auto">
            <a:xfrm>
              <a:off x="6921501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4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4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Freeform 82"/>
            <p:cNvSpPr/>
            <p:nvPr userDrawn="1"/>
          </p:nvSpPr>
          <p:spPr bwMode="auto">
            <a:xfrm>
              <a:off x="6816726" y="6164263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Freeform 83"/>
            <p:cNvSpPr/>
            <p:nvPr userDrawn="1"/>
          </p:nvSpPr>
          <p:spPr bwMode="auto">
            <a:xfrm>
              <a:off x="6815138" y="6164263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Freeform 84"/>
            <p:cNvSpPr/>
            <p:nvPr userDrawn="1"/>
          </p:nvSpPr>
          <p:spPr bwMode="auto">
            <a:xfrm>
              <a:off x="7035801" y="6410325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Freeform 85"/>
            <p:cNvSpPr/>
            <p:nvPr userDrawn="1"/>
          </p:nvSpPr>
          <p:spPr bwMode="auto">
            <a:xfrm>
              <a:off x="7035801" y="640556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47 w 47"/>
                <a:gd name="T5" fmla="*/ 127 h 127"/>
                <a:gd name="T6" fmla="*/ 0 w 47"/>
                <a:gd name="T7" fmla="*/ 3 h 127"/>
                <a:gd name="T8" fmla="*/ 0 w 47"/>
                <a:gd name="T9" fmla="*/ 0 h 127"/>
                <a:gd name="T10" fmla="*/ 47 w 4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Freeform 86"/>
            <p:cNvSpPr/>
            <p:nvPr userDrawn="1"/>
          </p:nvSpPr>
          <p:spPr bwMode="auto">
            <a:xfrm>
              <a:off x="6921501" y="64055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Freeform 87"/>
            <p:cNvSpPr/>
            <p:nvPr userDrawn="1"/>
          </p:nvSpPr>
          <p:spPr bwMode="auto">
            <a:xfrm>
              <a:off x="6921501" y="640556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88"/>
            <p:cNvSpPr/>
            <p:nvPr userDrawn="1"/>
          </p:nvSpPr>
          <p:spPr bwMode="auto">
            <a:xfrm>
              <a:off x="6816726" y="6405563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Freeform 89"/>
            <p:cNvSpPr/>
            <p:nvPr userDrawn="1"/>
          </p:nvSpPr>
          <p:spPr bwMode="auto">
            <a:xfrm>
              <a:off x="6815138" y="64055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Freeform 90"/>
            <p:cNvSpPr/>
            <p:nvPr userDrawn="1"/>
          </p:nvSpPr>
          <p:spPr bwMode="auto">
            <a:xfrm>
              <a:off x="5340351" y="5840413"/>
              <a:ext cx="357188" cy="773113"/>
            </a:xfrm>
            <a:custGeom>
              <a:avLst/>
              <a:gdLst>
                <a:gd name="T0" fmla="*/ 0 w 225"/>
                <a:gd name="T1" fmla="*/ 0 h 487"/>
                <a:gd name="T2" fmla="*/ 225 w 225"/>
                <a:gd name="T3" fmla="*/ 0 h 487"/>
                <a:gd name="T4" fmla="*/ 225 w 225"/>
                <a:gd name="T5" fmla="*/ 487 h 487"/>
                <a:gd name="T6" fmla="*/ 0 w 225"/>
                <a:gd name="T7" fmla="*/ 4 h 487"/>
                <a:gd name="T8" fmla="*/ 0 w 225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7">
                  <a:moveTo>
                    <a:pt x="0" y="0"/>
                  </a:moveTo>
                  <a:lnTo>
                    <a:pt x="225" y="0"/>
                  </a:lnTo>
                  <a:lnTo>
                    <a:pt x="225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Freeform 91"/>
            <p:cNvSpPr/>
            <p:nvPr userDrawn="1"/>
          </p:nvSpPr>
          <p:spPr bwMode="auto">
            <a:xfrm>
              <a:off x="5340351" y="5846763"/>
              <a:ext cx="357188" cy="785813"/>
            </a:xfrm>
            <a:custGeom>
              <a:avLst/>
              <a:gdLst>
                <a:gd name="T0" fmla="*/ 225 w 225"/>
                <a:gd name="T1" fmla="*/ 483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3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Freeform 92"/>
            <p:cNvSpPr/>
            <p:nvPr userDrawn="1"/>
          </p:nvSpPr>
          <p:spPr bwMode="auto">
            <a:xfrm>
              <a:off x="5588001" y="58991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0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Freeform 93"/>
            <p:cNvSpPr/>
            <p:nvPr userDrawn="1"/>
          </p:nvSpPr>
          <p:spPr bwMode="auto">
            <a:xfrm>
              <a:off x="5588001" y="58991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1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1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Freeform 94"/>
            <p:cNvSpPr/>
            <p:nvPr userDrawn="1"/>
          </p:nvSpPr>
          <p:spPr bwMode="auto">
            <a:xfrm>
              <a:off x="5475288" y="58991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Freeform 95"/>
            <p:cNvSpPr/>
            <p:nvPr userDrawn="1"/>
          </p:nvSpPr>
          <p:spPr bwMode="auto">
            <a:xfrm>
              <a:off x="5476876" y="589915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Freeform 96"/>
            <p:cNvSpPr/>
            <p:nvPr userDrawn="1"/>
          </p:nvSpPr>
          <p:spPr bwMode="auto">
            <a:xfrm>
              <a:off x="5372101" y="589915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Freeform 97"/>
            <p:cNvSpPr/>
            <p:nvPr userDrawn="1"/>
          </p:nvSpPr>
          <p:spPr bwMode="auto">
            <a:xfrm>
              <a:off x="5370513" y="589915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Freeform 98"/>
            <p:cNvSpPr/>
            <p:nvPr userDrawn="1"/>
          </p:nvSpPr>
          <p:spPr bwMode="auto">
            <a:xfrm>
              <a:off x="5588001" y="61356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Freeform 99"/>
            <p:cNvSpPr/>
            <p:nvPr userDrawn="1"/>
          </p:nvSpPr>
          <p:spPr bwMode="auto">
            <a:xfrm>
              <a:off x="5588001" y="613568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Freeform 100"/>
            <p:cNvSpPr/>
            <p:nvPr userDrawn="1"/>
          </p:nvSpPr>
          <p:spPr bwMode="auto">
            <a:xfrm>
              <a:off x="5473701" y="61404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Freeform 101"/>
            <p:cNvSpPr/>
            <p:nvPr userDrawn="1"/>
          </p:nvSpPr>
          <p:spPr bwMode="auto">
            <a:xfrm>
              <a:off x="5473701" y="613568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Freeform 102"/>
            <p:cNvSpPr/>
            <p:nvPr userDrawn="1"/>
          </p:nvSpPr>
          <p:spPr bwMode="auto">
            <a:xfrm>
              <a:off x="5368926" y="6135688"/>
              <a:ext cx="74613" cy="195263"/>
            </a:xfrm>
            <a:custGeom>
              <a:avLst/>
              <a:gdLst>
                <a:gd name="T0" fmla="*/ 47 w 47"/>
                <a:gd name="T1" fmla="*/ 0 h 123"/>
                <a:gd name="T2" fmla="*/ 47 w 47"/>
                <a:gd name="T3" fmla="*/ 123 h 123"/>
                <a:gd name="T4" fmla="*/ 0 w 47"/>
                <a:gd name="T5" fmla="*/ 0 h 123"/>
                <a:gd name="T6" fmla="*/ 47 w 47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3">
                  <a:moveTo>
                    <a:pt x="47" y="0"/>
                  </a:moveTo>
                  <a:lnTo>
                    <a:pt x="47" y="123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Freeform 103"/>
            <p:cNvSpPr/>
            <p:nvPr userDrawn="1"/>
          </p:nvSpPr>
          <p:spPr bwMode="auto">
            <a:xfrm>
              <a:off x="5367338" y="6135688"/>
              <a:ext cx="76200" cy="201613"/>
            </a:xfrm>
            <a:custGeom>
              <a:avLst/>
              <a:gdLst>
                <a:gd name="T0" fmla="*/ 0 w 48"/>
                <a:gd name="T1" fmla="*/ 127 h 127"/>
                <a:gd name="T2" fmla="*/ 0 w 48"/>
                <a:gd name="T3" fmla="*/ 0 h 127"/>
                <a:gd name="T4" fmla="*/ 1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  <a:gd name="T10" fmla="*/ 0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8" y="123"/>
                  </a:lnTo>
                  <a:lnTo>
                    <a:pt x="48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104"/>
            <p:cNvSpPr/>
            <p:nvPr userDrawn="1"/>
          </p:nvSpPr>
          <p:spPr bwMode="auto">
            <a:xfrm>
              <a:off x="5588001" y="6381750"/>
              <a:ext cx="74613" cy="196850"/>
            </a:xfrm>
            <a:custGeom>
              <a:avLst/>
              <a:gdLst>
                <a:gd name="T0" fmla="*/ 0 w 47"/>
                <a:gd name="T1" fmla="*/ 124 h 124"/>
                <a:gd name="T2" fmla="*/ 0 w 47"/>
                <a:gd name="T3" fmla="*/ 0 h 124"/>
                <a:gd name="T4" fmla="*/ 47 w 47"/>
                <a:gd name="T5" fmla="*/ 124 h 124"/>
                <a:gd name="T6" fmla="*/ 0 w 47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4">
                  <a:moveTo>
                    <a:pt x="0" y="124"/>
                  </a:moveTo>
                  <a:lnTo>
                    <a:pt x="0" y="0"/>
                  </a:lnTo>
                  <a:lnTo>
                    <a:pt x="47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Freeform 105"/>
            <p:cNvSpPr/>
            <p:nvPr userDrawn="1"/>
          </p:nvSpPr>
          <p:spPr bwMode="auto">
            <a:xfrm>
              <a:off x="5588001" y="637698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7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7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Freeform 106"/>
            <p:cNvSpPr/>
            <p:nvPr userDrawn="1"/>
          </p:nvSpPr>
          <p:spPr bwMode="auto">
            <a:xfrm>
              <a:off x="5473701" y="637698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Freeform 107"/>
            <p:cNvSpPr/>
            <p:nvPr userDrawn="1"/>
          </p:nvSpPr>
          <p:spPr bwMode="auto">
            <a:xfrm>
              <a:off x="5473701" y="6378575"/>
              <a:ext cx="76200" cy="200025"/>
            </a:xfrm>
            <a:custGeom>
              <a:avLst/>
              <a:gdLst>
                <a:gd name="T0" fmla="*/ 48 w 48"/>
                <a:gd name="T1" fmla="*/ 126 h 126"/>
                <a:gd name="T2" fmla="*/ 0 w 48"/>
                <a:gd name="T3" fmla="*/ 126 h 126"/>
                <a:gd name="T4" fmla="*/ 0 w 48"/>
                <a:gd name="T5" fmla="*/ 0 h 126"/>
                <a:gd name="T6" fmla="*/ 48 w 48"/>
                <a:gd name="T7" fmla="*/ 123 h 126"/>
                <a:gd name="T8" fmla="*/ 48 w 4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6">
                  <a:moveTo>
                    <a:pt x="4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Freeform 108"/>
            <p:cNvSpPr/>
            <p:nvPr userDrawn="1"/>
          </p:nvSpPr>
          <p:spPr bwMode="auto">
            <a:xfrm>
              <a:off x="5368926" y="6376988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Freeform 109"/>
            <p:cNvSpPr/>
            <p:nvPr userDrawn="1"/>
          </p:nvSpPr>
          <p:spPr bwMode="auto">
            <a:xfrm>
              <a:off x="5367338" y="637698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25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25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Freeform 110"/>
            <p:cNvSpPr/>
            <p:nvPr userDrawn="1"/>
          </p:nvSpPr>
          <p:spPr bwMode="auto">
            <a:xfrm>
              <a:off x="5688013" y="5984875"/>
              <a:ext cx="358775" cy="774700"/>
            </a:xfrm>
            <a:custGeom>
              <a:avLst/>
              <a:gdLst>
                <a:gd name="T0" fmla="*/ 0 w 226"/>
                <a:gd name="T1" fmla="*/ 0 h 488"/>
                <a:gd name="T2" fmla="*/ 226 w 226"/>
                <a:gd name="T3" fmla="*/ 0 h 488"/>
                <a:gd name="T4" fmla="*/ 226 w 226"/>
                <a:gd name="T5" fmla="*/ 488 h 488"/>
                <a:gd name="T6" fmla="*/ 0 w 226"/>
                <a:gd name="T7" fmla="*/ 5 h 488"/>
                <a:gd name="T8" fmla="*/ 0 w 226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8">
                  <a:moveTo>
                    <a:pt x="0" y="0"/>
                  </a:moveTo>
                  <a:lnTo>
                    <a:pt x="226" y="0"/>
                  </a:lnTo>
                  <a:lnTo>
                    <a:pt x="226" y="488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Freeform 111"/>
            <p:cNvSpPr/>
            <p:nvPr userDrawn="1"/>
          </p:nvSpPr>
          <p:spPr bwMode="auto">
            <a:xfrm>
              <a:off x="5688013" y="5992813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Freeform 112"/>
            <p:cNvSpPr/>
            <p:nvPr userDrawn="1"/>
          </p:nvSpPr>
          <p:spPr bwMode="auto">
            <a:xfrm>
              <a:off x="5938838" y="6045200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113"/>
            <p:cNvSpPr/>
            <p:nvPr userDrawn="1"/>
          </p:nvSpPr>
          <p:spPr bwMode="auto">
            <a:xfrm>
              <a:off x="59388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Freeform 114"/>
            <p:cNvSpPr/>
            <p:nvPr userDrawn="1"/>
          </p:nvSpPr>
          <p:spPr bwMode="auto">
            <a:xfrm>
              <a:off x="5824538" y="604520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115"/>
            <p:cNvSpPr/>
            <p:nvPr userDrawn="1"/>
          </p:nvSpPr>
          <p:spPr bwMode="auto">
            <a:xfrm>
              <a:off x="5826126" y="6045200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Freeform 116"/>
            <p:cNvSpPr/>
            <p:nvPr userDrawn="1"/>
          </p:nvSpPr>
          <p:spPr bwMode="auto">
            <a:xfrm>
              <a:off x="5719763" y="6045200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117"/>
            <p:cNvSpPr/>
            <p:nvPr userDrawn="1"/>
          </p:nvSpPr>
          <p:spPr bwMode="auto">
            <a:xfrm>
              <a:off x="5718176" y="6045200"/>
              <a:ext cx="76200" cy="201613"/>
            </a:xfrm>
            <a:custGeom>
              <a:avLst/>
              <a:gdLst>
                <a:gd name="T0" fmla="*/ 0 w 48"/>
                <a:gd name="T1" fmla="*/ 0 h 127"/>
                <a:gd name="T2" fmla="*/ 1 w 48"/>
                <a:gd name="T3" fmla="*/ 0 h 127"/>
                <a:gd name="T4" fmla="*/ 48 w 48"/>
                <a:gd name="T5" fmla="*/ 127 h 127"/>
                <a:gd name="T6" fmla="*/ 0 w 48"/>
                <a:gd name="T7" fmla="*/ 127 h 127"/>
                <a:gd name="T8" fmla="*/ 0 w 48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0" y="0"/>
                  </a:moveTo>
                  <a:lnTo>
                    <a:pt x="1" y="0"/>
                  </a:lnTo>
                  <a:lnTo>
                    <a:pt x="48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Freeform 118"/>
            <p:cNvSpPr/>
            <p:nvPr userDrawn="1"/>
          </p:nvSpPr>
          <p:spPr bwMode="auto">
            <a:xfrm>
              <a:off x="5935663" y="62817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119"/>
            <p:cNvSpPr/>
            <p:nvPr userDrawn="1"/>
          </p:nvSpPr>
          <p:spPr bwMode="auto">
            <a:xfrm>
              <a:off x="5935663" y="6281738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0 w 48"/>
                <a:gd name="T7" fmla="*/ 0 h 123"/>
                <a:gd name="T8" fmla="*/ 48 w 48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Freeform 120"/>
            <p:cNvSpPr/>
            <p:nvPr userDrawn="1"/>
          </p:nvSpPr>
          <p:spPr bwMode="auto">
            <a:xfrm>
              <a:off x="5821363" y="628650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124 h 124"/>
                <a:gd name="T4" fmla="*/ 0 w 48"/>
                <a:gd name="T5" fmla="*/ 0 h 124"/>
                <a:gd name="T6" fmla="*/ 48 w 48"/>
                <a:gd name="T7" fmla="*/ 119 h 124"/>
                <a:gd name="T8" fmla="*/ 48 w 48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8" y="119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121"/>
            <p:cNvSpPr/>
            <p:nvPr userDrawn="1"/>
          </p:nvSpPr>
          <p:spPr bwMode="auto">
            <a:xfrm>
              <a:off x="5821363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3 h 122"/>
                <a:gd name="T6" fmla="*/ 0 w 48"/>
                <a:gd name="T7" fmla="*/ 0 h 122"/>
                <a:gd name="T8" fmla="*/ 48 w 48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Freeform 122"/>
            <p:cNvSpPr/>
            <p:nvPr userDrawn="1"/>
          </p:nvSpPr>
          <p:spPr bwMode="auto">
            <a:xfrm>
              <a:off x="5718176" y="6281738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Freeform 123"/>
            <p:cNvSpPr/>
            <p:nvPr userDrawn="1"/>
          </p:nvSpPr>
          <p:spPr bwMode="auto">
            <a:xfrm>
              <a:off x="5716588" y="6281738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Freeform 124"/>
            <p:cNvSpPr/>
            <p:nvPr userDrawn="1"/>
          </p:nvSpPr>
          <p:spPr bwMode="auto">
            <a:xfrm>
              <a:off x="5935663" y="6527800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125"/>
            <p:cNvSpPr/>
            <p:nvPr userDrawn="1"/>
          </p:nvSpPr>
          <p:spPr bwMode="auto">
            <a:xfrm>
              <a:off x="5935663" y="6523038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Freeform 126"/>
            <p:cNvSpPr/>
            <p:nvPr userDrawn="1"/>
          </p:nvSpPr>
          <p:spPr bwMode="auto">
            <a:xfrm>
              <a:off x="5821363" y="6523038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0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Freeform 127"/>
            <p:cNvSpPr/>
            <p:nvPr userDrawn="1"/>
          </p:nvSpPr>
          <p:spPr bwMode="auto">
            <a:xfrm>
              <a:off x="5821363" y="6523038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4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4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Freeform 128"/>
            <p:cNvSpPr/>
            <p:nvPr userDrawn="1"/>
          </p:nvSpPr>
          <p:spPr bwMode="auto">
            <a:xfrm>
              <a:off x="5718176" y="6523038"/>
              <a:ext cx="76200" cy="198438"/>
            </a:xfrm>
            <a:custGeom>
              <a:avLst/>
              <a:gdLst>
                <a:gd name="T0" fmla="*/ 48 w 48"/>
                <a:gd name="T1" fmla="*/ 125 h 125"/>
                <a:gd name="T2" fmla="*/ 0 w 48"/>
                <a:gd name="T3" fmla="*/ 0 h 125"/>
                <a:gd name="T4" fmla="*/ 48 w 48"/>
                <a:gd name="T5" fmla="*/ 0 h 125"/>
                <a:gd name="T6" fmla="*/ 48 w 48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5">
                  <a:moveTo>
                    <a:pt x="48" y="125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Freeform 129"/>
            <p:cNvSpPr/>
            <p:nvPr userDrawn="1"/>
          </p:nvSpPr>
          <p:spPr bwMode="auto">
            <a:xfrm>
              <a:off x="5716588" y="6523038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Freeform 130"/>
            <p:cNvSpPr/>
            <p:nvPr userDrawn="1"/>
          </p:nvSpPr>
          <p:spPr bwMode="auto">
            <a:xfrm>
              <a:off x="4673601" y="5692775"/>
              <a:ext cx="358775" cy="773113"/>
            </a:xfrm>
            <a:custGeom>
              <a:avLst/>
              <a:gdLst>
                <a:gd name="T0" fmla="*/ 0 w 226"/>
                <a:gd name="T1" fmla="*/ 0 h 487"/>
                <a:gd name="T2" fmla="*/ 226 w 226"/>
                <a:gd name="T3" fmla="*/ 0 h 487"/>
                <a:gd name="T4" fmla="*/ 226 w 226"/>
                <a:gd name="T5" fmla="*/ 487 h 487"/>
                <a:gd name="T6" fmla="*/ 0 w 226"/>
                <a:gd name="T7" fmla="*/ 4 h 487"/>
                <a:gd name="T8" fmla="*/ 0 w 22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87">
                  <a:moveTo>
                    <a:pt x="0" y="0"/>
                  </a:moveTo>
                  <a:lnTo>
                    <a:pt x="226" y="0"/>
                  </a:lnTo>
                  <a:lnTo>
                    <a:pt x="226" y="48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Freeform 131"/>
            <p:cNvSpPr/>
            <p:nvPr userDrawn="1"/>
          </p:nvSpPr>
          <p:spPr bwMode="auto">
            <a:xfrm>
              <a:off x="4673601" y="5699125"/>
              <a:ext cx="358775" cy="785813"/>
            </a:xfrm>
            <a:custGeom>
              <a:avLst/>
              <a:gdLst>
                <a:gd name="T0" fmla="*/ 226 w 226"/>
                <a:gd name="T1" fmla="*/ 483 h 495"/>
                <a:gd name="T2" fmla="*/ 226 w 226"/>
                <a:gd name="T3" fmla="*/ 495 h 495"/>
                <a:gd name="T4" fmla="*/ 0 w 226"/>
                <a:gd name="T5" fmla="*/ 495 h 495"/>
                <a:gd name="T6" fmla="*/ 0 w 226"/>
                <a:gd name="T7" fmla="*/ 0 h 495"/>
                <a:gd name="T8" fmla="*/ 226 w 226"/>
                <a:gd name="T9" fmla="*/ 48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495">
                  <a:moveTo>
                    <a:pt x="226" y="483"/>
                  </a:moveTo>
                  <a:lnTo>
                    <a:pt x="226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6" y="483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Freeform 132"/>
            <p:cNvSpPr/>
            <p:nvPr userDrawn="1"/>
          </p:nvSpPr>
          <p:spPr bwMode="auto">
            <a:xfrm>
              <a:off x="4924426" y="5751513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Freeform 133"/>
            <p:cNvSpPr/>
            <p:nvPr userDrawn="1"/>
          </p:nvSpPr>
          <p:spPr bwMode="auto">
            <a:xfrm>
              <a:off x="49244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1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Freeform 134"/>
            <p:cNvSpPr/>
            <p:nvPr userDrawn="1"/>
          </p:nvSpPr>
          <p:spPr bwMode="auto">
            <a:xfrm>
              <a:off x="4810126" y="5751513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1 w 48"/>
                <a:gd name="T7" fmla="*/ 0 h 127"/>
                <a:gd name="T8" fmla="*/ 48 w 48"/>
                <a:gd name="T9" fmla="*/ 117 h 127"/>
                <a:gd name="T10" fmla="*/ 48 w 48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7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135"/>
            <p:cNvSpPr/>
            <p:nvPr userDrawn="1"/>
          </p:nvSpPr>
          <p:spPr bwMode="auto">
            <a:xfrm>
              <a:off x="4811713" y="5751513"/>
              <a:ext cx="74613" cy="185738"/>
            </a:xfrm>
            <a:custGeom>
              <a:avLst/>
              <a:gdLst>
                <a:gd name="T0" fmla="*/ 47 w 47"/>
                <a:gd name="T1" fmla="*/ 117 h 117"/>
                <a:gd name="T2" fmla="*/ 0 w 47"/>
                <a:gd name="T3" fmla="*/ 0 h 117"/>
                <a:gd name="T4" fmla="*/ 47 w 47"/>
                <a:gd name="T5" fmla="*/ 0 h 117"/>
                <a:gd name="T6" fmla="*/ 47 w 47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7">
                  <a:moveTo>
                    <a:pt x="47" y="117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Freeform 136"/>
            <p:cNvSpPr/>
            <p:nvPr userDrawn="1"/>
          </p:nvSpPr>
          <p:spPr bwMode="auto">
            <a:xfrm>
              <a:off x="4706938" y="5751513"/>
              <a:ext cx="74613" cy="201613"/>
            </a:xfrm>
            <a:custGeom>
              <a:avLst/>
              <a:gdLst>
                <a:gd name="T0" fmla="*/ 47 w 47"/>
                <a:gd name="T1" fmla="*/ 0 h 127"/>
                <a:gd name="T2" fmla="*/ 47 w 47"/>
                <a:gd name="T3" fmla="*/ 127 h 127"/>
                <a:gd name="T4" fmla="*/ 0 w 47"/>
                <a:gd name="T5" fmla="*/ 0 h 127"/>
                <a:gd name="T6" fmla="*/ 47 w 47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7">
                  <a:moveTo>
                    <a:pt x="47" y="0"/>
                  </a:moveTo>
                  <a:lnTo>
                    <a:pt x="47" y="127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2" name="Freeform 137"/>
            <p:cNvSpPr/>
            <p:nvPr userDrawn="1"/>
          </p:nvSpPr>
          <p:spPr bwMode="auto">
            <a:xfrm>
              <a:off x="4703763" y="5751513"/>
              <a:ext cx="77788" cy="201613"/>
            </a:xfrm>
            <a:custGeom>
              <a:avLst/>
              <a:gdLst>
                <a:gd name="T0" fmla="*/ 0 w 49"/>
                <a:gd name="T1" fmla="*/ 0 h 127"/>
                <a:gd name="T2" fmla="*/ 2 w 49"/>
                <a:gd name="T3" fmla="*/ 0 h 127"/>
                <a:gd name="T4" fmla="*/ 49 w 49"/>
                <a:gd name="T5" fmla="*/ 127 h 127"/>
                <a:gd name="T6" fmla="*/ 0 w 49"/>
                <a:gd name="T7" fmla="*/ 127 h 127"/>
                <a:gd name="T8" fmla="*/ 0 w 49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0" y="0"/>
                  </a:moveTo>
                  <a:lnTo>
                    <a:pt x="2" y="0"/>
                  </a:lnTo>
                  <a:lnTo>
                    <a:pt x="49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3" name="Freeform 138"/>
            <p:cNvSpPr/>
            <p:nvPr userDrawn="1"/>
          </p:nvSpPr>
          <p:spPr bwMode="auto">
            <a:xfrm>
              <a:off x="4921251" y="59880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3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4" name="Freeform 139"/>
            <p:cNvSpPr/>
            <p:nvPr userDrawn="1"/>
          </p:nvSpPr>
          <p:spPr bwMode="auto">
            <a:xfrm>
              <a:off x="4921251" y="5988050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0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5" name="Freeform 140"/>
            <p:cNvSpPr/>
            <p:nvPr userDrawn="1"/>
          </p:nvSpPr>
          <p:spPr bwMode="auto">
            <a:xfrm>
              <a:off x="4806951" y="5992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8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8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6" name="Freeform 141"/>
            <p:cNvSpPr/>
            <p:nvPr userDrawn="1"/>
          </p:nvSpPr>
          <p:spPr bwMode="auto">
            <a:xfrm>
              <a:off x="4806951" y="5988050"/>
              <a:ext cx="77788" cy="192088"/>
            </a:xfrm>
            <a:custGeom>
              <a:avLst/>
              <a:gdLst>
                <a:gd name="T0" fmla="*/ 49 w 49"/>
                <a:gd name="T1" fmla="*/ 0 h 121"/>
                <a:gd name="T2" fmla="*/ 49 w 49"/>
                <a:gd name="T3" fmla="*/ 121 h 121"/>
                <a:gd name="T4" fmla="*/ 0 w 49"/>
                <a:gd name="T5" fmla="*/ 3 h 121"/>
                <a:gd name="T6" fmla="*/ 0 w 49"/>
                <a:gd name="T7" fmla="*/ 0 h 121"/>
                <a:gd name="T8" fmla="*/ 49 w 49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1">
                  <a:moveTo>
                    <a:pt x="49" y="0"/>
                  </a:moveTo>
                  <a:lnTo>
                    <a:pt x="49" y="121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7" name="Freeform 142"/>
            <p:cNvSpPr/>
            <p:nvPr userDrawn="1"/>
          </p:nvSpPr>
          <p:spPr bwMode="auto">
            <a:xfrm>
              <a:off x="4703763" y="5988050"/>
              <a:ext cx="76200" cy="193675"/>
            </a:xfrm>
            <a:custGeom>
              <a:avLst/>
              <a:gdLst>
                <a:gd name="T0" fmla="*/ 48 w 48"/>
                <a:gd name="T1" fmla="*/ 0 h 122"/>
                <a:gd name="T2" fmla="*/ 48 w 48"/>
                <a:gd name="T3" fmla="*/ 122 h 122"/>
                <a:gd name="T4" fmla="*/ 0 w 48"/>
                <a:gd name="T5" fmla="*/ 0 h 122"/>
                <a:gd name="T6" fmla="*/ 48 w 48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2">
                  <a:moveTo>
                    <a:pt x="48" y="0"/>
                  </a:moveTo>
                  <a:lnTo>
                    <a:pt x="48" y="122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8" name="Freeform 143"/>
            <p:cNvSpPr/>
            <p:nvPr userDrawn="1"/>
          </p:nvSpPr>
          <p:spPr bwMode="auto">
            <a:xfrm>
              <a:off x="4702176" y="5988050"/>
              <a:ext cx="77788" cy="201613"/>
            </a:xfrm>
            <a:custGeom>
              <a:avLst/>
              <a:gdLst>
                <a:gd name="T0" fmla="*/ 0 w 49"/>
                <a:gd name="T1" fmla="*/ 127 h 127"/>
                <a:gd name="T2" fmla="*/ 0 w 49"/>
                <a:gd name="T3" fmla="*/ 0 h 127"/>
                <a:gd name="T4" fmla="*/ 1 w 49"/>
                <a:gd name="T5" fmla="*/ 0 h 127"/>
                <a:gd name="T6" fmla="*/ 49 w 49"/>
                <a:gd name="T7" fmla="*/ 122 h 127"/>
                <a:gd name="T8" fmla="*/ 49 w 49"/>
                <a:gd name="T9" fmla="*/ 127 h 127"/>
                <a:gd name="T10" fmla="*/ 0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0" y="127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2"/>
                  </a:lnTo>
                  <a:lnTo>
                    <a:pt x="49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9" name="Freeform 144"/>
            <p:cNvSpPr/>
            <p:nvPr userDrawn="1"/>
          </p:nvSpPr>
          <p:spPr bwMode="auto">
            <a:xfrm>
              <a:off x="4921251" y="6234113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0" name="Freeform 145"/>
            <p:cNvSpPr/>
            <p:nvPr userDrawn="1"/>
          </p:nvSpPr>
          <p:spPr bwMode="auto">
            <a:xfrm>
              <a:off x="4921251" y="6229350"/>
              <a:ext cx="77788" cy="201613"/>
            </a:xfrm>
            <a:custGeom>
              <a:avLst/>
              <a:gdLst>
                <a:gd name="T0" fmla="*/ 49 w 49"/>
                <a:gd name="T1" fmla="*/ 0 h 127"/>
                <a:gd name="T2" fmla="*/ 49 w 49"/>
                <a:gd name="T3" fmla="*/ 127 h 127"/>
                <a:gd name="T4" fmla="*/ 48 w 49"/>
                <a:gd name="T5" fmla="*/ 127 h 127"/>
                <a:gd name="T6" fmla="*/ 0 w 49"/>
                <a:gd name="T7" fmla="*/ 3 h 127"/>
                <a:gd name="T8" fmla="*/ 0 w 49"/>
                <a:gd name="T9" fmla="*/ 0 h 127"/>
                <a:gd name="T10" fmla="*/ 49 w 4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0"/>
                  </a:moveTo>
                  <a:lnTo>
                    <a:pt x="49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1" name="Freeform 146"/>
            <p:cNvSpPr/>
            <p:nvPr userDrawn="1"/>
          </p:nvSpPr>
          <p:spPr bwMode="auto">
            <a:xfrm>
              <a:off x="4806951" y="6229350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0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2" name="Freeform 147"/>
            <p:cNvSpPr/>
            <p:nvPr userDrawn="1"/>
          </p:nvSpPr>
          <p:spPr bwMode="auto">
            <a:xfrm>
              <a:off x="4806951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49 w 49"/>
                <a:gd name="T7" fmla="*/ 124 h 127"/>
                <a:gd name="T8" fmla="*/ 49 w 49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3" name="Freeform 148"/>
            <p:cNvSpPr/>
            <p:nvPr userDrawn="1"/>
          </p:nvSpPr>
          <p:spPr bwMode="auto">
            <a:xfrm>
              <a:off x="4703763" y="6229350"/>
              <a:ext cx="76200" cy="196850"/>
            </a:xfrm>
            <a:custGeom>
              <a:avLst/>
              <a:gdLst>
                <a:gd name="T0" fmla="*/ 48 w 48"/>
                <a:gd name="T1" fmla="*/ 124 h 124"/>
                <a:gd name="T2" fmla="*/ 0 w 48"/>
                <a:gd name="T3" fmla="*/ 0 h 124"/>
                <a:gd name="T4" fmla="*/ 48 w 48"/>
                <a:gd name="T5" fmla="*/ 0 h 124"/>
                <a:gd name="T6" fmla="*/ 48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48" y="124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4" name="Freeform 149"/>
            <p:cNvSpPr/>
            <p:nvPr userDrawn="1"/>
          </p:nvSpPr>
          <p:spPr bwMode="auto">
            <a:xfrm>
              <a:off x="4702176" y="6229350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1 w 49"/>
                <a:gd name="T7" fmla="*/ 0 h 127"/>
                <a:gd name="T8" fmla="*/ 49 w 49"/>
                <a:gd name="T9" fmla="*/ 124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1" y="0"/>
                  </a:lnTo>
                  <a:lnTo>
                    <a:pt x="49" y="124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5" name="Freeform 150"/>
            <p:cNvSpPr/>
            <p:nvPr userDrawn="1"/>
          </p:nvSpPr>
          <p:spPr bwMode="auto">
            <a:xfrm>
              <a:off x="4006851" y="5945188"/>
              <a:ext cx="357188" cy="776288"/>
            </a:xfrm>
            <a:custGeom>
              <a:avLst/>
              <a:gdLst>
                <a:gd name="T0" fmla="*/ 0 w 225"/>
                <a:gd name="T1" fmla="*/ 0 h 489"/>
                <a:gd name="T2" fmla="*/ 225 w 225"/>
                <a:gd name="T3" fmla="*/ 0 h 489"/>
                <a:gd name="T4" fmla="*/ 225 w 225"/>
                <a:gd name="T5" fmla="*/ 489 h 489"/>
                <a:gd name="T6" fmla="*/ 0 w 225"/>
                <a:gd name="T7" fmla="*/ 4 h 489"/>
                <a:gd name="T8" fmla="*/ 0 w 225"/>
                <a:gd name="T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89">
                  <a:moveTo>
                    <a:pt x="0" y="0"/>
                  </a:moveTo>
                  <a:lnTo>
                    <a:pt x="225" y="0"/>
                  </a:lnTo>
                  <a:lnTo>
                    <a:pt x="225" y="48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6" name="Freeform 151"/>
            <p:cNvSpPr/>
            <p:nvPr userDrawn="1"/>
          </p:nvSpPr>
          <p:spPr bwMode="auto">
            <a:xfrm>
              <a:off x="4006851" y="5951538"/>
              <a:ext cx="357188" cy="785813"/>
            </a:xfrm>
            <a:custGeom>
              <a:avLst/>
              <a:gdLst>
                <a:gd name="T0" fmla="*/ 225 w 225"/>
                <a:gd name="T1" fmla="*/ 485 h 495"/>
                <a:gd name="T2" fmla="*/ 225 w 225"/>
                <a:gd name="T3" fmla="*/ 495 h 495"/>
                <a:gd name="T4" fmla="*/ 0 w 225"/>
                <a:gd name="T5" fmla="*/ 495 h 495"/>
                <a:gd name="T6" fmla="*/ 0 w 225"/>
                <a:gd name="T7" fmla="*/ 0 h 495"/>
                <a:gd name="T8" fmla="*/ 225 w 225"/>
                <a:gd name="T9" fmla="*/ 48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495">
                  <a:moveTo>
                    <a:pt x="225" y="485"/>
                  </a:moveTo>
                  <a:lnTo>
                    <a:pt x="225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225" y="485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7" name="Freeform 152"/>
            <p:cNvSpPr/>
            <p:nvPr userDrawn="1"/>
          </p:nvSpPr>
          <p:spPr bwMode="auto">
            <a:xfrm>
              <a:off x="4256088" y="6003925"/>
              <a:ext cx="76200" cy="192088"/>
            </a:xfrm>
            <a:custGeom>
              <a:avLst/>
              <a:gdLst>
                <a:gd name="T0" fmla="*/ 48 w 48"/>
                <a:gd name="T1" fmla="*/ 0 h 121"/>
                <a:gd name="T2" fmla="*/ 48 w 48"/>
                <a:gd name="T3" fmla="*/ 121 h 121"/>
                <a:gd name="T4" fmla="*/ 0 w 48"/>
                <a:gd name="T5" fmla="*/ 0 h 121"/>
                <a:gd name="T6" fmla="*/ 0 w 48"/>
                <a:gd name="T7" fmla="*/ 0 h 121"/>
                <a:gd name="T8" fmla="*/ 48 w 48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48" y="0"/>
                  </a:moveTo>
                  <a:lnTo>
                    <a:pt x="48" y="1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8" name="Freeform 153"/>
            <p:cNvSpPr/>
            <p:nvPr userDrawn="1"/>
          </p:nvSpPr>
          <p:spPr bwMode="auto">
            <a:xfrm>
              <a:off x="42560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48 w 48"/>
                <a:gd name="T7" fmla="*/ 121 h 128"/>
                <a:gd name="T8" fmla="*/ 48 w 4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48" y="121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9" name="Freeform 154"/>
            <p:cNvSpPr/>
            <p:nvPr userDrawn="1"/>
          </p:nvSpPr>
          <p:spPr bwMode="auto">
            <a:xfrm>
              <a:off x="4141788" y="6003925"/>
              <a:ext cx="76200" cy="203200"/>
            </a:xfrm>
            <a:custGeom>
              <a:avLst/>
              <a:gdLst>
                <a:gd name="T0" fmla="*/ 48 w 48"/>
                <a:gd name="T1" fmla="*/ 128 h 128"/>
                <a:gd name="T2" fmla="*/ 0 w 48"/>
                <a:gd name="T3" fmla="*/ 128 h 128"/>
                <a:gd name="T4" fmla="*/ 0 w 48"/>
                <a:gd name="T5" fmla="*/ 0 h 128"/>
                <a:gd name="T6" fmla="*/ 1 w 48"/>
                <a:gd name="T7" fmla="*/ 0 h 128"/>
                <a:gd name="T8" fmla="*/ 48 w 48"/>
                <a:gd name="T9" fmla="*/ 118 h 128"/>
                <a:gd name="T10" fmla="*/ 48 w 48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8">
                  <a:moveTo>
                    <a:pt x="48" y="128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" y="0"/>
                  </a:lnTo>
                  <a:lnTo>
                    <a:pt x="48" y="118"/>
                  </a:lnTo>
                  <a:lnTo>
                    <a:pt x="48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0" name="Freeform 155"/>
            <p:cNvSpPr/>
            <p:nvPr userDrawn="1"/>
          </p:nvSpPr>
          <p:spPr bwMode="auto">
            <a:xfrm>
              <a:off x="4143376" y="6003925"/>
              <a:ext cx="74613" cy="187325"/>
            </a:xfrm>
            <a:custGeom>
              <a:avLst/>
              <a:gdLst>
                <a:gd name="T0" fmla="*/ 47 w 47"/>
                <a:gd name="T1" fmla="*/ 118 h 118"/>
                <a:gd name="T2" fmla="*/ 0 w 47"/>
                <a:gd name="T3" fmla="*/ 0 h 118"/>
                <a:gd name="T4" fmla="*/ 47 w 47"/>
                <a:gd name="T5" fmla="*/ 0 h 118"/>
                <a:gd name="T6" fmla="*/ 47 w 47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18">
                  <a:moveTo>
                    <a:pt x="47" y="118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1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1" name="Freeform 156"/>
            <p:cNvSpPr/>
            <p:nvPr userDrawn="1"/>
          </p:nvSpPr>
          <p:spPr bwMode="auto">
            <a:xfrm>
              <a:off x="4040188" y="6003925"/>
              <a:ext cx="74613" cy="203200"/>
            </a:xfrm>
            <a:custGeom>
              <a:avLst/>
              <a:gdLst>
                <a:gd name="T0" fmla="*/ 47 w 47"/>
                <a:gd name="T1" fmla="*/ 0 h 128"/>
                <a:gd name="T2" fmla="*/ 47 w 47"/>
                <a:gd name="T3" fmla="*/ 128 h 128"/>
                <a:gd name="T4" fmla="*/ 0 w 47"/>
                <a:gd name="T5" fmla="*/ 0 h 128"/>
                <a:gd name="T6" fmla="*/ 47 w 47"/>
                <a:gd name="T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8">
                  <a:moveTo>
                    <a:pt x="47" y="0"/>
                  </a:moveTo>
                  <a:lnTo>
                    <a:pt x="47" y="128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2" name="Freeform 157"/>
            <p:cNvSpPr/>
            <p:nvPr userDrawn="1"/>
          </p:nvSpPr>
          <p:spPr bwMode="auto">
            <a:xfrm>
              <a:off x="4037013" y="6003925"/>
              <a:ext cx="77788" cy="203200"/>
            </a:xfrm>
            <a:custGeom>
              <a:avLst/>
              <a:gdLst>
                <a:gd name="T0" fmla="*/ 0 w 49"/>
                <a:gd name="T1" fmla="*/ 0 h 128"/>
                <a:gd name="T2" fmla="*/ 2 w 49"/>
                <a:gd name="T3" fmla="*/ 0 h 128"/>
                <a:gd name="T4" fmla="*/ 49 w 49"/>
                <a:gd name="T5" fmla="*/ 128 h 128"/>
                <a:gd name="T6" fmla="*/ 0 w 49"/>
                <a:gd name="T7" fmla="*/ 128 h 128"/>
                <a:gd name="T8" fmla="*/ 0 w 49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8">
                  <a:moveTo>
                    <a:pt x="0" y="0"/>
                  </a:moveTo>
                  <a:lnTo>
                    <a:pt x="2" y="0"/>
                  </a:lnTo>
                  <a:lnTo>
                    <a:pt x="49" y="128"/>
                  </a:lnTo>
                  <a:lnTo>
                    <a:pt x="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3" name="Freeform 158"/>
            <p:cNvSpPr/>
            <p:nvPr userDrawn="1"/>
          </p:nvSpPr>
          <p:spPr bwMode="auto">
            <a:xfrm>
              <a:off x="4254501" y="6242050"/>
              <a:ext cx="76200" cy="201613"/>
            </a:xfrm>
            <a:custGeom>
              <a:avLst/>
              <a:gdLst>
                <a:gd name="T0" fmla="*/ 48 w 48"/>
                <a:gd name="T1" fmla="*/ 127 h 127"/>
                <a:gd name="T2" fmla="*/ 0 w 48"/>
                <a:gd name="T3" fmla="*/ 127 h 127"/>
                <a:gd name="T4" fmla="*/ 0 w 48"/>
                <a:gd name="T5" fmla="*/ 0 h 127"/>
                <a:gd name="T6" fmla="*/ 48 w 48"/>
                <a:gd name="T7" fmla="*/ 123 h 127"/>
                <a:gd name="T8" fmla="*/ 48 w 4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7">
                  <a:moveTo>
                    <a:pt x="48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48" y="123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4" name="Freeform 159"/>
            <p:cNvSpPr/>
            <p:nvPr userDrawn="1"/>
          </p:nvSpPr>
          <p:spPr bwMode="auto">
            <a:xfrm>
              <a:off x="4254501" y="6240463"/>
              <a:ext cx="76200" cy="196850"/>
            </a:xfrm>
            <a:custGeom>
              <a:avLst/>
              <a:gdLst>
                <a:gd name="T0" fmla="*/ 48 w 48"/>
                <a:gd name="T1" fmla="*/ 0 h 124"/>
                <a:gd name="T2" fmla="*/ 48 w 48"/>
                <a:gd name="T3" fmla="*/ 124 h 124"/>
                <a:gd name="T4" fmla="*/ 0 w 48"/>
                <a:gd name="T5" fmla="*/ 1 h 124"/>
                <a:gd name="T6" fmla="*/ 0 w 48"/>
                <a:gd name="T7" fmla="*/ 0 h 124"/>
                <a:gd name="T8" fmla="*/ 48 w 48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4">
                  <a:moveTo>
                    <a:pt x="48" y="0"/>
                  </a:moveTo>
                  <a:lnTo>
                    <a:pt x="48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5" name="Freeform 160"/>
            <p:cNvSpPr/>
            <p:nvPr userDrawn="1"/>
          </p:nvSpPr>
          <p:spPr bwMode="auto">
            <a:xfrm>
              <a:off x="4140201" y="6246813"/>
              <a:ext cx="77788" cy="196850"/>
            </a:xfrm>
            <a:custGeom>
              <a:avLst/>
              <a:gdLst>
                <a:gd name="T0" fmla="*/ 49 w 49"/>
                <a:gd name="T1" fmla="*/ 124 h 124"/>
                <a:gd name="T2" fmla="*/ 0 w 49"/>
                <a:gd name="T3" fmla="*/ 124 h 124"/>
                <a:gd name="T4" fmla="*/ 0 w 49"/>
                <a:gd name="T5" fmla="*/ 0 h 124"/>
                <a:gd name="T6" fmla="*/ 49 w 49"/>
                <a:gd name="T7" fmla="*/ 119 h 124"/>
                <a:gd name="T8" fmla="*/ 49 w 49"/>
                <a:gd name="T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49" y="119"/>
                  </a:lnTo>
                  <a:lnTo>
                    <a:pt x="49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6" name="Freeform 161"/>
            <p:cNvSpPr/>
            <p:nvPr userDrawn="1"/>
          </p:nvSpPr>
          <p:spPr bwMode="auto">
            <a:xfrm>
              <a:off x="4140201" y="6240463"/>
              <a:ext cx="77788" cy="195263"/>
            </a:xfrm>
            <a:custGeom>
              <a:avLst/>
              <a:gdLst>
                <a:gd name="T0" fmla="*/ 49 w 49"/>
                <a:gd name="T1" fmla="*/ 0 h 123"/>
                <a:gd name="T2" fmla="*/ 49 w 49"/>
                <a:gd name="T3" fmla="*/ 123 h 123"/>
                <a:gd name="T4" fmla="*/ 0 w 49"/>
                <a:gd name="T5" fmla="*/ 4 h 123"/>
                <a:gd name="T6" fmla="*/ 0 w 49"/>
                <a:gd name="T7" fmla="*/ 0 h 123"/>
                <a:gd name="T8" fmla="*/ 49 w 4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3">
                  <a:moveTo>
                    <a:pt x="49" y="0"/>
                  </a:moveTo>
                  <a:lnTo>
                    <a:pt x="49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7" name="Freeform 162"/>
            <p:cNvSpPr/>
            <p:nvPr userDrawn="1"/>
          </p:nvSpPr>
          <p:spPr bwMode="auto">
            <a:xfrm>
              <a:off x="4035426" y="6240463"/>
              <a:ext cx="76200" cy="195263"/>
            </a:xfrm>
            <a:custGeom>
              <a:avLst/>
              <a:gdLst>
                <a:gd name="T0" fmla="*/ 48 w 48"/>
                <a:gd name="T1" fmla="*/ 0 h 123"/>
                <a:gd name="T2" fmla="*/ 48 w 48"/>
                <a:gd name="T3" fmla="*/ 123 h 123"/>
                <a:gd name="T4" fmla="*/ 0 w 48"/>
                <a:gd name="T5" fmla="*/ 0 h 123"/>
                <a:gd name="T6" fmla="*/ 48 w 48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3">
                  <a:moveTo>
                    <a:pt x="48" y="0"/>
                  </a:moveTo>
                  <a:lnTo>
                    <a:pt x="48" y="12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8" name="Freeform 163"/>
            <p:cNvSpPr/>
            <p:nvPr userDrawn="1"/>
          </p:nvSpPr>
          <p:spPr bwMode="auto">
            <a:xfrm>
              <a:off x="4033838" y="6240463"/>
              <a:ext cx="77788" cy="203200"/>
            </a:xfrm>
            <a:custGeom>
              <a:avLst/>
              <a:gdLst>
                <a:gd name="T0" fmla="*/ 0 w 49"/>
                <a:gd name="T1" fmla="*/ 128 h 128"/>
                <a:gd name="T2" fmla="*/ 0 w 49"/>
                <a:gd name="T3" fmla="*/ 0 h 128"/>
                <a:gd name="T4" fmla="*/ 1 w 49"/>
                <a:gd name="T5" fmla="*/ 0 h 128"/>
                <a:gd name="T6" fmla="*/ 49 w 49"/>
                <a:gd name="T7" fmla="*/ 123 h 128"/>
                <a:gd name="T8" fmla="*/ 49 w 49"/>
                <a:gd name="T9" fmla="*/ 128 h 128"/>
                <a:gd name="T10" fmla="*/ 0 w 49"/>
                <a:gd name="T11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8">
                  <a:moveTo>
                    <a:pt x="0" y="128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49" y="123"/>
                  </a:lnTo>
                  <a:lnTo>
                    <a:pt x="49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9" name="Freeform 164"/>
            <p:cNvSpPr/>
            <p:nvPr userDrawn="1"/>
          </p:nvSpPr>
          <p:spPr bwMode="auto">
            <a:xfrm>
              <a:off x="4254501" y="6486525"/>
              <a:ext cx="76200" cy="196850"/>
            </a:xfrm>
            <a:custGeom>
              <a:avLst/>
              <a:gdLst>
                <a:gd name="T0" fmla="*/ 0 w 48"/>
                <a:gd name="T1" fmla="*/ 124 h 124"/>
                <a:gd name="T2" fmla="*/ 0 w 48"/>
                <a:gd name="T3" fmla="*/ 0 h 124"/>
                <a:gd name="T4" fmla="*/ 48 w 48"/>
                <a:gd name="T5" fmla="*/ 124 h 124"/>
                <a:gd name="T6" fmla="*/ 0 w 48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24">
                  <a:moveTo>
                    <a:pt x="0" y="124"/>
                  </a:moveTo>
                  <a:lnTo>
                    <a:pt x="0" y="0"/>
                  </a:lnTo>
                  <a:lnTo>
                    <a:pt x="48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" name="Freeform 165"/>
            <p:cNvSpPr/>
            <p:nvPr userDrawn="1"/>
          </p:nvSpPr>
          <p:spPr bwMode="auto">
            <a:xfrm>
              <a:off x="4254501" y="6481763"/>
              <a:ext cx="76200" cy="201613"/>
            </a:xfrm>
            <a:custGeom>
              <a:avLst/>
              <a:gdLst>
                <a:gd name="T0" fmla="*/ 48 w 48"/>
                <a:gd name="T1" fmla="*/ 0 h 127"/>
                <a:gd name="T2" fmla="*/ 48 w 48"/>
                <a:gd name="T3" fmla="*/ 127 h 127"/>
                <a:gd name="T4" fmla="*/ 48 w 48"/>
                <a:gd name="T5" fmla="*/ 127 h 127"/>
                <a:gd name="T6" fmla="*/ 0 w 48"/>
                <a:gd name="T7" fmla="*/ 3 h 127"/>
                <a:gd name="T8" fmla="*/ 0 w 48"/>
                <a:gd name="T9" fmla="*/ 0 h 127"/>
                <a:gd name="T10" fmla="*/ 48 w 4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7">
                  <a:moveTo>
                    <a:pt x="48" y="0"/>
                  </a:moveTo>
                  <a:lnTo>
                    <a:pt x="48" y="127"/>
                  </a:lnTo>
                  <a:lnTo>
                    <a:pt x="48" y="127"/>
                  </a:lnTo>
                  <a:lnTo>
                    <a:pt x="0" y="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1" name="Freeform 166"/>
            <p:cNvSpPr/>
            <p:nvPr userDrawn="1"/>
          </p:nvSpPr>
          <p:spPr bwMode="auto">
            <a:xfrm>
              <a:off x="4140201" y="6481763"/>
              <a:ext cx="77788" cy="196850"/>
            </a:xfrm>
            <a:custGeom>
              <a:avLst/>
              <a:gdLst>
                <a:gd name="T0" fmla="*/ 49 w 49"/>
                <a:gd name="T1" fmla="*/ 0 h 124"/>
                <a:gd name="T2" fmla="*/ 49 w 49"/>
                <a:gd name="T3" fmla="*/ 124 h 124"/>
                <a:gd name="T4" fmla="*/ 0 w 49"/>
                <a:gd name="T5" fmla="*/ 1 h 124"/>
                <a:gd name="T6" fmla="*/ 0 w 49"/>
                <a:gd name="T7" fmla="*/ 0 h 124"/>
                <a:gd name="T8" fmla="*/ 49 w 49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4">
                  <a:moveTo>
                    <a:pt x="49" y="0"/>
                  </a:moveTo>
                  <a:lnTo>
                    <a:pt x="49" y="124"/>
                  </a:lnTo>
                  <a:lnTo>
                    <a:pt x="0" y="1"/>
                  </a:lnTo>
                  <a:lnTo>
                    <a:pt x="0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2" name="Freeform 167"/>
            <p:cNvSpPr/>
            <p:nvPr userDrawn="1"/>
          </p:nvSpPr>
          <p:spPr bwMode="auto">
            <a:xfrm>
              <a:off x="4140201" y="6483350"/>
              <a:ext cx="77788" cy="200025"/>
            </a:xfrm>
            <a:custGeom>
              <a:avLst/>
              <a:gdLst>
                <a:gd name="T0" fmla="*/ 49 w 49"/>
                <a:gd name="T1" fmla="*/ 126 h 126"/>
                <a:gd name="T2" fmla="*/ 0 w 49"/>
                <a:gd name="T3" fmla="*/ 126 h 126"/>
                <a:gd name="T4" fmla="*/ 0 w 49"/>
                <a:gd name="T5" fmla="*/ 0 h 126"/>
                <a:gd name="T6" fmla="*/ 49 w 49"/>
                <a:gd name="T7" fmla="*/ 123 h 126"/>
                <a:gd name="T8" fmla="*/ 49 w 49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6">
                  <a:moveTo>
                    <a:pt x="49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49" y="123"/>
                  </a:lnTo>
                  <a:lnTo>
                    <a:pt x="49" y="126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" name="Freeform 168"/>
            <p:cNvSpPr/>
            <p:nvPr userDrawn="1"/>
          </p:nvSpPr>
          <p:spPr bwMode="auto">
            <a:xfrm>
              <a:off x="4037013" y="6481763"/>
              <a:ext cx="74613" cy="198438"/>
            </a:xfrm>
            <a:custGeom>
              <a:avLst/>
              <a:gdLst>
                <a:gd name="T0" fmla="*/ 47 w 47"/>
                <a:gd name="T1" fmla="*/ 125 h 125"/>
                <a:gd name="T2" fmla="*/ 0 w 47"/>
                <a:gd name="T3" fmla="*/ 0 h 125"/>
                <a:gd name="T4" fmla="*/ 47 w 47"/>
                <a:gd name="T5" fmla="*/ 0 h 125"/>
                <a:gd name="T6" fmla="*/ 47 w 4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25">
                  <a:moveTo>
                    <a:pt x="47" y="125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25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4" name="Freeform 169"/>
            <p:cNvSpPr/>
            <p:nvPr userDrawn="1"/>
          </p:nvSpPr>
          <p:spPr bwMode="auto">
            <a:xfrm>
              <a:off x="4033838" y="6481763"/>
              <a:ext cx="77788" cy="201613"/>
            </a:xfrm>
            <a:custGeom>
              <a:avLst/>
              <a:gdLst>
                <a:gd name="T0" fmla="*/ 49 w 49"/>
                <a:gd name="T1" fmla="*/ 127 h 127"/>
                <a:gd name="T2" fmla="*/ 0 w 49"/>
                <a:gd name="T3" fmla="*/ 127 h 127"/>
                <a:gd name="T4" fmla="*/ 0 w 49"/>
                <a:gd name="T5" fmla="*/ 0 h 127"/>
                <a:gd name="T6" fmla="*/ 2 w 49"/>
                <a:gd name="T7" fmla="*/ 0 h 127"/>
                <a:gd name="T8" fmla="*/ 49 w 49"/>
                <a:gd name="T9" fmla="*/ 125 h 127"/>
                <a:gd name="T10" fmla="*/ 49 w 49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127">
                  <a:moveTo>
                    <a:pt x="49" y="127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2" y="0"/>
                  </a:lnTo>
                  <a:lnTo>
                    <a:pt x="49" y="125"/>
                  </a:lnTo>
                  <a:lnTo>
                    <a:pt x="49" y="127"/>
                  </a:lnTo>
                  <a:close/>
                </a:path>
              </a:pathLst>
            </a:custGeom>
            <a:solidFill>
              <a:srgbClr val="C4D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5" name="Freeform 170"/>
            <p:cNvSpPr/>
            <p:nvPr userDrawn="1"/>
          </p:nvSpPr>
          <p:spPr bwMode="auto">
            <a:xfrm>
              <a:off x="6419851" y="5756275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" name="Freeform 171"/>
            <p:cNvSpPr/>
            <p:nvPr userDrawn="1"/>
          </p:nvSpPr>
          <p:spPr bwMode="auto">
            <a:xfrm>
              <a:off x="6419851" y="5805488"/>
              <a:ext cx="358775" cy="835025"/>
            </a:xfrm>
            <a:custGeom>
              <a:avLst/>
              <a:gdLst>
                <a:gd name="T0" fmla="*/ 226 w 226"/>
                <a:gd name="T1" fmla="*/ 513 h 526"/>
                <a:gd name="T2" fmla="*/ 226 w 226"/>
                <a:gd name="T3" fmla="*/ 526 h 526"/>
                <a:gd name="T4" fmla="*/ 0 w 226"/>
                <a:gd name="T5" fmla="*/ 526 h 526"/>
                <a:gd name="T6" fmla="*/ 0 w 226"/>
                <a:gd name="T7" fmla="*/ 0 h 526"/>
                <a:gd name="T8" fmla="*/ 226 w 226"/>
                <a:gd name="T9" fmla="*/ 51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6">
                  <a:moveTo>
                    <a:pt x="226" y="513"/>
                  </a:moveTo>
                  <a:lnTo>
                    <a:pt x="226" y="526"/>
                  </a:lnTo>
                  <a:lnTo>
                    <a:pt x="0" y="526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7" name="Rectangle 172"/>
            <p:cNvSpPr>
              <a:spLocks noChangeArrowheads="1"/>
            </p:cNvSpPr>
            <p:nvPr userDrawn="1"/>
          </p:nvSpPr>
          <p:spPr bwMode="auto">
            <a:xfrm>
              <a:off x="66706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Rectangle 173"/>
            <p:cNvSpPr>
              <a:spLocks noChangeArrowheads="1"/>
            </p:cNvSpPr>
            <p:nvPr userDrawn="1"/>
          </p:nvSpPr>
          <p:spPr bwMode="auto">
            <a:xfrm>
              <a:off x="6556376" y="5756275"/>
              <a:ext cx="77788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Rectangle 174"/>
            <p:cNvSpPr>
              <a:spLocks noChangeArrowheads="1"/>
            </p:cNvSpPr>
            <p:nvPr userDrawn="1"/>
          </p:nvSpPr>
          <p:spPr bwMode="auto">
            <a:xfrm>
              <a:off x="6451601" y="5756275"/>
              <a:ext cx="76200" cy="884238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Rectangle 175"/>
            <p:cNvSpPr>
              <a:spLocks noChangeArrowheads="1"/>
            </p:cNvSpPr>
            <p:nvPr userDrawn="1"/>
          </p:nvSpPr>
          <p:spPr bwMode="auto">
            <a:xfrm>
              <a:off x="6388101" y="5692775"/>
              <a:ext cx="420688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Freeform 176"/>
            <p:cNvSpPr/>
            <p:nvPr userDrawn="1"/>
          </p:nvSpPr>
          <p:spPr bwMode="auto">
            <a:xfrm>
              <a:off x="7788276" y="6196013"/>
              <a:ext cx="358775" cy="544513"/>
            </a:xfrm>
            <a:custGeom>
              <a:avLst/>
              <a:gdLst>
                <a:gd name="T0" fmla="*/ 0 w 226"/>
                <a:gd name="T1" fmla="*/ 0 h 343"/>
                <a:gd name="T2" fmla="*/ 226 w 226"/>
                <a:gd name="T3" fmla="*/ 0 h 343"/>
                <a:gd name="T4" fmla="*/ 226 w 226"/>
                <a:gd name="T5" fmla="*/ 343 h 343"/>
                <a:gd name="T6" fmla="*/ 0 w 226"/>
                <a:gd name="T7" fmla="*/ 19 h 343"/>
                <a:gd name="T8" fmla="*/ 0 w 226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43">
                  <a:moveTo>
                    <a:pt x="0" y="0"/>
                  </a:moveTo>
                  <a:lnTo>
                    <a:pt x="226" y="0"/>
                  </a:lnTo>
                  <a:lnTo>
                    <a:pt x="226" y="343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Freeform 177"/>
            <p:cNvSpPr/>
            <p:nvPr userDrawn="1"/>
          </p:nvSpPr>
          <p:spPr bwMode="auto">
            <a:xfrm>
              <a:off x="7788276" y="6226175"/>
              <a:ext cx="358775" cy="528638"/>
            </a:xfrm>
            <a:custGeom>
              <a:avLst/>
              <a:gdLst>
                <a:gd name="T0" fmla="*/ 226 w 226"/>
                <a:gd name="T1" fmla="*/ 324 h 333"/>
                <a:gd name="T2" fmla="*/ 226 w 226"/>
                <a:gd name="T3" fmla="*/ 333 h 333"/>
                <a:gd name="T4" fmla="*/ 0 w 226"/>
                <a:gd name="T5" fmla="*/ 333 h 333"/>
                <a:gd name="T6" fmla="*/ 0 w 226"/>
                <a:gd name="T7" fmla="*/ 0 h 333"/>
                <a:gd name="T8" fmla="*/ 226 w 226"/>
                <a:gd name="T9" fmla="*/ 32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33">
                  <a:moveTo>
                    <a:pt x="226" y="324"/>
                  </a:moveTo>
                  <a:lnTo>
                    <a:pt x="226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226" y="324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Rectangle 178"/>
            <p:cNvSpPr>
              <a:spLocks noChangeArrowheads="1"/>
            </p:cNvSpPr>
            <p:nvPr userDrawn="1"/>
          </p:nvSpPr>
          <p:spPr bwMode="auto">
            <a:xfrm>
              <a:off x="8039101" y="6196013"/>
              <a:ext cx="74613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Rectangle 179"/>
            <p:cNvSpPr>
              <a:spLocks noChangeArrowheads="1"/>
            </p:cNvSpPr>
            <p:nvPr userDrawn="1"/>
          </p:nvSpPr>
          <p:spPr bwMode="auto">
            <a:xfrm>
              <a:off x="7924801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5" name="Rectangle 180"/>
            <p:cNvSpPr>
              <a:spLocks noChangeArrowheads="1"/>
            </p:cNvSpPr>
            <p:nvPr userDrawn="1"/>
          </p:nvSpPr>
          <p:spPr bwMode="auto">
            <a:xfrm>
              <a:off x="7818438" y="6196013"/>
              <a:ext cx="76200" cy="558800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6" name="Rectangle 181"/>
            <p:cNvSpPr>
              <a:spLocks noChangeArrowheads="1"/>
            </p:cNvSpPr>
            <p:nvPr userDrawn="1"/>
          </p:nvSpPr>
          <p:spPr bwMode="auto">
            <a:xfrm>
              <a:off x="7753351" y="6156325"/>
              <a:ext cx="423863" cy="50800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Freeform 182"/>
            <p:cNvSpPr/>
            <p:nvPr userDrawn="1"/>
          </p:nvSpPr>
          <p:spPr bwMode="auto">
            <a:xfrm>
              <a:off x="4311651" y="5873750"/>
              <a:ext cx="358775" cy="863600"/>
            </a:xfrm>
            <a:custGeom>
              <a:avLst/>
              <a:gdLst>
                <a:gd name="T0" fmla="*/ 0 w 226"/>
                <a:gd name="T1" fmla="*/ 0 h 544"/>
                <a:gd name="T2" fmla="*/ 226 w 226"/>
                <a:gd name="T3" fmla="*/ 0 h 544"/>
                <a:gd name="T4" fmla="*/ 226 w 226"/>
                <a:gd name="T5" fmla="*/ 544 h 544"/>
                <a:gd name="T6" fmla="*/ 0 w 226"/>
                <a:gd name="T7" fmla="*/ 31 h 544"/>
                <a:gd name="T8" fmla="*/ 0 w 226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44">
                  <a:moveTo>
                    <a:pt x="0" y="0"/>
                  </a:moveTo>
                  <a:lnTo>
                    <a:pt x="226" y="0"/>
                  </a:lnTo>
                  <a:lnTo>
                    <a:pt x="226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Freeform 183"/>
            <p:cNvSpPr/>
            <p:nvPr userDrawn="1"/>
          </p:nvSpPr>
          <p:spPr bwMode="auto">
            <a:xfrm>
              <a:off x="4311651" y="5922963"/>
              <a:ext cx="358775" cy="836613"/>
            </a:xfrm>
            <a:custGeom>
              <a:avLst/>
              <a:gdLst>
                <a:gd name="T0" fmla="*/ 226 w 226"/>
                <a:gd name="T1" fmla="*/ 513 h 527"/>
                <a:gd name="T2" fmla="*/ 226 w 226"/>
                <a:gd name="T3" fmla="*/ 527 h 527"/>
                <a:gd name="T4" fmla="*/ 0 w 226"/>
                <a:gd name="T5" fmla="*/ 527 h 527"/>
                <a:gd name="T6" fmla="*/ 0 w 226"/>
                <a:gd name="T7" fmla="*/ 0 h 527"/>
                <a:gd name="T8" fmla="*/ 226 w 226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527">
                  <a:moveTo>
                    <a:pt x="226" y="513"/>
                  </a:moveTo>
                  <a:lnTo>
                    <a:pt x="226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6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Rectangle 184"/>
            <p:cNvSpPr>
              <a:spLocks noChangeArrowheads="1"/>
            </p:cNvSpPr>
            <p:nvPr userDrawn="1"/>
          </p:nvSpPr>
          <p:spPr bwMode="auto">
            <a:xfrm>
              <a:off x="45624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Rectangle 185"/>
            <p:cNvSpPr>
              <a:spLocks noChangeArrowheads="1"/>
            </p:cNvSpPr>
            <p:nvPr userDrawn="1"/>
          </p:nvSpPr>
          <p:spPr bwMode="auto">
            <a:xfrm>
              <a:off x="4448176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1" name="Rectangle 186"/>
            <p:cNvSpPr>
              <a:spLocks noChangeArrowheads="1"/>
            </p:cNvSpPr>
            <p:nvPr userDrawn="1"/>
          </p:nvSpPr>
          <p:spPr bwMode="auto">
            <a:xfrm>
              <a:off x="4341813" y="5873750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2" name="Rectangle 187"/>
            <p:cNvSpPr>
              <a:spLocks noChangeArrowheads="1"/>
            </p:cNvSpPr>
            <p:nvPr userDrawn="1"/>
          </p:nvSpPr>
          <p:spPr bwMode="auto">
            <a:xfrm>
              <a:off x="4276726" y="5811838"/>
              <a:ext cx="423863" cy="79375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3" name="Freeform 188"/>
            <p:cNvSpPr/>
            <p:nvPr userDrawn="1"/>
          </p:nvSpPr>
          <p:spPr bwMode="auto">
            <a:xfrm>
              <a:off x="3700463" y="5965825"/>
              <a:ext cx="360363" cy="863600"/>
            </a:xfrm>
            <a:custGeom>
              <a:avLst/>
              <a:gdLst>
                <a:gd name="T0" fmla="*/ 0 w 227"/>
                <a:gd name="T1" fmla="*/ 0 h 544"/>
                <a:gd name="T2" fmla="*/ 227 w 227"/>
                <a:gd name="T3" fmla="*/ 0 h 544"/>
                <a:gd name="T4" fmla="*/ 227 w 227"/>
                <a:gd name="T5" fmla="*/ 544 h 544"/>
                <a:gd name="T6" fmla="*/ 0 w 227"/>
                <a:gd name="T7" fmla="*/ 31 h 544"/>
                <a:gd name="T8" fmla="*/ 0 w 227"/>
                <a:gd name="T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44">
                  <a:moveTo>
                    <a:pt x="0" y="0"/>
                  </a:moveTo>
                  <a:lnTo>
                    <a:pt x="227" y="0"/>
                  </a:lnTo>
                  <a:lnTo>
                    <a:pt x="227" y="544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189"/>
            <p:cNvSpPr/>
            <p:nvPr userDrawn="1"/>
          </p:nvSpPr>
          <p:spPr bwMode="auto">
            <a:xfrm>
              <a:off x="3700463" y="6015038"/>
              <a:ext cx="360363" cy="836613"/>
            </a:xfrm>
            <a:custGeom>
              <a:avLst/>
              <a:gdLst>
                <a:gd name="T0" fmla="*/ 227 w 227"/>
                <a:gd name="T1" fmla="*/ 513 h 527"/>
                <a:gd name="T2" fmla="*/ 227 w 227"/>
                <a:gd name="T3" fmla="*/ 527 h 527"/>
                <a:gd name="T4" fmla="*/ 0 w 227"/>
                <a:gd name="T5" fmla="*/ 527 h 527"/>
                <a:gd name="T6" fmla="*/ 0 w 227"/>
                <a:gd name="T7" fmla="*/ 0 h 527"/>
                <a:gd name="T8" fmla="*/ 227 w 227"/>
                <a:gd name="T9" fmla="*/ 513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527">
                  <a:moveTo>
                    <a:pt x="227" y="513"/>
                  </a:moveTo>
                  <a:lnTo>
                    <a:pt x="227" y="527"/>
                  </a:lnTo>
                  <a:lnTo>
                    <a:pt x="0" y="527"/>
                  </a:lnTo>
                  <a:lnTo>
                    <a:pt x="0" y="0"/>
                  </a:lnTo>
                  <a:lnTo>
                    <a:pt x="227" y="513"/>
                  </a:lnTo>
                  <a:close/>
                </a:path>
              </a:pathLst>
            </a:cu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Rectangle 190"/>
            <p:cNvSpPr>
              <a:spLocks noChangeArrowheads="1"/>
            </p:cNvSpPr>
            <p:nvPr userDrawn="1"/>
          </p:nvSpPr>
          <p:spPr bwMode="auto">
            <a:xfrm>
              <a:off x="39512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Rectangle 191"/>
            <p:cNvSpPr>
              <a:spLocks noChangeArrowheads="1"/>
            </p:cNvSpPr>
            <p:nvPr userDrawn="1"/>
          </p:nvSpPr>
          <p:spPr bwMode="auto">
            <a:xfrm>
              <a:off x="3836988" y="5965825"/>
              <a:ext cx="77788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Rectangle 192"/>
            <p:cNvSpPr>
              <a:spLocks noChangeArrowheads="1"/>
            </p:cNvSpPr>
            <p:nvPr userDrawn="1"/>
          </p:nvSpPr>
          <p:spPr bwMode="auto">
            <a:xfrm>
              <a:off x="3732213" y="5965825"/>
              <a:ext cx="76200" cy="885825"/>
            </a:xfrm>
            <a:prstGeom prst="rect">
              <a:avLst/>
            </a:prstGeom>
            <a:solidFill>
              <a:srgbClr val="A4B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Rectangle 193"/>
            <p:cNvSpPr>
              <a:spLocks noChangeArrowheads="1"/>
            </p:cNvSpPr>
            <p:nvPr userDrawn="1"/>
          </p:nvSpPr>
          <p:spPr bwMode="auto">
            <a:xfrm>
              <a:off x="3667126" y="5903913"/>
              <a:ext cx="422275" cy="80963"/>
            </a:xfrm>
            <a:prstGeom prst="rect">
              <a:avLst/>
            </a:prstGeom>
            <a:solidFill>
              <a:srgbClr val="878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Rectangle 194"/>
            <p:cNvSpPr>
              <a:spLocks noChangeArrowheads="1"/>
            </p:cNvSpPr>
            <p:nvPr userDrawn="1"/>
          </p:nvSpPr>
          <p:spPr bwMode="auto">
            <a:xfrm>
              <a:off x="3643313" y="6732588"/>
              <a:ext cx="4906963" cy="12065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Rectangle 195"/>
            <p:cNvSpPr>
              <a:spLocks noChangeArrowheads="1"/>
            </p:cNvSpPr>
            <p:nvPr userDrawn="1"/>
          </p:nvSpPr>
          <p:spPr bwMode="auto">
            <a:xfrm>
              <a:off x="3643313" y="6646863"/>
              <a:ext cx="4906963" cy="4921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Rectangle 196"/>
            <p:cNvSpPr>
              <a:spLocks noChangeArrowheads="1"/>
            </p:cNvSpPr>
            <p:nvPr userDrawn="1"/>
          </p:nvSpPr>
          <p:spPr bwMode="auto">
            <a:xfrm>
              <a:off x="3671888" y="6565900"/>
              <a:ext cx="4878388" cy="85725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Freeform 197"/>
            <p:cNvSpPr/>
            <p:nvPr userDrawn="1"/>
          </p:nvSpPr>
          <p:spPr bwMode="auto">
            <a:xfrm>
              <a:off x="5010151" y="6203950"/>
              <a:ext cx="1508125" cy="376238"/>
            </a:xfrm>
            <a:custGeom>
              <a:avLst/>
              <a:gdLst>
                <a:gd name="T0" fmla="*/ 0 w 1230"/>
                <a:gd name="T1" fmla="*/ 0 h 307"/>
                <a:gd name="T2" fmla="*/ 861 w 1230"/>
                <a:gd name="T3" fmla="*/ 0 h 307"/>
                <a:gd name="T4" fmla="*/ 1210 w 1230"/>
                <a:gd name="T5" fmla="*/ 226 h 307"/>
                <a:gd name="T6" fmla="*/ 1206 w 1230"/>
                <a:gd name="T7" fmla="*/ 305 h 307"/>
                <a:gd name="T8" fmla="*/ 0 w 1230"/>
                <a:gd name="T9" fmla="*/ 307 h 307"/>
                <a:gd name="T10" fmla="*/ 0 w 1230"/>
                <a:gd name="T1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0" h="307">
                  <a:moveTo>
                    <a:pt x="0" y="0"/>
                  </a:moveTo>
                  <a:cubicBezTo>
                    <a:pt x="861" y="0"/>
                    <a:pt x="861" y="0"/>
                    <a:pt x="861" y="0"/>
                  </a:cubicBezTo>
                  <a:cubicBezTo>
                    <a:pt x="861" y="0"/>
                    <a:pt x="1131" y="95"/>
                    <a:pt x="1210" y="226"/>
                  </a:cubicBezTo>
                  <a:cubicBezTo>
                    <a:pt x="1210" y="226"/>
                    <a:pt x="1230" y="265"/>
                    <a:pt x="1206" y="305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Freeform 198"/>
            <p:cNvSpPr/>
            <p:nvPr userDrawn="1"/>
          </p:nvSpPr>
          <p:spPr bwMode="auto">
            <a:xfrm>
              <a:off x="5899151" y="6302375"/>
              <a:ext cx="123825" cy="311150"/>
            </a:xfrm>
            <a:custGeom>
              <a:avLst/>
              <a:gdLst>
                <a:gd name="T0" fmla="*/ 101 w 101"/>
                <a:gd name="T1" fmla="*/ 196 h 254"/>
                <a:gd name="T2" fmla="*/ 101 w 101"/>
                <a:gd name="T3" fmla="*/ 234 h 254"/>
                <a:gd name="T4" fmla="*/ 81 w 101"/>
                <a:gd name="T5" fmla="*/ 254 h 254"/>
                <a:gd name="T6" fmla="*/ 20 w 101"/>
                <a:gd name="T7" fmla="*/ 254 h 254"/>
                <a:gd name="T8" fmla="*/ 0 w 101"/>
                <a:gd name="T9" fmla="*/ 234 h 254"/>
                <a:gd name="T10" fmla="*/ 0 w 101"/>
                <a:gd name="T11" fmla="*/ 4 h 254"/>
                <a:gd name="T12" fmla="*/ 0 w 101"/>
                <a:gd name="T13" fmla="*/ 0 h 254"/>
                <a:gd name="T14" fmla="*/ 101 w 101"/>
                <a:gd name="T15" fmla="*/ 1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101" y="196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101" y="245"/>
                    <a:pt x="92" y="254"/>
                    <a:pt x="81" y="254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9" y="254"/>
                    <a:pt x="0" y="245"/>
                    <a:pt x="0" y="2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lnTo>
                    <a:pt x="101" y="196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Freeform 199"/>
            <p:cNvSpPr/>
            <p:nvPr userDrawn="1"/>
          </p:nvSpPr>
          <p:spPr bwMode="auto">
            <a:xfrm>
              <a:off x="5010151" y="6577013"/>
              <a:ext cx="1479550" cy="92075"/>
            </a:xfrm>
            <a:custGeom>
              <a:avLst/>
              <a:gdLst>
                <a:gd name="T0" fmla="*/ 1206 w 1206"/>
                <a:gd name="T1" fmla="*/ 0 h 75"/>
                <a:gd name="T2" fmla="*/ 1060 w 1206"/>
                <a:gd name="T3" fmla="*/ 75 h 75"/>
                <a:gd name="T4" fmla="*/ 0 w 1206"/>
                <a:gd name="T5" fmla="*/ 71 h 75"/>
                <a:gd name="T6" fmla="*/ 0 w 1206"/>
                <a:gd name="T7" fmla="*/ 2 h 75"/>
                <a:gd name="T8" fmla="*/ 1206 w 1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6" h="75">
                  <a:moveTo>
                    <a:pt x="1206" y="0"/>
                  </a:moveTo>
                  <a:cubicBezTo>
                    <a:pt x="1189" y="30"/>
                    <a:pt x="1148" y="59"/>
                    <a:pt x="1060" y="7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206" y="0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Freeform 200"/>
            <p:cNvSpPr/>
            <p:nvPr userDrawn="1"/>
          </p:nvSpPr>
          <p:spPr bwMode="auto">
            <a:xfrm>
              <a:off x="6065838" y="6203950"/>
              <a:ext cx="430213" cy="282575"/>
            </a:xfrm>
            <a:custGeom>
              <a:avLst/>
              <a:gdLst>
                <a:gd name="T0" fmla="*/ 349 w 350"/>
                <a:gd name="T1" fmla="*/ 226 h 231"/>
                <a:gd name="T2" fmla="*/ 350 w 350"/>
                <a:gd name="T3" fmla="*/ 228 h 231"/>
                <a:gd name="T4" fmla="*/ 350 w 350"/>
                <a:gd name="T5" fmla="*/ 231 h 231"/>
                <a:gd name="T6" fmla="*/ 85 w 350"/>
                <a:gd name="T7" fmla="*/ 231 h 231"/>
                <a:gd name="T8" fmla="*/ 3 w 350"/>
                <a:gd name="T9" fmla="*/ 140 h 231"/>
                <a:gd name="T10" fmla="*/ 0 w 350"/>
                <a:gd name="T11" fmla="*/ 0 h 231"/>
                <a:gd name="T12" fmla="*/ 349 w 350"/>
                <a:gd name="T1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231">
                  <a:moveTo>
                    <a:pt x="349" y="226"/>
                  </a:moveTo>
                  <a:cubicBezTo>
                    <a:pt x="349" y="226"/>
                    <a:pt x="349" y="227"/>
                    <a:pt x="350" y="228"/>
                  </a:cubicBezTo>
                  <a:cubicBezTo>
                    <a:pt x="350" y="231"/>
                    <a:pt x="350" y="231"/>
                    <a:pt x="350" y="231"/>
                  </a:cubicBezTo>
                  <a:cubicBezTo>
                    <a:pt x="85" y="231"/>
                    <a:pt x="85" y="231"/>
                    <a:pt x="85" y="231"/>
                  </a:cubicBezTo>
                  <a:cubicBezTo>
                    <a:pt x="85" y="231"/>
                    <a:pt x="9" y="218"/>
                    <a:pt x="3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70" y="95"/>
                    <a:pt x="349" y="22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Freeform 201"/>
            <p:cNvSpPr/>
            <p:nvPr userDrawn="1"/>
          </p:nvSpPr>
          <p:spPr bwMode="auto">
            <a:xfrm>
              <a:off x="5081588" y="6483350"/>
              <a:ext cx="746125" cy="34925"/>
            </a:xfrm>
            <a:custGeom>
              <a:avLst/>
              <a:gdLst>
                <a:gd name="T0" fmla="*/ 6 w 609"/>
                <a:gd name="T1" fmla="*/ 28 h 28"/>
                <a:gd name="T2" fmla="*/ 602 w 609"/>
                <a:gd name="T3" fmla="*/ 28 h 28"/>
                <a:gd name="T4" fmla="*/ 609 w 609"/>
                <a:gd name="T5" fmla="*/ 21 h 28"/>
                <a:gd name="T6" fmla="*/ 609 w 609"/>
                <a:gd name="T7" fmla="*/ 7 h 28"/>
                <a:gd name="T8" fmla="*/ 602 w 609"/>
                <a:gd name="T9" fmla="*/ 0 h 28"/>
                <a:gd name="T10" fmla="*/ 6 w 609"/>
                <a:gd name="T11" fmla="*/ 0 h 28"/>
                <a:gd name="T12" fmla="*/ 0 w 609"/>
                <a:gd name="T13" fmla="*/ 7 h 28"/>
                <a:gd name="T14" fmla="*/ 0 w 609"/>
                <a:gd name="T15" fmla="*/ 21 h 28"/>
                <a:gd name="T16" fmla="*/ 6 w 609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9" h="28">
                  <a:moveTo>
                    <a:pt x="6" y="28"/>
                  </a:moveTo>
                  <a:cubicBezTo>
                    <a:pt x="602" y="28"/>
                    <a:pt x="602" y="28"/>
                    <a:pt x="602" y="28"/>
                  </a:cubicBezTo>
                  <a:cubicBezTo>
                    <a:pt x="606" y="28"/>
                    <a:pt x="609" y="24"/>
                    <a:pt x="609" y="21"/>
                  </a:cubicBezTo>
                  <a:cubicBezTo>
                    <a:pt x="609" y="7"/>
                    <a:pt x="609" y="7"/>
                    <a:pt x="609" y="7"/>
                  </a:cubicBezTo>
                  <a:cubicBezTo>
                    <a:pt x="609" y="3"/>
                    <a:pt x="606" y="0"/>
                    <a:pt x="6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8"/>
                    <a:pt x="6" y="2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Freeform 202"/>
            <p:cNvSpPr/>
            <p:nvPr userDrawn="1"/>
          </p:nvSpPr>
          <p:spPr bwMode="auto">
            <a:xfrm>
              <a:off x="6462713" y="6502400"/>
              <a:ext cx="22225" cy="52388"/>
            </a:xfrm>
            <a:custGeom>
              <a:avLst/>
              <a:gdLst>
                <a:gd name="T0" fmla="*/ 9 w 19"/>
                <a:gd name="T1" fmla="*/ 42 h 42"/>
                <a:gd name="T2" fmla="*/ 19 w 19"/>
                <a:gd name="T3" fmla="*/ 22 h 42"/>
                <a:gd name="T4" fmla="*/ 10 w 19"/>
                <a:gd name="T5" fmla="*/ 1 h 42"/>
                <a:gd name="T6" fmla="*/ 0 w 19"/>
                <a:gd name="T7" fmla="*/ 21 h 42"/>
                <a:gd name="T8" fmla="*/ 9 w 1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2">
                  <a:moveTo>
                    <a:pt x="9" y="42"/>
                  </a:moveTo>
                  <a:cubicBezTo>
                    <a:pt x="14" y="42"/>
                    <a:pt x="19" y="33"/>
                    <a:pt x="19" y="22"/>
                  </a:cubicBezTo>
                  <a:cubicBezTo>
                    <a:pt x="19" y="10"/>
                    <a:pt x="15" y="1"/>
                    <a:pt x="10" y="1"/>
                  </a:cubicBezTo>
                  <a:cubicBezTo>
                    <a:pt x="5" y="0"/>
                    <a:pt x="1" y="10"/>
                    <a:pt x="0" y="21"/>
                  </a:cubicBezTo>
                  <a:cubicBezTo>
                    <a:pt x="0" y="32"/>
                    <a:pt x="4" y="42"/>
                    <a:pt x="9" y="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Freeform 203"/>
            <p:cNvSpPr/>
            <p:nvPr userDrawn="1"/>
          </p:nvSpPr>
          <p:spPr bwMode="auto">
            <a:xfrm>
              <a:off x="5081588" y="6276975"/>
              <a:ext cx="741363" cy="160338"/>
            </a:xfrm>
            <a:custGeom>
              <a:avLst/>
              <a:gdLst>
                <a:gd name="T0" fmla="*/ 10 w 605"/>
                <a:gd name="T1" fmla="*/ 0 h 131"/>
                <a:gd name="T2" fmla="*/ 586 w 605"/>
                <a:gd name="T3" fmla="*/ 0 h 131"/>
                <a:gd name="T4" fmla="*/ 605 w 605"/>
                <a:gd name="T5" fmla="*/ 19 h 131"/>
                <a:gd name="T6" fmla="*/ 605 w 605"/>
                <a:gd name="T7" fmla="*/ 117 h 131"/>
                <a:gd name="T8" fmla="*/ 598 w 605"/>
                <a:gd name="T9" fmla="*/ 131 h 131"/>
                <a:gd name="T10" fmla="*/ 0 w 605"/>
                <a:gd name="T11" fmla="*/ 3 h 131"/>
                <a:gd name="T12" fmla="*/ 10 w 605"/>
                <a:gd name="T1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1">
                  <a:moveTo>
                    <a:pt x="10" y="0"/>
                  </a:moveTo>
                  <a:cubicBezTo>
                    <a:pt x="586" y="0"/>
                    <a:pt x="586" y="0"/>
                    <a:pt x="586" y="0"/>
                  </a:cubicBezTo>
                  <a:cubicBezTo>
                    <a:pt x="596" y="0"/>
                    <a:pt x="605" y="9"/>
                    <a:pt x="605" y="19"/>
                  </a:cubicBezTo>
                  <a:cubicBezTo>
                    <a:pt x="605" y="117"/>
                    <a:pt x="605" y="117"/>
                    <a:pt x="605" y="117"/>
                  </a:cubicBezTo>
                  <a:cubicBezTo>
                    <a:pt x="605" y="122"/>
                    <a:pt x="602" y="127"/>
                    <a:pt x="598" y="1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6" y="0"/>
                    <a:pt x="1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Freeform 204"/>
            <p:cNvSpPr/>
            <p:nvPr userDrawn="1"/>
          </p:nvSpPr>
          <p:spPr bwMode="auto">
            <a:xfrm>
              <a:off x="5075238" y="6276975"/>
              <a:ext cx="746125" cy="163513"/>
            </a:xfrm>
            <a:custGeom>
              <a:avLst/>
              <a:gdLst>
                <a:gd name="T0" fmla="*/ 9 w 608"/>
                <a:gd name="T1" fmla="*/ 0 h 133"/>
                <a:gd name="T2" fmla="*/ 608 w 608"/>
                <a:gd name="T3" fmla="*/ 128 h 133"/>
                <a:gd name="T4" fmla="*/ 595 w 608"/>
                <a:gd name="T5" fmla="*/ 133 h 133"/>
                <a:gd name="T6" fmla="*/ 19 w 608"/>
                <a:gd name="T7" fmla="*/ 133 h 133"/>
                <a:gd name="T8" fmla="*/ 0 w 608"/>
                <a:gd name="T9" fmla="*/ 114 h 133"/>
                <a:gd name="T10" fmla="*/ 0 w 608"/>
                <a:gd name="T11" fmla="*/ 16 h 133"/>
                <a:gd name="T12" fmla="*/ 9 w 608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133">
                  <a:moveTo>
                    <a:pt x="9" y="0"/>
                  </a:moveTo>
                  <a:cubicBezTo>
                    <a:pt x="608" y="128"/>
                    <a:pt x="608" y="128"/>
                    <a:pt x="608" y="128"/>
                  </a:cubicBezTo>
                  <a:cubicBezTo>
                    <a:pt x="604" y="131"/>
                    <a:pt x="600" y="133"/>
                    <a:pt x="595" y="133"/>
                  </a:cubicBezTo>
                  <a:cubicBezTo>
                    <a:pt x="19" y="133"/>
                    <a:pt x="19" y="133"/>
                    <a:pt x="19" y="133"/>
                  </a:cubicBezTo>
                  <a:cubicBezTo>
                    <a:pt x="9" y="133"/>
                    <a:pt x="0" y="124"/>
                    <a:pt x="0" y="1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4" y="4"/>
                    <a:pt x="9" y="0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Freeform 206"/>
            <p:cNvSpPr/>
            <p:nvPr userDrawn="1"/>
          </p:nvSpPr>
          <p:spPr bwMode="auto">
            <a:xfrm>
              <a:off x="5899151" y="6281738"/>
              <a:ext cx="123825" cy="260350"/>
            </a:xfrm>
            <a:custGeom>
              <a:avLst/>
              <a:gdLst>
                <a:gd name="T0" fmla="*/ 20 w 101"/>
                <a:gd name="T1" fmla="*/ 0 h 212"/>
                <a:gd name="T2" fmla="*/ 81 w 101"/>
                <a:gd name="T3" fmla="*/ 0 h 212"/>
                <a:gd name="T4" fmla="*/ 101 w 101"/>
                <a:gd name="T5" fmla="*/ 20 h 212"/>
                <a:gd name="T6" fmla="*/ 101 w 101"/>
                <a:gd name="T7" fmla="*/ 212 h 212"/>
                <a:gd name="T8" fmla="*/ 0 w 101"/>
                <a:gd name="T9" fmla="*/ 16 h 212"/>
                <a:gd name="T10" fmla="*/ 20 w 101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212">
                  <a:moveTo>
                    <a:pt x="2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92" y="0"/>
                    <a:pt x="101" y="9"/>
                    <a:pt x="101" y="20"/>
                  </a:cubicBezTo>
                  <a:cubicBezTo>
                    <a:pt x="101" y="212"/>
                    <a:pt x="101" y="212"/>
                    <a:pt x="101" y="2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7"/>
                    <a:pt x="10" y="0"/>
                    <a:pt x="20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Rectangle 207"/>
            <p:cNvSpPr>
              <a:spLocks noChangeArrowheads="1"/>
            </p:cNvSpPr>
            <p:nvPr userDrawn="1"/>
          </p:nvSpPr>
          <p:spPr bwMode="auto">
            <a:xfrm>
              <a:off x="3643313" y="6689725"/>
              <a:ext cx="4906963" cy="57150"/>
            </a:xfrm>
            <a:prstGeom prst="rect">
              <a:avLst/>
            </a:prstGeom>
            <a:solidFill>
              <a:srgbClr val="424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Freeform 208"/>
            <p:cNvSpPr/>
            <p:nvPr userDrawn="1"/>
          </p:nvSpPr>
          <p:spPr bwMode="auto">
            <a:xfrm>
              <a:off x="3643313" y="6303963"/>
              <a:ext cx="736600" cy="160338"/>
            </a:xfrm>
            <a:custGeom>
              <a:avLst/>
              <a:gdLst>
                <a:gd name="T0" fmla="*/ 0 w 601"/>
                <a:gd name="T1" fmla="*/ 4 h 132"/>
                <a:gd name="T2" fmla="*/ 597 w 601"/>
                <a:gd name="T3" fmla="*/ 132 h 132"/>
                <a:gd name="T4" fmla="*/ 601 w 601"/>
                <a:gd name="T5" fmla="*/ 129 h 132"/>
                <a:gd name="T6" fmla="*/ 0 w 601"/>
                <a:gd name="T7" fmla="*/ 0 h 132"/>
                <a:gd name="T8" fmla="*/ 0 w 601"/>
                <a:gd name="T9" fmla="*/ 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1" h="132">
                  <a:moveTo>
                    <a:pt x="0" y="4"/>
                  </a:moveTo>
                  <a:cubicBezTo>
                    <a:pt x="597" y="132"/>
                    <a:pt x="597" y="132"/>
                    <a:pt x="597" y="132"/>
                  </a:cubicBezTo>
                  <a:cubicBezTo>
                    <a:pt x="599" y="131"/>
                    <a:pt x="600" y="130"/>
                    <a:pt x="60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3" name="Freeform 209"/>
            <p:cNvSpPr/>
            <p:nvPr userDrawn="1"/>
          </p:nvSpPr>
          <p:spPr bwMode="auto">
            <a:xfrm>
              <a:off x="3643313" y="6100763"/>
              <a:ext cx="1841500" cy="588963"/>
            </a:xfrm>
            <a:custGeom>
              <a:avLst/>
              <a:gdLst>
                <a:gd name="T0" fmla="*/ 1470 w 1501"/>
                <a:gd name="T1" fmla="*/ 356 h 482"/>
                <a:gd name="T2" fmla="*/ 921 w 1501"/>
                <a:gd name="T3" fmla="*/ 0 h 482"/>
                <a:gd name="T4" fmla="*/ 0 w 1501"/>
                <a:gd name="T5" fmla="*/ 0 h 482"/>
                <a:gd name="T6" fmla="*/ 0 w 1501"/>
                <a:gd name="T7" fmla="*/ 482 h 482"/>
                <a:gd name="T8" fmla="*/ 1464 w 1501"/>
                <a:gd name="T9" fmla="*/ 480 h 482"/>
                <a:gd name="T10" fmla="*/ 1470 w 1501"/>
                <a:gd name="T11" fmla="*/ 35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1" h="482">
                  <a:moveTo>
                    <a:pt x="1470" y="356"/>
                  </a:moveTo>
                  <a:cubicBezTo>
                    <a:pt x="1346" y="149"/>
                    <a:pt x="921" y="0"/>
                    <a:pt x="9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1464" y="480"/>
                    <a:pt x="1464" y="480"/>
                    <a:pt x="1464" y="480"/>
                  </a:cubicBezTo>
                  <a:cubicBezTo>
                    <a:pt x="1501" y="417"/>
                    <a:pt x="1470" y="356"/>
                    <a:pt x="1470" y="356"/>
                  </a:cubicBezTo>
                  <a:close/>
                </a:path>
              </a:pathLst>
            </a:custGeom>
            <a:solidFill>
              <a:srgbClr val="7BA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4" name="Freeform 210"/>
            <p:cNvSpPr/>
            <p:nvPr userDrawn="1"/>
          </p:nvSpPr>
          <p:spPr bwMode="auto">
            <a:xfrm>
              <a:off x="4508501" y="6254750"/>
              <a:ext cx="195263" cy="487363"/>
            </a:xfrm>
            <a:custGeom>
              <a:avLst/>
              <a:gdLst>
                <a:gd name="T0" fmla="*/ 160 w 160"/>
                <a:gd name="T1" fmla="*/ 308 h 399"/>
                <a:gd name="T2" fmla="*/ 160 w 160"/>
                <a:gd name="T3" fmla="*/ 368 h 399"/>
                <a:gd name="T4" fmla="*/ 128 w 160"/>
                <a:gd name="T5" fmla="*/ 399 h 399"/>
                <a:gd name="T6" fmla="*/ 32 w 160"/>
                <a:gd name="T7" fmla="*/ 399 h 399"/>
                <a:gd name="T8" fmla="*/ 0 w 160"/>
                <a:gd name="T9" fmla="*/ 368 h 399"/>
                <a:gd name="T10" fmla="*/ 0 w 160"/>
                <a:gd name="T11" fmla="*/ 5 h 399"/>
                <a:gd name="T12" fmla="*/ 1 w 160"/>
                <a:gd name="T13" fmla="*/ 0 h 399"/>
                <a:gd name="T14" fmla="*/ 160 w 160"/>
                <a:gd name="T1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399">
                  <a:moveTo>
                    <a:pt x="160" y="308"/>
                  </a:moveTo>
                  <a:cubicBezTo>
                    <a:pt x="160" y="368"/>
                    <a:pt x="160" y="368"/>
                    <a:pt x="160" y="368"/>
                  </a:cubicBezTo>
                  <a:cubicBezTo>
                    <a:pt x="160" y="385"/>
                    <a:pt x="145" y="399"/>
                    <a:pt x="128" y="399"/>
                  </a:cubicBezTo>
                  <a:cubicBezTo>
                    <a:pt x="32" y="399"/>
                    <a:pt x="32" y="399"/>
                    <a:pt x="32" y="399"/>
                  </a:cubicBezTo>
                  <a:cubicBezTo>
                    <a:pt x="15" y="399"/>
                    <a:pt x="0" y="385"/>
                    <a:pt x="0" y="36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1" y="0"/>
                  </a:cubicBezTo>
                  <a:lnTo>
                    <a:pt x="160" y="308"/>
                  </a:ln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5" name="Freeform 211"/>
            <p:cNvSpPr/>
            <p:nvPr userDrawn="1"/>
          </p:nvSpPr>
          <p:spPr bwMode="auto">
            <a:xfrm>
              <a:off x="4773613" y="6100763"/>
              <a:ext cx="674688" cy="444500"/>
            </a:xfrm>
            <a:custGeom>
              <a:avLst/>
              <a:gdLst>
                <a:gd name="T0" fmla="*/ 549 w 551"/>
                <a:gd name="T1" fmla="*/ 356 h 363"/>
                <a:gd name="T2" fmla="*/ 549 w 551"/>
                <a:gd name="T3" fmla="*/ 358 h 363"/>
                <a:gd name="T4" fmla="*/ 551 w 551"/>
                <a:gd name="T5" fmla="*/ 363 h 363"/>
                <a:gd name="T6" fmla="*/ 134 w 551"/>
                <a:gd name="T7" fmla="*/ 363 h 363"/>
                <a:gd name="T8" fmla="*/ 4 w 551"/>
                <a:gd name="T9" fmla="*/ 220 h 363"/>
                <a:gd name="T10" fmla="*/ 0 w 551"/>
                <a:gd name="T11" fmla="*/ 0 h 363"/>
                <a:gd name="T12" fmla="*/ 549 w 551"/>
                <a:gd name="T13" fmla="*/ 356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363">
                  <a:moveTo>
                    <a:pt x="549" y="356"/>
                  </a:moveTo>
                  <a:cubicBezTo>
                    <a:pt x="549" y="356"/>
                    <a:pt x="549" y="356"/>
                    <a:pt x="549" y="358"/>
                  </a:cubicBezTo>
                  <a:cubicBezTo>
                    <a:pt x="551" y="363"/>
                    <a:pt x="551" y="363"/>
                    <a:pt x="551" y="363"/>
                  </a:cubicBezTo>
                  <a:cubicBezTo>
                    <a:pt x="134" y="363"/>
                    <a:pt x="134" y="363"/>
                    <a:pt x="134" y="363"/>
                  </a:cubicBezTo>
                  <a:cubicBezTo>
                    <a:pt x="134" y="363"/>
                    <a:pt x="14" y="342"/>
                    <a:pt x="4" y="2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25" y="149"/>
                    <a:pt x="549" y="356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6" name="Freeform 212"/>
            <p:cNvSpPr/>
            <p:nvPr userDrawn="1"/>
          </p:nvSpPr>
          <p:spPr bwMode="auto">
            <a:xfrm>
              <a:off x="4510088" y="6223000"/>
              <a:ext cx="193675" cy="407988"/>
            </a:xfrm>
            <a:custGeom>
              <a:avLst/>
              <a:gdLst>
                <a:gd name="T0" fmla="*/ 31 w 159"/>
                <a:gd name="T1" fmla="*/ 0 h 334"/>
                <a:gd name="T2" fmla="*/ 127 w 159"/>
                <a:gd name="T3" fmla="*/ 0 h 334"/>
                <a:gd name="T4" fmla="*/ 159 w 159"/>
                <a:gd name="T5" fmla="*/ 31 h 334"/>
                <a:gd name="T6" fmla="*/ 159 w 159"/>
                <a:gd name="T7" fmla="*/ 334 h 334"/>
                <a:gd name="T8" fmla="*/ 0 w 159"/>
                <a:gd name="T9" fmla="*/ 26 h 334"/>
                <a:gd name="T10" fmla="*/ 31 w 159"/>
                <a:gd name="T11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334">
                  <a:moveTo>
                    <a:pt x="31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44" y="0"/>
                    <a:pt x="159" y="14"/>
                    <a:pt x="159" y="31"/>
                  </a:cubicBezTo>
                  <a:cubicBezTo>
                    <a:pt x="159" y="334"/>
                    <a:pt x="159" y="334"/>
                    <a:pt x="159" y="3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11"/>
                    <a:pt x="16" y="0"/>
                    <a:pt x="31" y="0"/>
                  </a:cubicBez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7" name="Freeform 213"/>
            <p:cNvSpPr/>
            <p:nvPr userDrawn="1"/>
          </p:nvSpPr>
          <p:spPr bwMode="auto">
            <a:xfrm>
              <a:off x="3643313" y="6688138"/>
              <a:ext cx="1795463" cy="142875"/>
            </a:xfrm>
            <a:custGeom>
              <a:avLst/>
              <a:gdLst>
                <a:gd name="T0" fmla="*/ 0 w 1464"/>
                <a:gd name="T1" fmla="*/ 2 h 117"/>
                <a:gd name="T2" fmla="*/ 0 w 1464"/>
                <a:gd name="T3" fmla="*/ 113 h 117"/>
                <a:gd name="T4" fmla="*/ 1234 w 1464"/>
                <a:gd name="T5" fmla="*/ 117 h 117"/>
                <a:gd name="T6" fmla="*/ 1464 w 1464"/>
                <a:gd name="T7" fmla="*/ 0 h 117"/>
                <a:gd name="T8" fmla="*/ 0 w 1464"/>
                <a:gd name="T9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4" h="117">
                  <a:moveTo>
                    <a:pt x="0" y="2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373" y="93"/>
                    <a:pt x="1437" y="46"/>
                    <a:pt x="146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26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8" name="Freeform 214"/>
            <p:cNvSpPr/>
            <p:nvPr userDrawn="1"/>
          </p:nvSpPr>
          <p:spPr bwMode="auto">
            <a:xfrm>
              <a:off x="3643313" y="6538913"/>
              <a:ext cx="752475" cy="53975"/>
            </a:xfrm>
            <a:custGeom>
              <a:avLst/>
              <a:gdLst>
                <a:gd name="T0" fmla="*/ 614 w 614"/>
                <a:gd name="T1" fmla="*/ 35 h 43"/>
                <a:gd name="T2" fmla="*/ 614 w 614"/>
                <a:gd name="T3" fmla="*/ 7 h 43"/>
                <a:gd name="T4" fmla="*/ 606 w 614"/>
                <a:gd name="T5" fmla="*/ 0 h 43"/>
                <a:gd name="T6" fmla="*/ 0 w 614"/>
                <a:gd name="T7" fmla="*/ 0 h 43"/>
                <a:gd name="T8" fmla="*/ 0 w 614"/>
                <a:gd name="T9" fmla="*/ 43 h 43"/>
                <a:gd name="T10" fmla="*/ 606 w 614"/>
                <a:gd name="T11" fmla="*/ 43 h 43"/>
                <a:gd name="T12" fmla="*/ 614 w 614"/>
                <a:gd name="T13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43">
                  <a:moveTo>
                    <a:pt x="614" y="35"/>
                  </a:moveTo>
                  <a:cubicBezTo>
                    <a:pt x="614" y="7"/>
                    <a:pt x="614" y="7"/>
                    <a:pt x="614" y="7"/>
                  </a:cubicBezTo>
                  <a:cubicBezTo>
                    <a:pt x="614" y="3"/>
                    <a:pt x="611" y="0"/>
                    <a:pt x="6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06" y="43"/>
                    <a:pt x="606" y="43"/>
                    <a:pt x="606" y="43"/>
                  </a:cubicBezTo>
                  <a:cubicBezTo>
                    <a:pt x="611" y="43"/>
                    <a:pt x="614" y="39"/>
                    <a:pt x="614" y="3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9" name="Freeform 215"/>
            <p:cNvSpPr/>
            <p:nvPr userDrawn="1"/>
          </p:nvSpPr>
          <p:spPr bwMode="auto">
            <a:xfrm>
              <a:off x="3643313" y="6213475"/>
              <a:ext cx="746125" cy="247650"/>
            </a:xfrm>
            <a:custGeom>
              <a:avLst/>
              <a:gdLst>
                <a:gd name="T0" fmla="*/ 601 w 608"/>
                <a:gd name="T1" fmla="*/ 202 h 202"/>
                <a:gd name="T2" fmla="*/ 608 w 608"/>
                <a:gd name="T3" fmla="*/ 183 h 202"/>
                <a:gd name="T4" fmla="*/ 608 w 608"/>
                <a:gd name="T5" fmla="*/ 29 h 202"/>
                <a:gd name="T6" fmla="*/ 578 w 608"/>
                <a:gd name="T7" fmla="*/ 0 h 202"/>
                <a:gd name="T8" fmla="*/ 0 w 608"/>
                <a:gd name="T9" fmla="*/ 0 h 202"/>
                <a:gd name="T10" fmla="*/ 0 w 608"/>
                <a:gd name="T11" fmla="*/ 73 h 202"/>
                <a:gd name="T12" fmla="*/ 601 w 608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202">
                  <a:moveTo>
                    <a:pt x="601" y="202"/>
                  </a:moveTo>
                  <a:cubicBezTo>
                    <a:pt x="605" y="197"/>
                    <a:pt x="608" y="190"/>
                    <a:pt x="608" y="183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13"/>
                    <a:pt x="595" y="0"/>
                    <a:pt x="5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601" y="202"/>
                  </a:ln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0" name="Freeform 216"/>
            <p:cNvSpPr/>
            <p:nvPr userDrawn="1"/>
          </p:nvSpPr>
          <p:spPr bwMode="auto">
            <a:xfrm>
              <a:off x="3643313" y="6308725"/>
              <a:ext cx="741363" cy="161925"/>
            </a:xfrm>
            <a:custGeom>
              <a:avLst/>
              <a:gdLst>
                <a:gd name="T0" fmla="*/ 605 w 605"/>
                <a:gd name="T1" fmla="*/ 126 h 133"/>
                <a:gd name="T2" fmla="*/ 601 w 605"/>
                <a:gd name="T3" fmla="*/ 125 h 133"/>
                <a:gd name="T4" fmla="*/ 597 w 605"/>
                <a:gd name="T5" fmla="*/ 128 h 133"/>
                <a:gd name="T6" fmla="*/ 0 w 605"/>
                <a:gd name="T7" fmla="*/ 0 h 133"/>
                <a:gd name="T8" fmla="*/ 0 w 605"/>
                <a:gd name="T9" fmla="*/ 133 h 133"/>
                <a:gd name="T10" fmla="*/ 585 w 605"/>
                <a:gd name="T11" fmla="*/ 133 h 133"/>
                <a:gd name="T12" fmla="*/ 605 w 605"/>
                <a:gd name="T13" fmla="*/ 12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5" h="133">
                  <a:moveTo>
                    <a:pt x="605" y="126"/>
                  </a:moveTo>
                  <a:cubicBezTo>
                    <a:pt x="601" y="125"/>
                    <a:pt x="601" y="125"/>
                    <a:pt x="601" y="125"/>
                  </a:cubicBezTo>
                  <a:cubicBezTo>
                    <a:pt x="600" y="126"/>
                    <a:pt x="599" y="127"/>
                    <a:pt x="597" y="1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85" y="133"/>
                    <a:pt x="585" y="133"/>
                    <a:pt x="585" y="133"/>
                  </a:cubicBezTo>
                  <a:cubicBezTo>
                    <a:pt x="593" y="133"/>
                    <a:pt x="600" y="130"/>
                    <a:pt x="605" y="126"/>
                  </a:cubicBezTo>
                  <a:close/>
                </a:path>
              </a:pathLst>
            </a:custGeom>
            <a:solidFill>
              <a:srgbClr val="BDD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1" name="Oval 217"/>
            <p:cNvSpPr>
              <a:spLocks noChangeArrowheads="1"/>
            </p:cNvSpPr>
            <p:nvPr userDrawn="1"/>
          </p:nvSpPr>
          <p:spPr bwMode="auto">
            <a:xfrm>
              <a:off x="7802563" y="5556250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2" name="Oval 218"/>
            <p:cNvSpPr>
              <a:spLocks noChangeArrowheads="1"/>
            </p:cNvSpPr>
            <p:nvPr userDrawn="1"/>
          </p:nvSpPr>
          <p:spPr bwMode="auto">
            <a:xfrm>
              <a:off x="8074026" y="5548313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3" name="Oval 219"/>
            <p:cNvSpPr>
              <a:spLocks noChangeArrowheads="1"/>
            </p:cNvSpPr>
            <p:nvPr userDrawn="1"/>
          </p:nvSpPr>
          <p:spPr bwMode="auto">
            <a:xfrm>
              <a:off x="7854951" y="5511800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4" name="Oval 220"/>
            <p:cNvSpPr>
              <a:spLocks noChangeArrowheads="1"/>
            </p:cNvSpPr>
            <p:nvPr userDrawn="1"/>
          </p:nvSpPr>
          <p:spPr bwMode="auto">
            <a:xfrm>
              <a:off x="7931151" y="5484813"/>
              <a:ext cx="166688" cy="1682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5" name="Freeform 221"/>
            <p:cNvSpPr/>
            <p:nvPr userDrawn="1"/>
          </p:nvSpPr>
          <p:spPr bwMode="auto">
            <a:xfrm>
              <a:off x="7986713" y="5540375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6" name="Freeform 222"/>
            <p:cNvSpPr/>
            <p:nvPr userDrawn="1"/>
          </p:nvSpPr>
          <p:spPr bwMode="auto">
            <a:xfrm>
              <a:off x="8105776" y="5578475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7" name="Freeform 223"/>
            <p:cNvSpPr/>
            <p:nvPr userDrawn="1"/>
          </p:nvSpPr>
          <p:spPr bwMode="auto">
            <a:xfrm>
              <a:off x="7913688" y="5578475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8" name="Oval 224"/>
            <p:cNvSpPr>
              <a:spLocks noChangeArrowheads="1"/>
            </p:cNvSpPr>
            <p:nvPr userDrawn="1"/>
          </p:nvSpPr>
          <p:spPr bwMode="auto">
            <a:xfrm>
              <a:off x="5692776" y="5546725"/>
              <a:ext cx="101600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9" name="Oval 225"/>
            <p:cNvSpPr>
              <a:spLocks noChangeArrowheads="1"/>
            </p:cNvSpPr>
            <p:nvPr userDrawn="1"/>
          </p:nvSpPr>
          <p:spPr bwMode="auto">
            <a:xfrm>
              <a:off x="5964238" y="5538788"/>
              <a:ext cx="100013" cy="101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0" name="Oval 226"/>
            <p:cNvSpPr>
              <a:spLocks noChangeArrowheads="1"/>
            </p:cNvSpPr>
            <p:nvPr userDrawn="1"/>
          </p:nvSpPr>
          <p:spPr bwMode="auto">
            <a:xfrm>
              <a:off x="5745163" y="5502275"/>
              <a:ext cx="139700" cy="1428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1" name="Oval 227"/>
            <p:cNvSpPr>
              <a:spLocks noChangeArrowheads="1"/>
            </p:cNvSpPr>
            <p:nvPr userDrawn="1"/>
          </p:nvSpPr>
          <p:spPr bwMode="auto">
            <a:xfrm>
              <a:off x="5821363" y="5473700"/>
              <a:ext cx="166688" cy="169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2" name="Freeform 228"/>
            <p:cNvSpPr/>
            <p:nvPr userDrawn="1"/>
          </p:nvSpPr>
          <p:spPr bwMode="auto">
            <a:xfrm>
              <a:off x="5876926" y="5530850"/>
              <a:ext cx="103188" cy="106363"/>
            </a:xfrm>
            <a:custGeom>
              <a:avLst/>
              <a:gdLst>
                <a:gd name="T0" fmla="*/ 84 w 84"/>
                <a:gd name="T1" fmla="*/ 20 h 87"/>
                <a:gd name="T2" fmla="*/ 81 w 84"/>
                <a:gd name="T3" fmla="*/ 0 h 87"/>
                <a:gd name="T4" fmla="*/ 0 w 84"/>
                <a:gd name="T5" fmla="*/ 85 h 87"/>
                <a:gd name="T6" fmla="*/ 18 w 84"/>
                <a:gd name="T7" fmla="*/ 87 h 87"/>
                <a:gd name="T8" fmla="*/ 84 w 84"/>
                <a:gd name="T9" fmla="*/ 2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7">
                  <a:moveTo>
                    <a:pt x="84" y="20"/>
                  </a:moveTo>
                  <a:cubicBezTo>
                    <a:pt x="84" y="13"/>
                    <a:pt x="83" y="6"/>
                    <a:pt x="81" y="0"/>
                  </a:cubicBezTo>
                  <a:cubicBezTo>
                    <a:pt x="78" y="24"/>
                    <a:pt x="55" y="79"/>
                    <a:pt x="0" y="85"/>
                  </a:cubicBezTo>
                  <a:cubicBezTo>
                    <a:pt x="6" y="86"/>
                    <a:pt x="12" y="87"/>
                    <a:pt x="18" y="87"/>
                  </a:cubicBezTo>
                  <a:cubicBezTo>
                    <a:pt x="55" y="87"/>
                    <a:pt x="84" y="57"/>
                    <a:pt x="84" y="20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3" name="Freeform 229"/>
            <p:cNvSpPr/>
            <p:nvPr userDrawn="1"/>
          </p:nvSpPr>
          <p:spPr bwMode="auto">
            <a:xfrm>
              <a:off x="5995988" y="5568950"/>
              <a:ext cx="61913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4" name="Freeform 230"/>
            <p:cNvSpPr/>
            <p:nvPr userDrawn="1"/>
          </p:nvSpPr>
          <p:spPr bwMode="auto">
            <a:xfrm>
              <a:off x="5803901" y="5568950"/>
              <a:ext cx="60325" cy="61913"/>
            </a:xfrm>
            <a:custGeom>
              <a:avLst/>
              <a:gdLst>
                <a:gd name="T0" fmla="*/ 50 w 50"/>
                <a:gd name="T1" fmla="*/ 12 h 51"/>
                <a:gd name="T2" fmla="*/ 49 w 50"/>
                <a:gd name="T3" fmla="*/ 0 h 51"/>
                <a:gd name="T4" fmla="*/ 0 w 50"/>
                <a:gd name="T5" fmla="*/ 50 h 51"/>
                <a:gd name="T6" fmla="*/ 11 w 50"/>
                <a:gd name="T7" fmla="*/ 51 h 51"/>
                <a:gd name="T8" fmla="*/ 50 w 50"/>
                <a:gd name="T9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1">
                  <a:moveTo>
                    <a:pt x="50" y="12"/>
                  </a:moveTo>
                  <a:cubicBezTo>
                    <a:pt x="50" y="7"/>
                    <a:pt x="50" y="3"/>
                    <a:pt x="49" y="0"/>
                  </a:cubicBezTo>
                  <a:cubicBezTo>
                    <a:pt x="46" y="14"/>
                    <a:pt x="33" y="47"/>
                    <a:pt x="0" y="50"/>
                  </a:cubicBezTo>
                  <a:cubicBezTo>
                    <a:pt x="4" y="51"/>
                    <a:pt x="7" y="51"/>
                    <a:pt x="11" y="51"/>
                  </a:cubicBezTo>
                  <a:cubicBezTo>
                    <a:pt x="33" y="51"/>
                    <a:pt x="50" y="34"/>
                    <a:pt x="50" y="12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5" name="Freeform 231"/>
            <p:cNvSpPr/>
            <p:nvPr userDrawn="1"/>
          </p:nvSpPr>
          <p:spPr bwMode="auto">
            <a:xfrm>
              <a:off x="5395913" y="6570663"/>
              <a:ext cx="36513" cy="80963"/>
            </a:xfrm>
            <a:custGeom>
              <a:avLst/>
              <a:gdLst>
                <a:gd name="T0" fmla="*/ 14 w 30"/>
                <a:gd name="T1" fmla="*/ 65 h 66"/>
                <a:gd name="T2" fmla="*/ 30 w 30"/>
                <a:gd name="T3" fmla="*/ 33 h 66"/>
                <a:gd name="T4" fmla="*/ 16 w 30"/>
                <a:gd name="T5" fmla="*/ 0 h 66"/>
                <a:gd name="T6" fmla="*/ 0 w 30"/>
                <a:gd name="T7" fmla="*/ 33 h 66"/>
                <a:gd name="T8" fmla="*/ 14 w 3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66">
                  <a:moveTo>
                    <a:pt x="14" y="65"/>
                  </a:moveTo>
                  <a:cubicBezTo>
                    <a:pt x="22" y="66"/>
                    <a:pt x="29" y="51"/>
                    <a:pt x="30" y="33"/>
                  </a:cubicBezTo>
                  <a:cubicBezTo>
                    <a:pt x="30" y="15"/>
                    <a:pt x="24" y="1"/>
                    <a:pt x="16" y="0"/>
                  </a:cubicBezTo>
                  <a:cubicBezTo>
                    <a:pt x="8" y="0"/>
                    <a:pt x="1" y="15"/>
                    <a:pt x="0" y="33"/>
                  </a:cubicBezTo>
                  <a:cubicBezTo>
                    <a:pt x="0" y="50"/>
                    <a:pt x="6" y="65"/>
                    <a:pt x="14" y="6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6" name="Freeform 232"/>
            <p:cNvSpPr/>
            <p:nvPr userDrawn="1"/>
          </p:nvSpPr>
          <p:spPr bwMode="auto">
            <a:xfrm>
              <a:off x="7632701" y="6588125"/>
              <a:ext cx="42863" cy="17463"/>
            </a:xfrm>
            <a:custGeom>
              <a:avLst/>
              <a:gdLst>
                <a:gd name="T0" fmla="*/ 27 w 27"/>
                <a:gd name="T1" fmla="*/ 0 h 11"/>
                <a:gd name="T2" fmla="*/ 13 w 27"/>
                <a:gd name="T3" fmla="*/ 0 h 11"/>
                <a:gd name="T4" fmla="*/ 0 w 27"/>
                <a:gd name="T5" fmla="*/ 0 h 11"/>
                <a:gd name="T6" fmla="*/ 6 w 27"/>
                <a:gd name="T7" fmla="*/ 6 h 11"/>
                <a:gd name="T8" fmla="*/ 13 w 27"/>
                <a:gd name="T9" fmla="*/ 11 h 11"/>
                <a:gd name="T10" fmla="*/ 20 w 27"/>
                <a:gd name="T11" fmla="*/ 6 h 11"/>
                <a:gd name="T12" fmla="*/ 27 w 27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">
                  <a:moveTo>
                    <a:pt x="27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1"/>
                  </a:lnTo>
                  <a:lnTo>
                    <a:pt x="20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7" name="Freeform 233"/>
            <p:cNvSpPr/>
            <p:nvPr userDrawn="1"/>
          </p:nvSpPr>
          <p:spPr bwMode="auto">
            <a:xfrm>
              <a:off x="7451726" y="6584950"/>
              <a:ext cx="42863" cy="19050"/>
            </a:xfrm>
            <a:custGeom>
              <a:avLst/>
              <a:gdLst>
                <a:gd name="T0" fmla="*/ 27 w 27"/>
                <a:gd name="T1" fmla="*/ 1 h 12"/>
                <a:gd name="T2" fmla="*/ 13 w 27"/>
                <a:gd name="T3" fmla="*/ 1 h 12"/>
                <a:gd name="T4" fmla="*/ 0 w 27"/>
                <a:gd name="T5" fmla="*/ 0 h 12"/>
                <a:gd name="T6" fmla="*/ 6 w 27"/>
                <a:gd name="T7" fmla="*/ 6 h 12"/>
                <a:gd name="T8" fmla="*/ 13 w 27"/>
                <a:gd name="T9" fmla="*/ 12 h 12"/>
                <a:gd name="T10" fmla="*/ 20 w 27"/>
                <a:gd name="T11" fmla="*/ 6 h 12"/>
                <a:gd name="T12" fmla="*/ 27 w 27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2">
                  <a:moveTo>
                    <a:pt x="27" y="1"/>
                  </a:moveTo>
                  <a:lnTo>
                    <a:pt x="13" y="1"/>
                  </a:lnTo>
                  <a:lnTo>
                    <a:pt x="0" y="0"/>
                  </a:lnTo>
                  <a:lnTo>
                    <a:pt x="6" y="6"/>
                  </a:lnTo>
                  <a:lnTo>
                    <a:pt x="13" y="12"/>
                  </a:lnTo>
                  <a:lnTo>
                    <a:pt x="20" y="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8" name="Freeform 234"/>
            <p:cNvSpPr/>
            <p:nvPr userDrawn="1"/>
          </p:nvSpPr>
          <p:spPr bwMode="auto">
            <a:xfrm>
              <a:off x="7654926" y="6594475"/>
              <a:ext cx="17463" cy="34925"/>
            </a:xfrm>
            <a:custGeom>
              <a:avLst/>
              <a:gdLst>
                <a:gd name="T0" fmla="*/ 8 w 14"/>
                <a:gd name="T1" fmla="*/ 14 h 28"/>
                <a:gd name="T2" fmla="*/ 0 w 14"/>
                <a:gd name="T3" fmla="*/ 6 h 28"/>
                <a:gd name="T4" fmla="*/ 0 w 14"/>
                <a:gd name="T5" fmla="*/ 0 h 28"/>
                <a:gd name="T6" fmla="*/ 14 w 14"/>
                <a:gd name="T7" fmla="*/ 14 h 28"/>
                <a:gd name="T8" fmla="*/ 0 w 14"/>
                <a:gd name="T9" fmla="*/ 28 h 28"/>
                <a:gd name="T10" fmla="*/ 0 w 14"/>
                <a:gd name="T11" fmla="*/ 22 h 28"/>
                <a:gd name="T12" fmla="*/ 8 w 14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8" y="14"/>
                  </a:moveTo>
                  <a:cubicBezTo>
                    <a:pt x="8" y="10"/>
                    <a:pt x="5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14" y="6"/>
                    <a:pt x="14" y="14"/>
                  </a:cubicBezTo>
                  <a:cubicBezTo>
                    <a:pt x="14" y="22"/>
                    <a:pt x="8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" y="22"/>
                    <a:pt x="8" y="18"/>
                    <a:pt x="8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9" name="Freeform 235"/>
            <p:cNvSpPr/>
            <p:nvPr userDrawn="1"/>
          </p:nvSpPr>
          <p:spPr bwMode="auto">
            <a:xfrm>
              <a:off x="7637463" y="6594475"/>
              <a:ext cx="17463" cy="34925"/>
            </a:xfrm>
            <a:custGeom>
              <a:avLst/>
              <a:gdLst>
                <a:gd name="T0" fmla="*/ 14 w 14"/>
                <a:gd name="T1" fmla="*/ 0 h 28"/>
                <a:gd name="T2" fmla="*/ 14 w 14"/>
                <a:gd name="T3" fmla="*/ 0 h 28"/>
                <a:gd name="T4" fmla="*/ 14 w 14"/>
                <a:gd name="T5" fmla="*/ 6 h 28"/>
                <a:gd name="T6" fmla="*/ 14 w 14"/>
                <a:gd name="T7" fmla="*/ 6 h 28"/>
                <a:gd name="T8" fmla="*/ 5 w 14"/>
                <a:gd name="T9" fmla="*/ 14 h 28"/>
                <a:gd name="T10" fmla="*/ 14 w 14"/>
                <a:gd name="T11" fmla="*/ 22 h 28"/>
                <a:gd name="T12" fmla="*/ 14 w 14"/>
                <a:gd name="T13" fmla="*/ 22 h 28"/>
                <a:gd name="T14" fmla="*/ 14 w 14"/>
                <a:gd name="T15" fmla="*/ 28 h 28"/>
                <a:gd name="T16" fmla="*/ 14 w 14"/>
                <a:gd name="T17" fmla="*/ 28 h 28"/>
                <a:gd name="T18" fmla="*/ 0 w 14"/>
                <a:gd name="T19" fmla="*/ 14 h 28"/>
                <a:gd name="T20" fmla="*/ 14 w 14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5" y="9"/>
                    <a:pt x="5" y="14"/>
                  </a:cubicBezTo>
                  <a:cubicBezTo>
                    <a:pt x="5" y="19"/>
                    <a:pt x="9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0" name="Freeform 236"/>
            <p:cNvSpPr/>
            <p:nvPr userDrawn="1"/>
          </p:nvSpPr>
          <p:spPr bwMode="auto">
            <a:xfrm>
              <a:off x="7643813" y="6602413"/>
              <a:ext cx="11113" cy="19050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8 h 16"/>
                <a:gd name="T4" fmla="*/ 9 w 9"/>
                <a:gd name="T5" fmla="*/ 0 h 16"/>
                <a:gd name="T6" fmla="*/ 9 w 9"/>
                <a:gd name="T7" fmla="*/ 0 h 16"/>
                <a:gd name="T8" fmla="*/ 9 w 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1" name="Freeform 237"/>
            <p:cNvSpPr/>
            <p:nvPr userDrawn="1"/>
          </p:nvSpPr>
          <p:spPr bwMode="auto">
            <a:xfrm>
              <a:off x="7654926" y="6602413"/>
              <a:ext cx="9525" cy="19050"/>
            </a:xfrm>
            <a:custGeom>
              <a:avLst/>
              <a:gdLst>
                <a:gd name="T0" fmla="*/ 8 w 8"/>
                <a:gd name="T1" fmla="*/ 8 h 16"/>
                <a:gd name="T2" fmla="*/ 0 w 8"/>
                <a:gd name="T3" fmla="*/ 16 h 16"/>
                <a:gd name="T4" fmla="*/ 0 w 8"/>
                <a:gd name="T5" fmla="*/ 0 h 16"/>
                <a:gd name="T6" fmla="*/ 8 w 8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8"/>
                  </a:moveTo>
                  <a:cubicBezTo>
                    <a:pt x="8" y="12"/>
                    <a:pt x="5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8" y="4"/>
                    <a:pt x="8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2" name="Freeform 238"/>
            <p:cNvSpPr/>
            <p:nvPr userDrawn="1"/>
          </p:nvSpPr>
          <p:spPr bwMode="auto">
            <a:xfrm>
              <a:off x="7475538" y="6594475"/>
              <a:ext cx="15875" cy="34925"/>
            </a:xfrm>
            <a:custGeom>
              <a:avLst/>
              <a:gdLst>
                <a:gd name="T0" fmla="*/ 7 w 13"/>
                <a:gd name="T1" fmla="*/ 14 h 28"/>
                <a:gd name="T2" fmla="*/ 0 w 13"/>
                <a:gd name="T3" fmla="*/ 6 h 28"/>
                <a:gd name="T4" fmla="*/ 0 w 13"/>
                <a:gd name="T5" fmla="*/ 0 h 28"/>
                <a:gd name="T6" fmla="*/ 13 w 13"/>
                <a:gd name="T7" fmla="*/ 14 h 28"/>
                <a:gd name="T8" fmla="*/ 0 w 13"/>
                <a:gd name="T9" fmla="*/ 28 h 28"/>
                <a:gd name="T10" fmla="*/ 0 w 13"/>
                <a:gd name="T11" fmla="*/ 23 h 28"/>
                <a:gd name="T12" fmla="*/ 7 w 13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8">
                  <a:moveTo>
                    <a:pt x="7" y="14"/>
                  </a:moveTo>
                  <a:cubicBezTo>
                    <a:pt x="7" y="10"/>
                    <a:pt x="4" y="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3" y="7"/>
                    <a:pt x="13" y="14"/>
                  </a:cubicBezTo>
                  <a:cubicBezTo>
                    <a:pt x="13" y="22"/>
                    <a:pt x="7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4" y="22"/>
                    <a:pt x="7" y="19"/>
                    <a:pt x="7" y="14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3" name="Freeform 239"/>
            <p:cNvSpPr/>
            <p:nvPr userDrawn="1"/>
          </p:nvSpPr>
          <p:spPr bwMode="auto">
            <a:xfrm>
              <a:off x="7456488" y="6594475"/>
              <a:ext cx="19050" cy="34925"/>
            </a:xfrm>
            <a:custGeom>
              <a:avLst/>
              <a:gdLst>
                <a:gd name="T0" fmla="*/ 14 w 15"/>
                <a:gd name="T1" fmla="*/ 0 h 28"/>
                <a:gd name="T2" fmla="*/ 15 w 15"/>
                <a:gd name="T3" fmla="*/ 0 h 28"/>
                <a:gd name="T4" fmla="*/ 15 w 15"/>
                <a:gd name="T5" fmla="*/ 6 h 28"/>
                <a:gd name="T6" fmla="*/ 14 w 15"/>
                <a:gd name="T7" fmla="*/ 6 h 28"/>
                <a:gd name="T8" fmla="*/ 6 w 15"/>
                <a:gd name="T9" fmla="*/ 14 h 28"/>
                <a:gd name="T10" fmla="*/ 14 w 15"/>
                <a:gd name="T11" fmla="*/ 23 h 28"/>
                <a:gd name="T12" fmla="*/ 15 w 15"/>
                <a:gd name="T13" fmla="*/ 23 h 28"/>
                <a:gd name="T14" fmla="*/ 15 w 15"/>
                <a:gd name="T15" fmla="*/ 28 h 28"/>
                <a:gd name="T16" fmla="*/ 14 w 15"/>
                <a:gd name="T17" fmla="*/ 28 h 28"/>
                <a:gd name="T18" fmla="*/ 0 w 15"/>
                <a:gd name="T19" fmla="*/ 14 h 28"/>
                <a:gd name="T20" fmla="*/ 14 w 15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8">
                  <a:moveTo>
                    <a:pt x="1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6"/>
                    <a:pt x="6" y="10"/>
                    <a:pt x="6" y="14"/>
                  </a:cubicBezTo>
                  <a:cubicBezTo>
                    <a:pt x="6" y="19"/>
                    <a:pt x="9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4" name="Freeform 240"/>
            <p:cNvSpPr/>
            <p:nvPr userDrawn="1"/>
          </p:nvSpPr>
          <p:spPr bwMode="auto">
            <a:xfrm>
              <a:off x="7464426" y="6602413"/>
              <a:ext cx="11113" cy="20638"/>
            </a:xfrm>
            <a:custGeom>
              <a:avLst/>
              <a:gdLst>
                <a:gd name="T0" fmla="*/ 8 w 9"/>
                <a:gd name="T1" fmla="*/ 17 h 17"/>
                <a:gd name="T2" fmla="*/ 0 w 9"/>
                <a:gd name="T3" fmla="*/ 8 h 17"/>
                <a:gd name="T4" fmla="*/ 8 w 9"/>
                <a:gd name="T5" fmla="*/ 0 h 17"/>
                <a:gd name="T6" fmla="*/ 9 w 9"/>
                <a:gd name="T7" fmla="*/ 0 h 17"/>
                <a:gd name="T8" fmla="*/ 9 w 9"/>
                <a:gd name="T9" fmla="*/ 17 h 17"/>
                <a:gd name="T10" fmla="*/ 8 w 9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8" y="17"/>
                  </a:moveTo>
                  <a:cubicBezTo>
                    <a:pt x="3" y="17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7"/>
                    <a:pt x="9" y="17"/>
                    <a:pt x="9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5" name="Freeform 241"/>
            <p:cNvSpPr/>
            <p:nvPr userDrawn="1"/>
          </p:nvSpPr>
          <p:spPr bwMode="auto">
            <a:xfrm>
              <a:off x="7475538" y="6602413"/>
              <a:ext cx="7938" cy="20638"/>
            </a:xfrm>
            <a:custGeom>
              <a:avLst/>
              <a:gdLst>
                <a:gd name="T0" fmla="*/ 7 w 7"/>
                <a:gd name="T1" fmla="*/ 8 h 17"/>
                <a:gd name="T2" fmla="*/ 0 w 7"/>
                <a:gd name="T3" fmla="*/ 17 h 17"/>
                <a:gd name="T4" fmla="*/ 0 w 7"/>
                <a:gd name="T5" fmla="*/ 0 h 17"/>
                <a:gd name="T6" fmla="*/ 7 w 7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7">
                  <a:moveTo>
                    <a:pt x="7" y="8"/>
                  </a:moveTo>
                  <a:cubicBezTo>
                    <a:pt x="7" y="13"/>
                    <a:pt x="4" y="16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7" y="4"/>
                    <a:pt x="7" y="8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6" name="Rectangle 242"/>
            <p:cNvSpPr>
              <a:spLocks noChangeArrowheads="1"/>
            </p:cNvSpPr>
            <p:nvPr userDrawn="1"/>
          </p:nvSpPr>
          <p:spPr bwMode="auto">
            <a:xfrm>
              <a:off x="7564438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7" name="Rectangle 243"/>
            <p:cNvSpPr>
              <a:spLocks noChangeArrowheads="1"/>
            </p:cNvSpPr>
            <p:nvPr userDrawn="1"/>
          </p:nvSpPr>
          <p:spPr bwMode="auto">
            <a:xfrm>
              <a:off x="7427913" y="6581775"/>
              <a:ext cx="136525" cy="9525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8" name="Freeform 244"/>
            <p:cNvSpPr/>
            <p:nvPr userDrawn="1"/>
          </p:nvSpPr>
          <p:spPr bwMode="auto">
            <a:xfrm>
              <a:off x="7385051" y="6370638"/>
              <a:ext cx="82550" cy="214313"/>
            </a:xfrm>
            <a:custGeom>
              <a:avLst/>
              <a:gdLst>
                <a:gd name="T0" fmla="*/ 62 w 68"/>
                <a:gd name="T1" fmla="*/ 175 h 175"/>
                <a:gd name="T2" fmla="*/ 68 w 68"/>
                <a:gd name="T3" fmla="*/ 175 h 175"/>
                <a:gd name="T4" fmla="*/ 68 w 68"/>
                <a:gd name="T5" fmla="*/ 47 h 175"/>
                <a:gd name="T6" fmla="*/ 67 w 68"/>
                <a:gd name="T7" fmla="*/ 47 h 175"/>
                <a:gd name="T8" fmla="*/ 1 w 68"/>
                <a:gd name="T9" fmla="*/ 0 h 175"/>
                <a:gd name="T10" fmla="*/ 0 w 68"/>
                <a:gd name="T11" fmla="*/ 5 h 175"/>
                <a:gd name="T12" fmla="*/ 62 w 68"/>
                <a:gd name="T13" fmla="*/ 48 h 175"/>
                <a:gd name="T14" fmla="*/ 62 w 68"/>
                <a:gd name="T1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75">
                  <a:moveTo>
                    <a:pt x="62" y="175"/>
                  </a:moveTo>
                  <a:cubicBezTo>
                    <a:pt x="68" y="175"/>
                    <a:pt x="68" y="175"/>
                    <a:pt x="68" y="175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5"/>
                    <a:pt x="56" y="11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9" y="15"/>
                    <a:pt x="61" y="44"/>
                    <a:pt x="62" y="48"/>
                  </a:cubicBezTo>
                  <a:lnTo>
                    <a:pt x="62" y="175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9" name="Freeform 245"/>
            <p:cNvSpPr/>
            <p:nvPr userDrawn="1"/>
          </p:nvSpPr>
          <p:spPr bwMode="auto">
            <a:xfrm>
              <a:off x="7318376" y="6437313"/>
              <a:ext cx="77788" cy="180975"/>
            </a:xfrm>
            <a:custGeom>
              <a:avLst/>
              <a:gdLst>
                <a:gd name="T0" fmla="*/ 24 w 63"/>
                <a:gd name="T1" fmla="*/ 0 h 147"/>
                <a:gd name="T2" fmla="*/ 26 w 63"/>
                <a:gd name="T3" fmla="*/ 16 h 147"/>
                <a:gd name="T4" fmla="*/ 41 w 63"/>
                <a:gd name="T5" fmla="*/ 60 h 147"/>
                <a:gd name="T6" fmla="*/ 42 w 63"/>
                <a:gd name="T7" fmla="*/ 73 h 147"/>
                <a:gd name="T8" fmla="*/ 50 w 63"/>
                <a:gd name="T9" fmla="*/ 93 h 147"/>
                <a:gd name="T10" fmla="*/ 56 w 63"/>
                <a:gd name="T11" fmla="*/ 116 h 147"/>
                <a:gd name="T12" fmla="*/ 63 w 63"/>
                <a:gd name="T13" fmla="*/ 126 h 147"/>
                <a:gd name="T14" fmla="*/ 44 w 63"/>
                <a:gd name="T15" fmla="*/ 139 h 147"/>
                <a:gd name="T16" fmla="*/ 39 w 63"/>
                <a:gd name="T17" fmla="*/ 130 h 147"/>
                <a:gd name="T18" fmla="*/ 29 w 63"/>
                <a:gd name="T19" fmla="*/ 105 h 147"/>
                <a:gd name="T20" fmla="*/ 18 w 63"/>
                <a:gd name="T21" fmla="*/ 71 h 147"/>
                <a:gd name="T22" fmla="*/ 0 w 63"/>
                <a:gd name="T23" fmla="*/ 47 h 147"/>
                <a:gd name="T24" fmla="*/ 11 w 63"/>
                <a:gd name="T25" fmla="*/ 11 h 147"/>
                <a:gd name="T26" fmla="*/ 18 w 63"/>
                <a:gd name="T27" fmla="*/ 1 h 147"/>
                <a:gd name="T28" fmla="*/ 24 w 63"/>
                <a:gd name="T2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147">
                  <a:moveTo>
                    <a:pt x="24" y="0"/>
                  </a:moveTo>
                  <a:cubicBezTo>
                    <a:pt x="24" y="0"/>
                    <a:pt x="22" y="5"/>
                    <a:pt x="26" y="16"/>
                  </a:cubicBezTo>
                  <a:cubicBezTo>
                    <a:pt x="30" y="27"/>
                    <a:pt x="41" y="60"/>
                    <a:pt x="41" y="60"/>
                  </a:cubicBezTo>
                  <a:cubicBezTo>
                    <a:pt x="41" y="60"/>
                    <a:pt x="41" y="68"/>
                    <a:pt x="42" y="73"/>
                  </a:cubicBezTo>
                  <a:cubicBezTo>
                    <a:pt x="44" y="77"/>
                    <a:pt x="50" y="93"/>
                    <a:pt x="50" y="93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63" y="126"/>
                    <a:pt x="63" y="126"/>
                    <a:pt x="63" y="126"/>
                  </a:cubicBezTo>
                  <a:cubicBezTo>
                    <a:pt x="63" y="126"/>
                    <a:pt x="48" y="147"/>
                    <a:pt x="44" y="139"/>
                  </a:cubicBezTo>
                  <a:cubicBezTo>
                    <a:pt x="44" y="138"/>
                    <a:pt x="39" y="130"/>
                    <a:pt x="39" y="130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0" name="Freeform 246"/>
            <p:cNvSpPr/>
            <p:nvPr userDrawn="1"/>
          </p:nvSpPr>
          <p:spPr bwMode="auto">
            <a:xfrm>
              <a:off x="7375526" y="6591300"/>
              <a:ext cx="55563" cy="34925"/>
            </a:xfrm>
            <a:custGeom>
              <a:avLst/>
              <a:gdLst>
                <a:gd name="T0" fmla="*/ 14 w 46"/>
                <a:gd name="T1" fmla="*/ 24 h 29"/>
                <a:gd name="T2" fmla="*/ 2 w 46"/>
                <a:gd name="T3" fmla="*/ 28 h 29"/>
                <a:gd name="T4" fmla="*/ 0 w 46"/>
                <a:gd name="T5" fmla="*/ 24 h 29"/>
                <a:gd name="T6" fmla="*/ 0 w 46"/>
                <a:gd name="T7" fmla="*/ 15 h 29"/>
                <a:gd name="T8" fmla="*/ 17 w 46"/>
                <a:gd name="T9" fmla="*/ 1 h 29"/>
                <a:gd name="T10" fmla="*/ 40 w 46"/>
                <a:gd name="T11" fmla="*/ 2 h 29"/>
                <a:gd name="T12" fmla="*/ 45 w 46"/>
                <a:gd name="T13" fmla="*/ 5 h 29"/>
                <a:gd name="T14" fmla="*/ 32 w 46"/>
                <a:gd name="T15" fmla="*/ 15 h 29"/>
                <a:gd name="T16" fmla="*/ 14 w 46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29">
                  <a:moveTo>
                    <a:pt x="14" y="24"/>
                  </a:moveTo>
                  <a:cubicBezTo>
                    <a:pt x="14" y="24"/>
                    <a:pt x="3" y="29"/>
                    <a:pt x="2" y="28"/>
                  </a:cubicBezTo>
                  <a:cubicBezTo>
                    <a:pt x="1" y="27"/>
                    <a:pt x="1" y="27"/>
                    <a:pt x="0" y="24"/>
                  </a:cubicBezTo>
                  <a:cubicBezTo>
                    <a:pt x="0" y="21"/>
                    <a:pt x="0" y="15"/>
                    <a:pt x="0" y="1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25" y="9"/>
                    <a:pt x="40" y="2"/>
                  </a:cubicBezTo>
                  <a:cubicBezTo>
                    <a:pt x="40" y="2"/>
                    <a:pt x="46" y="0"/>
                    <a:pt x="45" y="5"/>
                  </a:cubicBezTo>
                  <a:cubicBezTo>
                    <a:pt x="43" y="10"/>
                    <a:pt x="32" y="15"/>
                    <a:pt x="32" y="15"/>
                  </a:cubicBezTo>
                  <a:cubicBezTo>
                    <a:pt x="32" y="15"/>
                    <a:pt x="16" y="20"/>
                    <a:pt x="1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1" name="Freeform 247"/>
            <p:cNvSpPr/>
            <p:nvPr userDrawn="1"/>
          </p:nvSpPr>
          <p:spPr bwMode="auto">
            <a:xfrm>
              <a:off x="7219951" y="6602413"/>
              <a:ext cx="66675" cy="26988"/>
            </a:xfrm>
            <a:custGeom>
              <a:avLst/>
              <a:gdLst>
                <a:gd name="T0" fmla="*/ 5 w 54"/>
                <a:gd name="T1" fmla="*/ 0 h 22"/>
                <a:gd name="T2" fmla="*/ 3 w 54"/>
                <a:gd name="T3" fmla="*/ 12 h 22"/>
                <a:gd name="T4" fmla="*/ 18 w 54"/>
                <a:gd name="T5" fmla="*/ 18 h 22"/>
                <a:gd name="T6" fmla="*/ 28 w 54"/>
                <a:gd name="T7" fmla="*/ 21 h 22"/>
                <a:gd name="T8" fmla="*/ 48 w 54"/>
                <a:gd name="T9" fmla="*/ 22 h 22"/>
                <a:gd name="T10" fmla="*/ 53 w 54"/>
                <a:gd name="T11" fmla="*/ 18 h 22"/>
                <a:gd name="T12" fmla="*/ 51 w 54"/>
                <a:gd name="T13" fmla="*/ 15 h 22"/>
                <a:gd name="T14" fmla="*/ 44 w 54"/>
                <a:gd name="T15" fmla="*/ 13 h 22"/>
                <a:gd name="T16" fmla="*/ 36 w 54"/>
                <a:gd name="T17" fmla="*/ 8 h 22"/>
                <a:gd name="T18" fmla="*/ 29 w 54"/>
                <a:gd name="T19" fmla="*/ 1 h 22"/>
                <a:gd name="T20" fmla="*/ 5 w 54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22">
                  <a:moveTo>
                    <a:pt x="5" y="0"/>
                  </a:moveTo>
                  <a:cubicBezTo>
                    <a:pt x="5" y="0"/>
                    <a:pt x="0" y="10"/>
                    <a:pt x="3" y="12"/>
                  </a:cubicBezTo>
                  <a:cubicBezTo>
                    <a:pt x="6" y="14"/>
                    <a:pt x="18" y="18"/>
                    <a:pt x="18" y="1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53" y="19"/>
                    <a:pt x="53" y="18"/>
                  </a:cubicBezTo>
                  <a:cubicBezTo>
                    <a:pt x="53" y="17"/>
                    <a:pt x="54" y="15"/>
                    <a:pt x="51" y="15"/>
                  </a:cubicBezTo>
                  <a:cubicBezTo>
                    <a:pt x="49" y="14"/>
                    <a:pt x="45" y="14"/>
                    <a:pt x="44" y="13"/>
                  </a:cubicBezTo>
                  <a:cubicBezTo>
                    <a:pt x="43" y="13"/>
                    <a:pt x="38" y="8"/>
                    <a:pt x="36" y="8"/>
                  </a:cubicBezTo>
                  <a:cubicBezTo>
                    <a:pt x="35" y="7"/>
                    <a:pt x="29" y="1"/>
                    <a:pt x="29" y="1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2" name="Freeform 248"/>
            <p:cNvSpPr/>
            <p:nvPr userDrawn="1"/>
          </p:nvSpPr>
          <p:spPr bwMode="auto">
            <a:xfrm>
              <a:off x="7226301" y="6432550"/>
              <a:ext cx="122238" cy="176213"/>
            </a:xfrm>
            <a:custGeom>
              <a:avLst/>
              <a:gdLst>
                <a:gd name="T0" fmla="*/ 48 w 100"/>
                <a:gd name="T1" fmla="*/ 0 h 144"/>
                <a:gd name="T2" fmla="*/ 47 w 100"/>
                <a:gd name="T3" fmla="*/ 26 h 144"/>
                <a:gd name="T4" fmla="*/ 40 w 100"/>
                <a:gd name="T5" fmla="*/ 58 h 144"/>
                <a:gd name="T6" fmla="*/ 33 w 100"/>
                <a:gd name="T7" fmla="*/ 76 h 144"/>
                <a:gd name="T8" fmla="*/ 17 w 100"/>
                <a:gd name="T9" fmla="*/ 104 h 144"/>
                <a:gd name="T10" fmla="*/ 5 w 100"/>
                <a:gd name="T11" fmla="*/ 126 h 144"/>
                <a:gd name="T12" fmla="*/ 0 w 100"/>
                <a:gd name="T13" fmla="*/ 139 h 144"/>
                <a:gd name="T14" fmla="*/ 14 w 100"/>
                <a:gd name="T15" fmla="*/ 143 h 144"/>
                <a:gd name="T16" fmla="*/ 24 w 100"/>
                <a:gd name="T17" fmla="*/ 140 h 144"/>
                <a:gd name="T18" fmla="*/ 26 w 100"/>
                <a:gd name="T19" fmla="*/ 135 h 144"/>
                <a:gd name="T20" fmla="*/ 41 w 100"/>
                <a:gd name="T21" fmla="*/ 100 h 144"/>
                <a:gd name="T22" fmla="*/ 48 w 100"/>
                <a:gd name="T23" fmla="*/ 92 h 144"/>
                <a:gd name="T24" fmla="*/ 64 w 100"/>
                <a:gd name="T25" fmla="*/ 74 h 144"/>
                <a:gd name="T26" fmla="*/ 75 w 100"/>
                <a:gd name="T27" fmla="*/ 52 h 144"/>
                <a:gd name="T28" fmla="*/ 93 w 100"/>
                <a:gd name="T29" fmla="*/ 10 h 144"/>
                <a:gd name="T30" fmla="*/ 48 w 100"/>
                <a:gd name="T3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144">
                  <a:moveTo>
                    <a:pt x="48" y="0"/>
                  </a:moveTo>
                  <a:cubicBezTo>
                    <a:pt x="48" y="0"/>
                    <a:pt x="38" y="6"/>
                    <a:pt x="47" y="26"/>
                  </a:cubicBezTo>
                  <a:cubicBezTo>
                    <a:pt x="47" y="26"/>
                    <a:pt x="44" y="51"/>
                    <a:pt x="40" y="58"/>
                  </a:cubicBezTo>
                  <a:cubicBezTo>
                    <a:pt x="40" y="58"/>
                    <a:pt x="36" y="74"/>
                    <a:pt x="33" y="76"/>
                  </a:cubicBezTo>
                  <a:cubicBezTo>
                    <a:pt x="30" y="77"/>
                    <a:pt x="17" y="104"/>
                    <a:pt x="17" y="104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1" y="144"/>
                    <a:pt x="14" y="143"/>
                  </a:cubicBezTo>
                  <a:cubicBezTo>
                    <a:pt x="18" y="142"/>
                    <a:pt x="22" y="140"/>
                    <a:pt x="24" y="140"/>
                  </a:cubicBezTo>
                  <a:cubicBezTo>
                    <a:pt x="26" y="141"/>
                    <a:pt x="26" y="135"/>
                    <a:pt x="26" y="135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0"/>
                    <a:pt x="47" y="93"/>
                    <a:pt x="48" y="92"/>
                  </a:cubicBezTo>
                  <a:cubicBezTo>
                    <a:pt x="48" y="92"/>
                    <a:pt x="63" y="78"/>
                    <a:pt x="64" y="74"/>
                  </a:cubicBezTo>
                  <a:cubicBezTo>
                    <a:pt x="66" y="71"/>
                    <a:pt x="75" y="52"/>
                    <a:pt x="75" y="52"/>
                  </a:cubicBezTo>
                  <a:cubicBezTo>
                    <a:pt x="75" y="52"/>
                    <a:pt x="100" y="18"/>
                    <a:pt x="93" y="1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3" name="Freeform 249"/>
            <p:cNvSpPr/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4" name="Freeform 250"/>
            <p:cNvSpPr/>
            <p:nvPr userDrawn="1"/>
          </p:nvSpPr>
          <p:spPr bwMode="auto">
            <a:xfrm>
              <a:off x="7285038" y="6426200"/>
              <a:ext cx="63500" cy="17463"/>
            </a:xfrm>
            <a:custGeom>
              <a:avLst/>
              <a:gdLst>
                <a:gd name="T0" fmla="*/ 2 w 40"/>
                <a:gd name="T1" fmla="*/ 0 h 11"/>
                <a:gd name="T2" fmla="*/ 0 w 40"/>
                <a:gd name="T3" fmla="*/ 4 h 11"/>
                <a:gd name="T4" fmla="*/ 35 w 40"/>
                <a:gd name="T5" fmla="*/ 11 h 11"/>
                <a:gd name="T6" fmla="*/ 40 w 40"/>
                <a:gd name="T7" fmla="*/ 7 h 11"/>
                <a:gd name="T8" fmla="*/ 39 w 40"/>
                <a:gd name="T9" fmla="*/ 2 h 11"/>
                <a:gd name="T10" fmla="*/ 34 w 40"/>
                <a:gd name="T11" fmla="*/ 5 h 11"/>
                <a:gd name="T12" fmla="*/ 2 w 4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1">
                  <a:moveTo>
                    <a:pt x="2" y="0"/>
                  </a:moveTo>
                  <a:lnTo>
                    <a:pt x="0" y="4"/>
                  </a:lnTo>
                  <a:lnTo>
                    <a:pt x="35" y="11"/>
                  </a:lnTo>
                  <a:lnTo>
                    <a:pt x="40" y="7"/>
                  </a:lnTo>
                  <a:lnTo>
                    <a:pt x="39" y="2"/>
                  </a:lnTo>
                  <a:lnTo>
                    <a:pt x="34" y="5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5" name="Freeform 251"/>
            <p:cNvSpPr/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6" name="Freeform 252"/>
            <p:cNvSpPr/>
            <p:nvPr userDrawn="1"/>
          </p:nvSpPr>
          <p:spPr bwMode="auto">
            <a:xfrm>
              <a:off x="7339013" y="6429375"/>
              <a:ext cx="9525" cy="14288"/>
            </a:xfrm>
            <a:custGeom>
              <a:avLst/>
              <a:gdLst>
                <a:gd name="T0" fmla="*/ 5 w 6"/>
                <a:gd name="T1" fmla="*/ 0 h 9"/>
                <a:gd name="T2" fmla="*/ 0 w 6"/>
                <a:gd name="T3" fmla="*/ 3 h 9"/>
                <a:gd name="T4" fmla="*/ 1 w 6"/>
                <a:gd name="T5" fmla="*/ 9 h 9"/>
                <a:gd name="T6" fmla="*/ 6 w 6"/>
                <a:gd name="T7" fmla="*/ 5 h 9"/>
                <a:gd name="T8" fmla="*/ 5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0" y="3"/>
                  </a:lnTo>
                  <a:lnTo>
                    <a:pt x="1" y="9"/>
                  </a:lnTo>
                  <a:lnTo>
                    <a:pt x="6" y="5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7" name="Freeform 253"/>
            <p:cNvSpPr/>
            <p:nvPr userDrawn="1"/>
          </p:nvSpPr>
          <p:spPr bwMode="auto">
            <a:xfrm>
              <a:off x="7310438" y="6264275"/>
              <a:ext cx="47625" cy="55563"/>
            </a:xfrm>
            <a:custGeom>
              <a:avLst/>
              <a:gdLst>
                <a:gd name="T0" fmla="*/ 24 w 38"/>
                <a:gd name="T1" fmla="*/ 46 h 46"/>
                <a:gd name="T2" fmla="*/ 1 w 38"/>
                <a:gd name="T3" fmla="*/ 33 h 46"/>
                <a:gd name="T4" fmla="*/ 0 w 38"/>
                <a:gd name="T5" fmla="*/ 28 h 46"/>
                <a:gd name="T6" fmla="*/ 23 w 38"/>
                <a:gd name="T7" fmla="*/ 0 h 46"/>
                <a:gd name="T8" fmla="*/ 32 w 38"/>
                <a:gd name="T9" fmla="*/ 10 h 46"/>
                <a:gd name="T10" fmla="*/ 35 w 38"/>
                <a:gd name="T11" fmla="*/ 16 h 46"/>
                <a:gd name="T12" fmla="*/ 36 w 38"/>
                <a:gd name="T13" fmla="*/ 21 h 46"/>
                <a:gd name="T14" fmla="*/ 35 w 38"/>
                <a:gd name="T15" fmla="*/ 30 h 46"/>
                <a:gd name="T16" fmla="*/ 33 w 38"/>
                <a:gd name="T17" fmla="*/ 36 h 46"/>
                <a:gd name="T18" fmla="*/ 24 w 38"/>
                <a:gd name="T1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6">
                  <a:moveTo>
                    <a:pt x="24" y="46"/>
                  </a:moveTo>
                  <a:cubicBezTo>
                    <a:pt x="24" y="46"/>
                    <a:pt x="6" y="31"/>
                    <a:pt x="1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31" y="7"/>
                    <a:pt x="32" y="10"/>
                  </a:cubicBezTo>
                  <a:cubicBezTo>
                    <a:pt x="32" y="10"/>
                    <a:pt x="32" y="14"/>
                    <a:pt x="35" y="16"/>
                  </a:cubicBezTo>
                  <a:cubicBezTo>
                    <a:pt x="37" y="18"/>
                    <a:pt x="38" y="20"/>
                    <a:pt x="36" y="21"/>
                  </a:cubicBezTo>
                  <a:cubicBezTo>
                    <a:pt x="35" y="22"/>
                    <a:pt x="36" y="27"/>
                    <a:pt x="35" y="30"/>
                  </a:cubicBezTo>
                  <a:cubicBezTo>
                    <a:pt x="35" y="32"/>
                    <a:pt x="38" y="35"/>
                    <a:pt x="33" y="36"/>
                  </a:cubicBezTo>
                  <a:cubicBezTo>
                    <a:pt x="29" y="38"/>
                    <a:pt x="25" y="42"/>
                    <a:pt x="24" y="46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8" name="Freeform 254"/>
            <p:cNvSpPr/>
            <p:nvPr userDrawn="1"/>
          </p:nvSpPr>
          <p:spPr bwMode="auto">
            <a:xfrm>
              <a:off x="7299326" y="6254750"/>
              <a:ext cx="46038" cy="49213"/>
            </a:xfrm>
            <a:custGeom>
              <a:avLst/>
              <a:gdLst>
                <a:gd name="T0" fmla="*/ 31 w 38"/>
                <a:gd name="T1" fmla="*/ 13 h 41"/>
                <a:gd name="T2" fmla="*/ 32 w 38"/>
                <a:gd name="T3" fmla="*/ 17 h 41"/>
                <a:gd name="T4" fmla="*/ 30 w 38"/>
                <a:gd name="T5" fmla="*/ 26 h 41"/>
                <a:gd name="T6" fmla="*/ 28 w 38"/>
                <a:gd name="T7" fmla="*/ 26 h 41"/>
                <a:gd name="T8" fmla="*/ 28 w 38"/>
                <a:gd name="T9" fmla="*/ 29 h 41"/>
                <a:gd name="T10" fmla="*/ 20 w 38"/>
                <a:gd name="T11" fmla="*/ 34 h 41"/>
                <a:gd name="T12" fmla="*/ 11 w 38"/>
                <a:gd name="T13" fmla="*/ 41 h 41"/>
                <a:gd name="T14" fmla="*/ 5 w 38"/>
                <a:gd name="T15" fmla="*/ 31 h 41"/>
                <a:gd name="T16" fmla="*/ 3 w 38"/>
                <a:gd name="T17" fmla="*/ 28 h 41"/>
                <a:gd name="T18" fmla="*/ 2 w 38"/>
                <a:gd name="T19" fmla="*/ 23 h 41"/>
                <a:gd name="T20" fmla="*/ 0 w 38"/>
                <a:gd name="T21" fmla="*/ 21 h 41"/>
                <a:gd name="T22" fmla="*/ 5 w 38"/>
                <a:gd name="T23" fmla="*/ 15 h 41"/>
                <a:gd name="T24" fmla="*/ 5 w 38"/>
                <a:gd name="T25" fmla="*/ 13 h 41"/>
                <a:gd name="T26" fmla="*/ 6 w 38"/>
                <a:gd name="T27" fmla="*/ 12 h 41"/>
                <a:gd name="T28" fmla="*/ 11 w 38"/>
                <a:gd name="T29" fmla="*/ 4 h 41"/>
                <a:gd name="T30" fmla="*/ 18 w 38"/>
                <a:gd name="T31" fmla="*/ 3 h 41"/>
                <a:gd name="T32" fmla="*/ 20 w 38"/>
                <a:gd name="T33" fmla="*/ 1 h 41"/>
                <a:gd name="T34" fmla="*/ 22 w 38"/>
                <a:gd name="T35" fmla="*/ 2 h 41"/>
                <a:gd name="T36" fmla="*/ 27 w 38"/>
                <a:gd name="T37" fmla="*/ 0 h 41"/>
                <a:gd name="T38" fmla="*/ 28 w 38"/>
                <a:gd name="T39" fmla="*/ 3 h 41"/>
                <a:gd name="T40" fmla="*/ 30 w 38"/>
                <a:gd name="T41" fmla="*/ 1 h 41"/>
                <a:gd name="T42" fmla="*/ 31 w 38"/>
                <a:gd name="T43" fmla="*/ 2 h 41"/>
                <a:gd name="T44" fmla="*/ 32 w 38"/>
                <a:gd name="T45" fmla="*/ 2 h 41"/>
                <a:gd name="T46" fmla="*/ 33 w 38"/>
                <a:gd name="T47" fmla="*/ 1 h 41"/>
                <a:gd name="T48" fmla="*/ 37 w 38"/>
                <a:gd name="T49" fmla="*/ 3 h 41"/>
                <a:gd name="T50" fmla="*/ 38 w 38"/>
                <a:gd name="T51" fmla="*/ 8 h 41"/>
                <a:gd name="T52" fmla="*/ 36 w 38"/>
                <a:gd name="T53" fmla="*/ 9 h 41"/>
                <a:gd name="T54" fmla="*/ 31 w 38"/>
                <a:gd name="T55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41">
                  <a:moveTo>
                    <a:pt x="31" y="13"/>
                  </a:moveTo>
                  <a:cubicBezTo>
                    <a:pt x="31" y="13"/>
                    <a:pt x="34" y="12"/>
                    <a:pt x="32" y="17"/>
                  </a:cubicBezTo>
                  <a:cubicBezTo>
                    <a:pt x="29" y="21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9" y="26"/>
                    <a:pt x="28" y="29"/>
                  </a:cubicBezTo>
                  <a:cubicBezTo>
                    <a:pt x="27" y="32"/>
                    <a:pt x="25" y="31"/>
                    <a:pt x="20" y="34"/>
                  </a:cubicBezTo>
                  <a:cubicBezTo>
                    <a:pt x="16" y="37"/>
                    <a:pt x="11" y="41"/>
                    <a:pt x="11" y="41"/>
                  </a:cubicBezTo>
                  <a:cubicBezTo>
                    <a:pt x="11" y="41"/>
                    <a:pt x="7" y="33"/>
                    <a:pt x="5" y="31"/>
                  </a:cubicBezTo>
                  <a:cubicBezTo>
                    <a:pt x="4" y="30"/>
                    <a:pt x="3" y="30"/>
                    <a:pt x="3" y="28"/>
                  </a:cubicBezTo>
                  <a:cubicBezTo>
                    <a:pt x="3" y="25"/>
                    <a:pt x="3" y="22"/>
                    <a:pt x="2" y="23"/>
                  </a:cubicBezTo>
                  <a:cubicBezTo>
                    <a:pt x="0" y="23"/>
                    <a:pt x="0" y="21"/>
                    <a:pt x="0" y="21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7" y="5"/>
                    <a:pt x="18" y="3"/>
                  </a:cubicBezTo>
                  <a:cubicBezTo>
                    <a:pt x="19" y="1"/>
                    <a:pt x="19" y="1"/>
                    <a:pt x="20" y="1"/>
                  </a:cubicBezTo>
                  <a:cubicBezTo>
                    <a:pt x="20" y="1"/>
                    <a:pt x="22" y="2"/>
                    <a:pt x="22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29" y="13"/>
                    <a:pt x="31" y="13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9" name="Freeform 255"/>
            <p:cNvSpPr/>
            <p:nvPr userDrawn="1"/>
          </p:nvSpPr>
          <p:spPr bwMode="auto">
            <a:xfrm>
              <a:off x="7285038" y="6299200"/>
              <a:ext cx="66675" cy="134938"/>
            </a:xfrm>
            <a:custGeom>
              <a:avLst/>
              <a:gdLst>
                <a:gd name="T0" fmla="*/ 45 w 54"/>
                <a:gd name="T1" fmla="*/ 17 h 110"/>
                <a:gd name="T2" fmla="*/ 45 w 54"/>
                <a:gd name="T3" fmla="*/ 28 h 110"/>
                <a:gd name="T4" fmla="*/ 46 w 54"/>
                <a:gd name="T5" fmla="*/ 31 h 110"/>
                <a:gd name="T6" fmla="*/ 54 w 54"/>
                <a:gd name="T7" fmla="*/ 54 h 110"/>
                <a:gd name="T8" fmla="*/ 52 w 54"/>
                <a:gd name="T9" fmla="*/ 82 h 110"/>
                <a:gd name="T10" fmla="*/ 53 w 54"/>
                <a:gd name="T11" fmla="*/ 92 h 110"/>
                <a:gd name="T12" fmla="*/ 51 w 54"/>
                <a:gd name="T13" fmla="*/ 105 h 110"/>
                <a:gd name="T14" fmla="*/ 44 w 54"/>
                <a:gd name="T15" fmla="*/ 110 h 110"/>
                <a:gd name="T16" fmla="*/ 2 w 54"/>
                <a:gd name="T17" fmla="*/ 103 h 110"/>
                <a:gd name="T18" fmla="*/ 3 w 54"/>
                <a:gd name="T19" fmla="*/ 58 h 110"/>
                <a:gd name="T20" fmla="*/ 19 w 54"/>
                <a:gd name="T21" fmla="*/ 11 h 110"/>
                <a:gd name="T22" fmla="*/ 22 w 54"/>
                <a:gd name="T23" fmla="*/ 4 h 110"/>
                <a:gd name="T24" fmla="*/ 45 w 54"/>
                <a:gd name="T25" fmla="*/ 1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10">
                  <a:moveTo>
                    <a:pt x="45" y="17"/>
                  </a:moveTo>
                  <a:cubicBezTo>
                    <a:pt x="45" y="17"/>
                    <a:pt x="44" y="24"/>
                    <a:pt x="45" y="28"/>
                  </a:cubicBezTo>
                  <a:cubicBezTo>
                    <a:pt x="46" y="29"/>
                    <a:pt x="46" y="30"/>
                    <a:pt x="46" y="31"/>
                  </a:cubicBezTo>
                  <a:cubicBezTo>
                    <a:pt x="49" y="38"/>
                    <a:pt x="54" y="54"/>
                    <a:pt x="54" y="54"/>
                  </a:cubicBezTo>
                  <a:cubicBezTo>
                    <a:pt x="54" y="54"/>
                    <a:pt x="50" y="79"/>
                    <a:pt x="52" y="82"/>
                  </a:cubicBezTo>
                  <a:cubicBezTo>
                    <a:pt x="54" y="85"/>
                    <a:pt x="53" y="91"/>
                    <a:pt x="53" y="92"/>
                  </a:cubicBezTo>
                  <a:cubicBezTo>
                    <a:pt x="52" y="92"/>
                    <a:pt x="53" y="101"/>
                    <a:pt x="51" y="105"/>
                  </a:cubicBezTo>
                  <a:cubicBezTo>
                    <a:pt x="50" y="108"/>
                    <a:pt x="44" y="110"/>
                    <a:pt x="44" y="110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3" y="58"/>
                    <a:pt x="0" y="31"/>
                    <a:pt x="19" y="11"/>
                  </a:cubicBezTo>
                  <a:cubicBezTo>
                    <a:pt x="19" y="11"/>
                    <a:pt x="18" y="5"/>
                    <a:pt x="22" y="4"/>
                  </a:cubicBezTo>
                  <a:cubicBezTo>
                    <a:pt x="22" y="4"/>
                    <a:pt x="21" y="0"/>
                    <a:pt x="45" y="17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0" name="Freeform 256"/>
            <p:cNvSpPr/>
            <p:nvPr userDrawn="1"/>
          </p:nvSpPr>
          <p:spPr bwMode="auto">
            <a:xfrm>
              <a:off x="7288213" y="6313488"/>
              <a:ext cx="63500" cy="120650"/>
            </a:xfrm>
            <a:custGeom>
              <a:avLst/>
              <a:gdLst>
                <a:gd name="T0" fmla="*/ 24 w 52"/>
                <a:gd name="T1" fmla="*/ 51 h 99"/>
                <a:gd name="T2" fmla="*/ 21 w 52"/>
                <a:gd name="T3" fmla="*/ 15 h 99"/>
                <a:gd name="T4" fmla="*/ 21 w 52"/>
                <a:gd name="T5" fmla="*/ 7 h 99"/>
                <a:gd name="T6" fmla="*/ 14 w 52"/>
                <a:gd name="T7" fmla="*/ 3 h 99"/>
                <a:gd name="T8" fmla="*/ 17 w 52"/>
                <a:gd name="T9" fmla="*/ 0 h 99"/>
                <a:gd name="T10" fmla="*/ 28 w 52"/>
                <a:gd name="T11" fmla="*/ 6 h 99"/>
                <a:gd name="T12" fmla="*/ 43 w 52"/>
                <a:gd name="T13" fmla="*/ 15 h 99"/>
                <a:gd name="T14" fmla="*/ 43 w 52"/>
                <a:gd name="T15" fmla="*/ 17 h 99"/>
                <a:gd name="T16" fmla="*/ 44 w 52"/>
                <a:gd name="T17" fmla="*/ 20 h 99"/>
                <a:gd name="T18" fmla="*/ 52 w 52"/>
                <a:gd name="T19" fmla="*/ 43 h 99"/>
                <a:gd name="T20" fmla="*/ 50 w 52"/>
                <a:gd name="T21" fmla="*/ 71 h 99"/>
                <a:gd name="T22" fmla="*/ 51 w 52"/>
                <a:gd name="T23" fmla="*/ 81 h 99"/>
                <a:gd name="T24" fmla="*/ 49 w 52"/>
                <a:gd name="T25" fmla="*/ 94 h 99"/>
                <a:gd name="T26" fmla="*/ 42 w 52"/>
                <a:gd name="T27" fmla="*/ 99 h 99"/>
                <a:gd name="T28" fmla="*/ 0 w 52"/>
                <a:gd name="T29" fmla="*/ 92 h 99"/>
                <a:gd name="T30" fmla="*/ 1 w 52"/>
                <a:gd name="T31" fmla="*/ 63 h 99"/>
                <a:gd name="T32" fmla="*/ 24 w 52"/>
                <a:gd name="T33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99">
                  <a:moveTo>
                    <a:pt x="24" y="51"/>
                  </a:moveTo>
                  <a:cubicBezTo>
                    <a:pt x="28" y="40"/>
                    <a:pt x="17" y="27"/>
                    <a:pt x="21" y="15"/>
                  </a:cubicBezTo>
                  <a:cubicBezTo>
                    <a:pt x="21" y="13"/>
                    <a:pt x="23" y="10"/>
                    <a:pt x="21" y="7"/>
                  </a:cubicBezTo>
                  <a:cubicBezTo>
                    <a:pt x="19" y="4"/>
                    <a:pt x="15" y="4"/>
                    <a:pt x="14" y="3"/>
                  </a:cubicBezTo>
                  <a:cubicBezTo>
                    <a:pt x="14" y="2"/>
                    <a:pt x="15" y="1"/>
                    <a:pt x="17" y="0"/>
                  </a:cubicBezTo>
                  <a:cubicBezTo>
                    <a:pt x="21" y="2"/>
                    <a:pt x="24" y="4"/>
                    <a:pt x="28" y="6"/>
                  </a:cubicBezTo>
                  <a:cubicBezTo>
                    <a:pt x="34" y="9"/>
                    <a:pt x="40" y="13"/>
                    <a:pt x="43" y="15"/>
                  </a:cubicBezTo>
                  <a:cubicBezTo>
                    <a:pt x="43" y="16"/>
                    <a:pt x="43" y="16"/>
                    <a:pt x="43" y="17"/>
                  </a:cubicBezTo>
                  <a:cubicBezTo>
                    <a:pt x="44" y="18"/>
                    <a:pt x="44" y="19"/>
                    <a:pt x="44" y="20"/>
                  </a:cubicBezTo>
                  <a:cubicBezTo>
                    <a:pt x="47" y="27"/>
                    <a:pt x="52" y="43"/>
                    <a:pt x="52" y="43"/>
                  </a:cubicBezTo>
                  <a:cubicBezTo>
                    <a:pt x="52" y="43"/>
                    <a:pt x="48" y="68"/>
                    <a:pt x="50" y="71"/>
                  </a:cubicBezTo>
                  <a:cubicBezTo>
                    <a:pt x="52" y="74"/>
                    <a:pt x="51" y="80"/>
                    <a:pt x="51" y="81"/>
                  </a:cubicBezTo>
                  <a:cubicBezTo>
                    <a:pt x="50" y="81"/>
                    <a:pt x="51" y="90"/>
                    <a:pt x="49" y="94"/>
                  </a:cubicBezTo>
                  <a:cubicBezTo>
                    <a:pt x="48" y="97"/>
                    <a:pt x="42" y="99"/>
                    <a:pt x="42" y="9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2"/>
                    <a:pt x="0" y="73"/>
                    <a:pt x="1" y="63"/>
                  </a:cubicBezTo>
                  <a:cubicBezTo>
                    <a:pt x="17" y="60"/>
                    <a:pt x="22" y="55"/>
                    <a:pt x="24" y="51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1" name="Freeform 257"/>
            <p:cNvSpPr/>
            <p:nvPr userDrawn="1"/>
          </p:nvSpPr>
          <p:spPr bwMode="auto">
            <a:xfrm>
              <a:off x="7356476" y="6376988"/>
              <a:ext cx="82550" cy="23813"/>
            </a:xfrm>
            <a:custGeom>
              <a:avLst/>
              <a:gdLst>
                <a:gd name="T0" fmla="*/ 63 w 67"/>
                <a:gd name="T1" fmla="*/ 18 h 19"/>
                <a:gd name="T2" fmla="*/ 60 w 67"/>
                <a:gd name="T3" fmla="*/ 18 h 19"/>
                <a:gd name="T4" fmla="*/ 56 w 67"/>
                <a:gd name="T5" fmla="*/ 17 h 19"/>
                <a:gd name="T6" fmla="*/ 45 w 67"/>
                <a:gd name="T7" fmla="*/ 17 h 19"/>
                <a:gd name="T8" fmla="*/ 34 w 67"/>
                <a:gd name="T9" fmla="*/ 17 h 19"/>
                <a:gd name="T10" fmla="*/ 18 w 67"/>
                <a:gd name="T11" fmla="*/ 19 h 19"/>
                <a:gd name="T12" fmla="*/ 0 w 67"/>
                <a:gd name="T13" fmla="*/ 17 h 19"/>
                <a:gd name="T14" fmla="*/ 5 w 67"/>
                <a:gd name="T15" fmla="*/ 0 h 19"/>
                <a:gd name="T16" fmla="*/ 41 w 67"/>
                <a:gd name="T17" fmla="*/ 5 h 19"/>
                <a:gd name="T18" fmla="*/ 46 w 67"/>
                <a:gd name="T19" fmla="*/ 3 h 19"/>
                <a:gd name="T20" fmla="*/ 64 w 67"/>
                <a:gd name="T21" fmla="*/ 4 h 19"/>
                <a:gd name="T22" fmla="*/ 66 w 67"/>
                <a:gd name="T23" fmla="*/ 9 h 19"/>
                <a:gd name="T24" fmla="*/ 65 w 67"/>
                <a:gd name="T25" fmla="*/ 13 h 19"/>
                <a:gd name="T26" fmla="*/ 62 w 67"/>
                <a:gd name="T27" fmla="*/ 16 h 19"/>
                <a:gd name="T28" fmla="*/ 63 w 67"/>
                <a:gd name="T29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9">
                  <a:moveTo>
                    <a:pt x="63" y="18"/>
                  </a:moveTo>
                  <a:cubicBezTo>
                    <a:pt x="62" y="19"/>
                    <a:pt x="63" y="18"/>
                    <a:pt x="60" y="18"/>
                  </a:cubicBezTo>
                  <a:cubicBezTo>
                    <a:pt x="58" y="17"/>
                    <a:pt x="60" y="17"/>
                    <a:pt x="56" y="17"/>
                  </a:cubicBezTo>
                  <a:cubicBezTo>
                    <a:pt x="53" y="18"/>
                    <a:pt x="48" y="18"/>
                    <a:pt x="45" y="17"/>
                  </a:cubicBezTo>
                  <a:cubicBezTo>
                    <a:pt x="42" y="16"/>
                    <a:pt x="34" y="17"/>
                    <a:pt x="34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11" y="4"/>
                    <a:pt x="41" y="5"/>
                  </a:cubicBezTo>
                  <a:cubicBezTo>
                    <a:pt x="41" y="5"/>
                    <a:pt x="42" y="6"/>
                    <a:pt x="46" y="3"/>
                  </a:cubicBezTo>
                  <a:cubicBezTo>
                    <a:pt x="50" y="1"/>
                    <a:pt x="61" y="2"/>
                    <a:pt x="64" y="4"/>
                  </a:cubicBezTo>
                  <a:cubicBezTo>
                    <a:pt x="67" y="7"/>
                    <a:pt x="66" y="9"/>
                    <a:pt x="66" y="9"/>
                  </a:cubicBezTo>
                  <a:cubicBezTo>
                    <a:pt x="66" y="9"/>
                    <a:pt x="67" y="12"/>
                    <a:pt x="65" y="13"/>
                  </a:cubicBezTo>
                  <a:cubicBezTo>
                    <a:pt x="63" y="15"/>
                    <a:pt x="62" y="16"/>
                    <a:pt x="62" y="16"/>
                  </a:cubicBezTo>
                  <a:lnTo>
                    <a:pt x="63" y="18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2" name="Freeform 258"/>
            <p:cNvSpPr/>
            <p:nvPr userDrawn="1"/>
          </p:nvSpPr>
          <p:spPr bwMode="auto">
            <a:xfrm>
              <a:off x="7302501" y="6319838"/>
              <a:ext cx="106363" cy="82550"/>
            </a:xfrm>
            <a:custGeom>
              <a:avLst/>
              <a:gdLst>
                <a:gd name="T0" fmla="*/ 16 w 87"/>
                <a:gd name="T1" fmla="*/ 2 h 67"/>
                <a:gd name="T2" fmla="*/ 32 w 87"/>
                <a:gd name="T3" fmla="*/ 22 h 67"/>
                <a:gd name="T4" fmla="*/ 37 w 87"/>
                <a:gd name="T5" fmla="*/ 35 h 67"/>
                <a:gd name="T6" fmla="*/ 49 w 87"/>
                <a:gd name="T7" fmla="*/ 46 h 67"/>
                <a:gd name="T8" fmla="*/ 87 w 87"/>
                <a:gd name="T9" fmla="*/ 48 h 67"/>
                <a:gd name="T10" fmla="*/ 85 w 87"/>
                <a:gd name="T11" fmla="*/ 56 h 67"/>
                <a:gd name="T12" fmla="*/ 86 w 87"/>
                <a:gd name="T13" fmla="*/ 66 h 67"/>
                <a:gd name="T14" fmla="*/ 85 w 87"/>
                <a:gd name="T15" fmla="*/ 64 h 67"/>
                <a:gd name="T16" fmla="*/ 68 w 87"/>
                <a:gd name="T17" fmla="*/ 66 h 67"/>
                <a:gd name="T18" fmla="*/ 46 w 87"/>
                <a:gd name="T19" fmla="*/ 65 h 67"/>
                <a:gd name="T20" fmla="*/ 45 w 87"/>
                <a:gd name="T21" fmla="*/ 65 h 67"/>
                <a:gd name="T22" fmla="*/ 43 w 87"/>
                <a:gd name="T23" fmla="*/ 65 h 67"/>
                <a:gd name="T24" fmla="*/ 33 w 87"/>
                <a:gd name="T25" fmla="*/ 62 h 67"/>
                <a:gd name="T26" fmla="*/ 17 w 87"/>
                <a:gd name="T27" fmla="*/ 46 h 67"/>
                <a:gd name="T28" fmla="*/ 0 w 87"/>
                <a:gd name="T29" fmla="*/ 27 h 67"/>
                <a:gd name="T30" fmla="*/ 16 w 87"/>
                <a:gd name="T31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67">
                  <a:moveTo>
                    <a:pt x="16" y="2"/>
                  </a:moveTo>
                  <a:cubicBezTo>
                    <a:pt x="30" y="5"/>
                    <a:pt x="32" y="22"/>
                    <a:pt x="32" y="22"/>
                  </a:cubicBezTo>
                  <a:cubicBezTo>
                    <a:pt x="32" y="22"/>
                    <a:pt x="36" y="34"/>
                    <a:pt x="37" y="35"/>
                  </a:cubicBezTo>
                  <a:cubicBezTo>
                    <a:pt x="38" y="36"/>
                    <a:pt x="40" y="45"/>
                    <a:pt x="49" y="46"/>
                  </a:cubicBezTo>
                  <a:cubicBezTo>
                    <a:pt x="62" y="46"/>
                    <a:pt x="74" y="47"/>
                    <a:pt x="87" y="48"/>
                  </a:cubicBezTo>
                  <a:cubicBezTo>
                    <a:pt x="85" y="52"/>
                    <a:pt x="85" y="54"/>
                    <a:pt x="85" y="56"/>
                  </a:cubicBezTo>
                  <a:cubicBezTo>
                    <a:pt x="85" y="61"/>
                    <a:pt x="86" y="66"/>
                    <a:pt x="86" y="66"/>
                  </a:cubicBezTo>
                  <a:cubicBezTo>
                    <a:pt x="86" y="66"/>
                    <a:pt x="86" y="65"/>
                    <a:pt x="85" y="64"/>
                  </a:cubicBezTo>
                  <a:cubicBezTo>
                    <a:pt x="78" y="65"/>
                    <a:pt x="72" y="66"/>
                    <a:pt x="68" y="66"/>
                  </a:cubicBezTo>
                  <a:cubicBezTo>
                    <a:pt x="58" y="67"/>
                    <a:pt x="61" y="65"/>
                    <a:pt x="46" y="65"/>
                  </a:cubicBezTo>
                  <a:cubicBezTo>
                    <a:pt x="46" y="65"/>
                    <a:pt x="46" y="65"/>
                    <a:pt x="45" y="65"/>
                  </a:cubicBezTo>
                  <a:cubicBezTo>
                    <a:pt x="45" y="66"/>
                    <a:pt x="44" y="66"/>
                    <a:pt x="43" y="65"/>
                  </a:cubicBezTo>
                  <a:cubicBezTo>
                    <a:pt x="40" y="64"/>
                    <a:pt x="33" y="62"/>
                    <a:pt x="33" y="62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2" y="0"/>
                    <a:pt x="16" y="2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3" name="Freeform 259"/>
            <p:cNvSpPr/>
            <p:nvPr userDrawn="1"/>
          </p:nvSpPr>
          <p:spPr bwMode="auto">
            <a:xfrm>
              <a:off x="7299326" y="6319838"/>
              <a:ext cx="114300" cy="85725"/>
            </a:xfrm>
            <a:custGeom>
              <a:avLst/>
              <a:gdLst>
                <a:gd name="T0" fmla="*/ 18 w 92"/>
                <a:gd name="T1" fmla="*/ 4 h 69"/>
                <a:gd name="T2" fmla="*/ 31 w 92"/>
                <a:gd name="T3" fmla="*/ 17 h 69"/>
                <a:gd name="T4" fmla="*/ 32 w 92"/>
                <a:gd name="T5" fmla="*/ 22 h 69"/>
                <a:gd name="T6" fmla="*/ 32 w 92"/>
                <a:gd name="T7" fmla="*/ 22 h 69"/>
                <a:gd name="T8" fmla="*/ 32 w 92"/>
                <a:gd name="T9" fmla="*/ 22 h 69"/>
                <a:gd name="T10" fmla="*/ 36 w 92"/>
                <a:gd name="T11" fmla="*/ 34 h 69"/>
                <a:gd name="T12" fmla="*/ 37 w 92"/>
                <a:gd name="T13" fmla="*/ 36 h 69"/>
                <a:gd name="T14" fmla="*/ 38 w 92"/>
                <a:gd name="T15" fmla="*/ 36 h 69"/>
                <a:gd name="T16" fmla="*/ 38 w 92"/>
                <a:gd name="T17" fmla="*/ 37 h 69"/>
                <a:gd name="T18" fmla="*/ 38 w 92"/>
                <a:gd name="T19" fmla="*/ 37 h 69"/>
                <a:gd name="T20" fmla="*/ 41 w 92"/>
                <a:gd name="T21" fmla="*/ 43 h 69"/>
                <a:gd name="T22" fmla="*/ 51 w 92"/>
                <a:gd name="T23" fmla="*/ 48 h 69"/>
                <a:gd name="T24" fmla="*/ 89 w 92"/>
                <a:gd name="T25" fmla="*/ 50 h 69"/>
                <a:gd name="T26" fmla="*/ 87 w 92"/>
                <a:gd name="T27" fmla="*/ 47 h 69"/>
                <a:gd name="T28" fmla="*/ 85 w 92"/>
                <a:gd name="T29" fmla="*/ 57 h 69"/>
                <a:gd name="T30" fmla="*/ 88 w 92"/>
                <a:gd name="T31" fmla="*/ 66 h 69"/>
                <a:gd name="T32" fmla="*/ 89 w 92"/>
                <a:gd name="T33" fmla="*/ 63 h 69"/>
                <a:gd name="T34" fmla="*/ 87 w 92"/>
                <a:gd name="T35" fmla="*/ 62 h 69"/>
                <a:gd name="T36" fmla="*/ 66 w 92"/>
                <a:gd name="T37" fmla="*/ 65 h 69"/>
                <a:gd name="T38" fmla="*/ 48 w 92"/>
                <a:gd name="T39" fmla="*/ 63 h 69"/>
                <a:gd name="T40" fmla="*/ 47 w 92"/>
                <a:gd name="T41" fmla="*/ 63 h 69"/>
                <a:gd name="T42" fmla="*/ 47 w 92"/>
                <a:gd name="T43" fmla="*/ 64 h 69"/>
                <a:gd name="T44" fmla="*/ 46 w 92"/>
                <a:gd name="T45" fmla="*/ 64 h 69"/>
                <a:gd name="T46" fmla="*/ 46 w 92"/>
                <a:gd name="T47" fmla="*/ 63 h 69"/>
                <a:gd name="T48" fmla="*/ 46 w 92"/>
                <a:gd name="T49" fmla="*/ 63 h 69"/>
                <a:gd name="T50" fmla="*/ 35 w 92"/>
                <a:gd name="T51" fmla="*/ 60 h 69"/>
                <a:gd name="T52" fmla="*/ 36 w 92"/>
                <a:gd name="T53" fmla="*/ 60 h 69"/>
                <a:gd name="T54" fmla="*/ 3 w 92"/>
                <a:gd name="T55" fmla="*/ 25 h 69"/>
                <a:gd name="T56" fmla="*/ 4 w 92"/>
                <a:gd name="T57" fmla="*/ 27 h 69"/>
                <a:gd name="T58" fmla="*/ 7 w 92"/>
                <a:gd name="T59" fmla="*/ 13 h 69"/>
                <a:gd name="T60" fmla="*/ 16 w 92"/>
                <a:gd name="T61" fmla="*/ 4 h 69"/>
                <a:gd name="T62" fmla="*/ 18 w 92"/>
                <a:gd name="T63" fmla="*/ 2 h 69"/>
                <a:gd name="T64" fmla="*/ 16 w 92"/>
                <a:gd name="T65" fmla="*/ 0 h 69"/>
                <a:gd name="T66" fmla="*/ 1 w 92"/>
                <a:gd name="T67" fmla="*/ 19 h 69"/>
                <a:gd name="T68" fmla="*/ 0 w 92"/>
                <a:gd name="T69" fmla="*/ 27 h 69"/>
                <a:gd name="T70" fmla="*/ 34 w 92"/>
                <a:gd name="T71" fmla="*/ 63 h 69"/>
                <a:gd name="T72" fmla="*/ 45 w 92"/>
                <a:gd name="T73" fmla="*/ 67 h 69"/>
                <a:gd name="T74" fmla="*/ 48 w 92"/>
                <a:gd name="T75" fmla="*/ 67 h 69"/>
                <a:gd name="T76" fmla="*/ 47 w 92"/>
                <a:gd name="T77" fmla="*/ 67 h 69"/>
                <a:gd name="T78" fmla="*/ 59 w 92"/>
                <a:gd name="T79" fmla="*/ 68 h 69"/>
                <a:gd name="T80" fmla="*/ 70 w 92"/>
                <a:gd name="T81" fmla="*/ 68 h 69"/>
                <a:gd name="T82" fmla="*/ 87 w 92"/>
                <a:gd name="T83" fmla="*/ 64 h 69"/>
                <a:gd name="T84" fmla="*/ 86 w 92"/>
                <a:gd name="T85" fmla="*/ 67 h 69"/>
                <a:gd name="T86" fmla="*/ 90 w 92"/>
                <a:gd name="T87" fmla="*/ 65 h 69"/>
                <a:gd name="T88" fmla="*/ 89 w 92"/>
                <a:gd name="T89" fmla="*/ 56 h 69"/>
                <a:gd name="T90" fmla="*/ 92 w 92"/>
                <a:gd name="T91" fmla="*/ 47 h 69"/>
                <a:gd name="T92" fmla="*/ 51 w 92"/>
                <a:gd name="T93" fmla="*/ 44 h 69"/>
                <a:gd name="T94" fmla="*/ 51 w 92"/>
                <a:gd name="T95" fmla="*/ 44 h 69"/>
                <a:gd name="T96" fmla="*/ 42 w 92"/>
                <a:gd name="T97" fmla="*/ 36 h 69"/>
                <a:gd name="T98" fmla="*/ 41 w 92"/>
                <a:gd name="T99" fmla="*/ 34 h 69"/>
                <a:gd name="T100" fmla="*/ 41 w 92"/>
                <a:gd name="T101" fmla="*/ 34 h 69"/>
                <a:gd name="T102" fmla="*/ 40 w 92"/>
                <a:gd name="T103" fmla="*/ 35 h 69"/>
                <a:gd name="T104" fmla="*/ 40 w 92"/>
                <a:gd name="T105" fmla="*/ 33 h 69"/>
                <a:gd name="T106" fmla="*/ 36 w 92"/>
                <a:gd name="T107" fmla="*/ 21 h 69"/>
                <a:gd name="T108" fmla="*/ 36 w 92"/>
                <a:gd name="T109" fmla="*/ 21 h 69"/>
                <a:gd name="T110" fmla="*/ 28 w 92"/>
                <a:gd name="T111" fmla="*/ 5 h 69"/>
                <a:gd name="T112" fmla="*/ 18 w 92"/>
                <a:gd name="T1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69">
                  <a:moveTo>
                    <a:pt x="18" y="2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1" y="5"/>
                    <a:pt x="23" y="6"/>
                    <a:pt x="25" y="8"/>
                  </a:cubicBezTo>
                  <a:cubicBezTo>
                    <a:pt x="28" y="10"/>
                    <a:pt x="30" y="14"/>
                    <a:pt x="31" y="17"/>
                  </a:cubicBezTo>
                  <a:cubicBezTo>
                    <a:pt x="31" y="18"/>
                    <a:pt x="32" y="20"/>
                    <a:pt x="32" y="21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3" y="26"/>
                    <a:pt x="34" y="29"/>
                  </a:cubicBezTo>
                  <a:cubicBezTo>
                    <a:pt x="35" y="30"/>
                    <a:pt x="36" y="32"/>
                    <a:pt x="36" y="34"/>
                  </a:cubicBezTo>
                  <a:cubicBezTo>
                    <a:pt x="36" y="34"/>
                    <a:pt x="37" y="35"/>
                    <a:pt x="37" y="3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8"/>
                    <a:pt x="39" y="41"/>
                    <a:pt x="41" y="43"/>
                  </a:cubicBezTo>
                  <a:cubicBezTo>
                    <a:pt x="43" y="45"/>
                    <a:pt x="47" y="47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64" y="48"/>
                    <a:pt x="76" y="49"/>
                    <a:pt x="89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5" y="51"/>
                    <a:pt x="85" y="54"/>
                    <a:pt x="85" y="56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1"/>
                    <a:pt x="86" y="67"/>
                    <a:pt x="86" y="67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89" y="63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87" y="62"/>
                    <a:pt x="87" y="62"/>
                    <a:pt x="87" y="62"/>
                  </a:cubicBezTo>
                  <a:cubicBezTo>
                    <a:pt x="80" y="63"/>
                    <a:pt x="74" y="64"/>
                    <a:pt x="69" y="64"/>
                  </a:cubicBezTo>
                  <a:cubicBezTo>
                    <a:pt x="68" y="64"/>
                    <a:pt x="67" y="65"/>
                    <a:pt x="66" y="65"/>
                  </a:cubicBezTo>
                  <a:cubicBezTo>
                    <a:pt x="63" y="65"/>
                    <a:pt x="62" y="64"/>
                    <a:pt x="60" y="64"/>
                  </a:cubicBezTo>
                  <a:cubicBezTo>
                    <a:pt x="58" y="64"/>
                    <a:pt x="54" y="63"/>
                    <a:pt x="48" y="63"/>
                  </a:cubicBezTo>
                  <a:cubicBezTo>
                    <a:pt x="48" y="63"/>
                    <a:pt x="48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2" y="62"/>
                    <a:pt x="39" y="61"/>
                  </a:cubicBezTo>
                  <a:cubicBezTo>
                    <a:pt x="37" y="60"/>
                    <a:pt x="35" y="60"/>
                    <a:pt x="35" y="6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4"/>
                    <a:pt x="5" y="18"/>
                    <a:pt x="7" y="13"/>
                  </a:cubicBezTo>
                  <a:cubicBezTo>
                    <a:pt x="8" y="10"/>
                    <a:pt x="10" y="8"/>
                    <a:pt x="11" y="7"/>
                  </a:cubicBezTo>
                  <a:cubicBezTo>
                    <a:pt x="13" y="5"/>
                    <a:pt x="14" y="4"/>
                    <a:pt x="16" y="4"/>
                  </a:cubicBezTo>
                  <a:cubicBezTo>
                    <a:pt x="17" y="4"/>
                    <a:pt x="17" y="4"/>
                    <a:pt x="18" y="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3" y="0"/>
                    <a:pt x="10" y="2"/>
                    <a:pt x="7" y="5"/>
                  </a:cubicBezTo>
                  <a:cubicBezTo>
                    <a:pt x="4" y="9"/>
                    <a:pt x="2" y="14"/>
                    <a:pt x="1" y="19"/>
                  </a:cubicBezTo>
                  <a:cubicBezTo>
                    <a:pt x="0" y="23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41" y="66"/>
                    <a:pt x="45" y="67"/>
                  </a:cubicBezTo>
                  <a:cubicBezTo>
                    <a:pt x="45" y="67"/>
                    <a:pt x="46" y="67"/>
                    <a:pt x="46" y="67"/>
                  </a:cubicBezTo>
                  <a:cubicBezTo>
                    <a:pt x="47" y="67"/>
                    <a:pt x="47" y="67"/>
                    <a:pt x="48" y="67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8" y="67"/>
                    <a:pt x="48" y="67"/>
                  </a:cubicBezTo>
                  <a:cubicBezTo>
                    <a:pt x="54" y="67"/>
                    <a:pt x="57" y="68"/>
                    <a:pt x="59" y="68"/>
                  </a:cubicBezTo>
                  <a:cubicBezTo>
                    <a:pt x="61" y="68"/>
                    <a:pt x="63" y="69"/>
                    <a:pt x="66" y="69"/>
                  </a:cubicBezTo>
                  <a:cubicBezTo>
                    <a:pt x="67" y="69"/>
                    <a:pt x="68" y="68"/>
                    <a:pt x="70" y="68"/>
                  </a:cubicBezTo>
                  <a:cubicBezTo>
                    <a:pt x="75" y="68"/>
                    <a:pt x="81" y="67"/>
                    <a:pt x="88" y="66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6"/>
                    <a:pt x="86" y="67"/>
                    <a:pt x="86" y="67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4"/>
                    <a:pt x="89" y="60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55"/>
                    <a:pt x="89" y="52"/>
                    <a:pt x="91" y="49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76" y="45"/>
                    <a:pt x="64" y="44"/>
                    <a:pt x="51" y="4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47" y="43"/>
                    <a:pt x="45" y="41"/>
                    <a:pt x="44" y="39"/>
                  </a:cubicBezTo>
                  <a:cubicBezTo>
                    <a:pt x="43" y="38"/>
                    <a:pt x="42" y="37"/>
                    <a:pt x="42" y="36"/>
                  </a:cubicBezTo>
                  <a:cubicBezTo>
                    <a:pt x="42" y="36"/>
                    <a:pt x="42" y="36"/>
                    <a:pt x="41" y="35"/>
                  </a:cubicBezTo>
                  <a:cubicBezTo>
                    <a:pt x="41" y="35"/>
                    <a:pt x="41" y="35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0" y="33"/>
                  </a:cubicBezTo>
                  <a:cubicBezTo>
                    <a:pt x="40" y="32"/>
                    <a:pt x="39" y="29"/>
                    <a:pt x="38" y="26"/>
                  </a:cubicBezTo>
                  <a:cubicBezTo>
                    <a:pt x="37" y="23"/>
                    <a:pt x="36" y="21"/>
                    <a:pt x="36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17"/>
                    <a:pt x="33" y="12"/>
                  </a:cubicBezTo>
                  <a:cubicBezTo>
                    <a:pt x="32" y="10"/>
                    <a:pt x="30" y="7"/>
                    <a:pt x="28" y="5"/>
                  </a:cubicBezTo>
                  <a:cubicBezTo>
                    <a:pt x="25" y="3"/>
                    <a:pt x="22" y="1"/>
                    <a:pt x="18" y="0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4" name="Rectangle 260"/>
            <p:cNvSpPr>
              <a:spLocks noChangeArrowheads="1"/>
            </p:cNvSpPr>
            <p:nvPr userDrawn="1"/>
          </p:nvSpPr>
          <p:spPr bwMode="auto">
            <a:xfrm>
              <a:off x="7473951" y="6375400"/>
              <a:ext cx="103188" cy="206375"/>
            </a:xfrm>
            <a:prstGeom prst="rect">
              <a:avLst/>
            </a:prstGeom>
            <a:solidFill>
              <a:srgbClr val="9D91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5" name="Rectangle 261"/>
            <p:cNvSpPr>
              <a:spLocks noChangeArrowheads="1"/>
            </p:cNvSpPr>
            <p:nvPr userDrawn="1"/>
          </p:nvSpPr>
          <p:spPr bwMode="auto">
            <a:xfrm>
              <a:off x="7577138" y="6375400"/>
              <a:ext cx="106363" cy="206375"/>
            </a:xfrm>
            <a:prstGeom prst="rect">
              <a:avLst/>
            </a:prstGeom>
            <a:solidFill>
              <a:srgbClr val="877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6" name="Freeform 262"/>
            <p:cNvSpPr/>
            <p:nvPr userDrawn="1"/>
          </p:nvSpPr>
          <p:spPr bwMode="auto">
            <a:xfrm>
              <a:off x="7623176" y="6389688"/>
              <a:ext cx="7938" cy="38100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  <a:gd name="T8" fmla="*/ 0 w 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2"/>
                    <a:pt x="6" y="7"/>
                    <a:pt x="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7" name="Rectangle 263"/>
            <p:cNvSpPr>
              <a:spLocks noChangeArrowheads="1"/>
            </p:cNvSpPr>
            <p:nvPr userDrawn="1"/>
          </p:nvSpPr>
          <p:spPr bwMode="auto">
            <a:xfrm>
              <a:off x="7634288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8" name="Rectangle 264"/>
            <p:cNvSpPr>
              <a:spLocks noChangeArrowheads="1"/>
            </p:cNvSpPr>
            <p:nvPr userDrawn="1"/>
          </p:nvSpPr>
          <p:spPr bwMode="auto">
            <a:xfrm>
              <a:off x="7604126" y="6389688"/>
              <a:ext cx="952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9" name="Rectangle 265"/>
            <p:cNvSpPr>
              <a:spLocks noChangeArrowheads="1"/>
            </p:cNvSpPr>
            <p:nvPr userDrawn="1"/>
          </p:nvSpPr>
          <p:spPr bwMode="auto">
            <a:xfrm>
              <a:off x="7616826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0" name="Rectangle 266"/>
            <p:cNvSpPr>
              <a:spLocks noChangeArrowheads="1"/>
            </p:cNvSpPr>
            <p:nvPr userDrawn="1"/>
          </p:nvSpPr>
          <p:spPr bwMode="auto">
            <a:xfrm>
              <a:off x="7642226" y="6389688"/>
              <a:ext cx="793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1" name="Freeform 267"/>
            <p:cNvSpPr/>
            <p:nvPr userDrawn="1"/>
          </p:nvSpPr>
          <p:spPr bwMode="auto">
            <a:xfrm>
              <a:off x="7669213" y="6389688"/>
              <a:ext cx="1588" cy="38100"/>
            </a:xfrm>
            <a:custGeom>
              <a:avLst/>
              <a:gdLst>
                <a:gd name="T0" fmla="*/ 1 w 1"/>
                <a:gd name="T1" fmla="*/ 0 h 31"/>
                <a:gd name="T2" fmla="*/ 0 w 1"/>
                <a:gd name="T3" fmla="*/ 0 h 31"/>
                <a:gd name="T4" fmla="*/ 0 w 1"/>
                <a:gd name="T5" fmla="*/ 31 h 31"/>
                <a:gd name="T6" fmla="*/ 1 w 1"/>
                <a:gd name="T7" fmla="*/ 31 h 31"/>
                <a:gd name="T8" fmla="*/ 1 w 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23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2" name="Rectangle 268"/>
            <p:cNvSpPr>
              <a:spLocks noChangeArrowheads="1"/>
            </p:cNvSpPr>
            <p:nvPr userDrawn="1"/>
          </p:nvSpPr>
          <p:spPr bwMode="auto">
            <a:xfrm>
              <a:off x="7662863" y="6389688"/>
              <a:ext cx="3175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3" name="Rectangle 269"/>
            <p:cNvSpPr>
              <a:spLocks noChangeArrowheads="1"/>
            </p:cNvSpPr>
            <p:nvPr userDrawn="1"/>
          </p:nvSpPr>
          <p:spPr bwMode="auto">
            <a:xfrm>
              <a:off x="7661276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4" name="Rectangle 270"/>
            <p:cNvSpPr>
              <a:spLocks noChangeArrowheads="1"/>
            </p:cNvSpPr>
            <p:nvPr userDrawn="1"/>
          </p:nvSpPr>
          <p:spPr bwMode="auto">
            <a:xfrm>
              <a:off x="7656513" y="6389688"/>
              <a:ext cx="1588" cy="38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5" name="Freeform 271"/>
            <p:cNvSpPr/>
            <p:nvPr userDrawn="1"/>
          </p:nvSpPr>
          <p:spPr bwMode="auto">
            <a:xfrm>
              <a:off x="7605713" y="6430963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1 w 1"/>
                <a:gd name="T11" fmla="*/ 0 h 2"/>
                <a:gd name="T12" fmla="*/ 1 w 1"/>
                <a:gd name="T13" fmla="*/ 2 h 2"/>
                <a:gd name="T14" fmla="*/ 0 w 1"/>
                <a:gd name="T15" fmla="*/ 2 h 2"/>
                <a:gd name="T16" fmla="*/ 0 w 1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6" name="Freeform 272"/>
            <p:cNvSpPr/>
            <p:nvPr userDrawn="1"/>
          </p:nvSpPr>
          <p:spPr bwMode="auto">
            <a:xfrm>
              <a:off x="7612063" y="6429375"/>
              <a:ext cx="1588" cy="4763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2 h 4"/>
                <a:gd name="T8" fmla="*/ 1 w 2"/>
                <a:gd name="T9" fmla="*/ 1 h 4"/>
                <a:gd name="T10" fmla="*/ 0 w 2"/>
                <a:gd name="T11" fmla="*/ 1 h 4"/>
                <a:gd name="T12" fmla="*/ 0 w 2"/>
                <a:gd name="T13" fmla="*/ 1 h 4"/>
                <a:gd name="T14" fmla="*/ 1 w 2"/>
                <a:gd name="T15" fmla="*/ 0 h 4"/>
                <a:gd name="T16" fmla="*/ 2 w 2"/>
                <a:gd name="T17" fmla="*/ 2 h 4"/>
                <a:gd name="T18" fmla="*/ 1 w 2"/>
                <a:gd name="T19" fmla="*/ 4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7" name="Freeform 273"/>
            <p:cNvSpPr/>
            <p:nvPr userDrawn="1"/>
          </p:nvSpPr>
          <p:spPr bwMode="auto">
            <a:xfrm>
              <a:off x="7618413" y="6429375"/>
              <a:ext cx="3175" cy="4763"/>
            </a:xfrm>
            <a:custGeom>
              <a:avLst/>
              <a:gdLst>
                <a:gd name="T0" fmla="*/ 0 w 3"/>
                <a:gd name="T1" fmla="*/ 4 h 4"/>
                <a:gd name="T2" fmla="*/ 1 w 3"/>
                <a:gd name="T3" fmla="*/ 4 h 4"/>
                <a:gd name="T4" fmla="*/ 2 w 3"/>
                <a:gd name="T5" fmla="*/ 3 h 4"/>
                <a:gd name="T6" fmla="*/ 1 w 3"/>
                <a:gd name="T7" fmla="*/ 3 h 4"/>
                <a:gd name="T8" fmla="*/ 1 w 3"/>
                <a:gd name="T9" fmla="*/ 3 h 4"/>
                <a:gd name="T10" fmla="*/ 1 w 3"/>
                <a:gd name="T11" fmla="*/ 2 h 4"/>
                <a:gd name="T12" fmla="*/ 1 w 3"/>
                <a:gd name="T13" fmla="*/ 2 h 4"/>
                <a:gd name="T14" fmla="*/ 2 w 3"/>
                <a:gd name="T15" fmla="*/ 1 h 4"/>
                <a:gd name="T16" fmla="*/ 1 w 3"/>
                <a:gd name="T17" fmla="*/ 1 h 4"/>
                <a:gd name="T18" fmla="*/ 1 w 3"/>
                <a:gd name="T19" fmla="*/ 1 h 4"/>
                <a:gd name="T20" fmla="*/ 0 w 3"/>
                <a:gd name="T21" fmla="*/ 1 h 4"/>
                <a:gd name="T22" fmla="*/ 1 w 3"/>
                <a:gd name="T23" fmla="*/ 0 h 4"/>
                <a:gd name="T24" fmla="*/ 2 w 3"/>
                <a:gd name="T25" fmla="*/ 1 h 4"/>
                <a:gd name="T26" fmla="*/ 2 w 3"/>
                <a:gd name="T27" fmla="*/ 2 h 4"/>
                <a:gd name="T28" fmla="*/ 2 w 3"/>
                <a:gd name="T29" fmla="*/ 2 h 4"/>
                <a:gd name="T30" fmla="*/ 3 w 3"/>
                <a:gd name="T31" fmla="*/ 3 h 4"/>
                <a:gd name="T32" fmla="*/ 1 w 3"/>
                <a:gd name="T33" fmla="*/ 4 h 4"/>
                <a:gd name="T34" fmla="*/ 0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3"/>
                    <a:pt x="3" y="3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8" name="Freeform 274"/>
            <p:cNvSpPr>
              <a:spLocks noEditPoints="1"/>
            </p:cNvSpPr>
            <p:nvPr userDrawn="1"/>
          </p:nvSpPr>
          <p:spPr bwMode="auto">
            <a:xfrm>
              <a:off x="7624763" y="6430963"/>
              <a:ext cx="3175" cy="317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1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1 h 2"/>
                <a:gd name="T20" fmla="*/ 2 w 2"/>
                <a:gd name="T21" fmla="*/ 2 h 2"/>
                <a:gd name="T22" fmla="*/ 1 w 2"/>
                <a:gd name="T23" fmla="*/ 2 h 2"/>
                <a:gd name="T24" fmla="*/ 1 w 2"/>
                <a:gd name="T25" fmla="*/ 1 h 2"/>
                <a:gd name="T26" fmla="*/ 1 w 2"/>
                <a:gd name="T27" fmla="*/ 1 h 2"/>
                <a:gd name="T28" fmla="*/ 1 w 2"/>
                <a:gd name="T29" fmla="*/ 0 h 2"/>
                <a:gd name="T30" fmla="*/ 1 w 2"/>
                <a:gd name="T31" fmla="*/ 0 h 2"/>
                <a:gd name="T32" fmla="*/ 1 w 2"/>
                <a:gd name="T33" fmla="*/ 1 h 2"/>
                <a:gd name="T34" fmla="*/ 0 w 2"/>
                <a:gd name="T35" fmla="*/ 1 h 2"/>
                <a:gd name="T36" fmla="*/ 0 w 2"/>
                <a:gd name="T37" fmla="*/ 1 h 2"/>
                <a:gd name="T38" fmla="*/ 1 w 2"/>
                <a:gd name="T3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9" name="Freeform 275"/>
            <p:cNvSpPr/>
            <p:nvPr userDrawn="1"/>
          </p:nvSpPr>
          <p:spPr bwMode="auto">
            <a:xfrm>
              <a:off x="7631113" y="6430963"/>
              <a:ext cx="3175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1 h 3"/>
                <a:gd name="T6" fmla="*/ 1 w 3"/>
                <a:gd name="T7" fmla="*/ 1 h 3"/>
                <a:gd name="T8" fmla="*/ 2 w 3"/>
                <a:gd name="T9" fmla="*/ 1 h 3"/>
                <a:gd name="T10" fmla="*/ 3 w 3"/>
                <a:gd name="T11" fmla="*/ 2 h 3"/>
                <a:gd name="T12" fmla="*/ 1 w 3"/>
                <a:gd name="T13" fmla="*/ 3 h 3"/>
                <a:gd name="T14" fmla="*/ 0 w 3"/>
                <a:gd name="T15" fmla="*/ 3 h 3"/>
                <a:gd name="T16" fmla="*/ 0 w 3"/>
                <a:gd name="T17" fmla="*/ 3 h 3"/>
                <a:gd name="T18" fmla="*/ 1 w 3"/>
                <a:gd name="T19" fmla="*/ 3 h 3"/>
                <a:gd name="T20" fmla="*/ 2 w 3"/>
                <a:gd name="T21" fmla="*/ 2 h 3"/>
                <a:gd name="T22" fmla="*/ 1 w 3"/>
                <a:gd name="T23" fmla="*/ 1 h 3"/>
                <a:gd name="T24" fmla="*/ 0 w 3"/>
                <a:gd name="T25" fmla="*/ 1 h 3"/>
                <a:gd name="T26" fmla="*/ 1 w 3"/>
                <a:gd name="T27" fmla="*/ 0 h 3"/>
                <a:gd name="T28" fmla="*/ 3 w 3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2"/>
                    <a:pt x="3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0" name="Freeform 276"/>
            <p:cNvSpPr>
              <a:spLocks noEditPoints="1"/>
            </p:cNvSpPr>
            <p:nvPr userDrawn="1"/>
          </p:nvSpPr>
          <p:spPr bwMode="auto">
            <a:xfrm>
              <a:off x="7639051" y="6429375"/>
              <a:ext cx="1588" cy="4763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1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2 h 4"/>
                <a:gd name="T10" fmla="*/ 2 w 2"/>
                <a:gd name="T11" fmla="*/ 3 h 4"/>
                <a:gd name="T12" fmla="*/ 1 w 2"/>
                <a:gd name="T13" fmla="*/ 4 h 4"/>
                <a:gd name="T14" fmla="*/ 0 w 2"/>
                <a:gd name="T15" fmla="*/ 3 h 4"/>
                <a:gd name="T16" fmla="*/ 0 w 2"/>
                <a:gd name="T17" fmla="*/ 1 h 4"/>
                <a:gd name="T18" fmla="*/ 2 w 2"/>
                <a:gd name="T19" fmla="*/ 1 h 4"/>
                <a:gd name="T20" fmla="*/ 2 w 2"/>
                <a:gd name="T21" fmla="*/ 0 h 4"/>
                <a:gd name="T22" fmla="*/ 2 w 2"/>
                <a:gd name="T23" fmla="*/ 1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2" y="1"/>
                  </a:lnTo>
                  <a:close/>
                  <a:moveTo>
                    <a:pt x="2" y="3"/>
                  </a:moveTo>
                  <a:cubicBezTo>
                    <a:pt x="2" y="3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1" name="Freeform 277"/>
            <p:cNvSpPr/>
            <p:nvPr userDrawn="1"/>
          </p:nvSpPr>
          <p:spPr bwMode="auto">
            <a:xfrm>
              <a:off x="7645401" y="643096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1 w 2"/>
                <a:gd name="T9" fmla="*/ 0 h 2"/>
                <a:gd name="T10" fmla="*/ 1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2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2" name="Freeform 278"/>
            <p:cNvSpPr>
              <a:spLocks noEditPoints="1"/>
            </p:cNvSpPr>
            <p:nvPr userDrawn="1"/>
          </p:nvSpPr>
          <p:spPr bwMode="auto">
            <a:xfrm>
              <a:off x="7651751" y="6429375"/>
              <a:ext cx="3175" cy="4763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2 h 4"/>
                <a:gd name="T4" fmla="*/ 0 w 2"/>
                <a:gd name="T5" fmla="*/ 2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1 h 4"/>
                <a:gd name="T12" fmla="*/ 1 w 2"/>
                <a:gd name="T13" fmla="*/ 2 h 4"/>
                <a:gd name="T14" fmla="*/ 1 w 2"/>
                <a:gd name="T15" fmla="*/ 2 h 4"/>
                <a:gd name="T16" fmla="*/ 2 w 2"/>
                <a:gd name="T17" fmla="*/ 3 h 4"/>
                <a:gd name="T18" fmla="*/ 1 w 2"/>
                <a:gd name="T19" fmla="*/ 4 h 4"/>
                <a:gd name="T20" fmla="*/ 0 w 2"/>
                <a:gd name="T21" fmla="*/ 3 h 4"/>
                <a:gd name="T22" fmla="*/ 2 w 2"/>
                <a:gd name="T23" fmla="*/ 3 h 4"/>
                <a:gd name="T24" fmla="*/ 1 w 2"/>
                <a:gd name="T25" fmla="*/ 3 h 4"/>
                <a:gd name="T26" fmla="*/ 0 w 2"/>
                <a:gd name="T27" fmla="*/ 3 h 4"/>
                <a:gd name="T28" fmla="*/ 1 w 2"/>
                <a:gd name="T29" fmla="*/ 4 h 4"/>
                <a:gd name="T30" fmla="*/ 2 w 2"/>
                <a:gd name="T31" fmla="*/ 3 h 4"/>
                <a:gd name="T32" fmla="*/ 0 w 2"/>
                <a:gd name="T33" fmla="*/ 1 h 4"/>
                <a:gd name="T34" fmla="*/ 1 w 2"/>
                <a:gd name="T35" fmla="*/ 2 h 4"/>
                <a:gd name="T36" fmla="*/ 2 w 2"/>
                <a:gd name="T37" fmla="*/ 1 h 4"/>
                <a:gd name="T38" fmla="*/ 1 w 2"/>
                <a:gd name="T39" fmla="*/ 1 h 4"/>
                <a:gd name="T40" fmla="*/ 0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lose/>
                  <a:moveTo>
                    <a:pt x="2" y="3"/>
                  </a:move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2" y="4"/>
                    <a:pt x="2" y="3"/>
                  </a:cubicBezTo>
                  <a:close/>
                  <a:moveTo>
                    <a:pt x="0" y="1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3" name="Freeform 279"/>
            <p:cNvSpPr>
              <a:spLocks noEditPoints="1"/>
            </p:cNvSpPr>
            <p:nvPr userDrawn="1"/>
          </p:nvSpPr>
          <p:spPr bwMode="auto">
            <a:xfrm>
              <a:off x="7659688" y="6429375"/>
              <a:ext cx="3175" cy="4763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2 w 3"/>
                <a:gd name="T5" fmla="*/ 4 h 4"/>
                <a:gd name="T6" fmla="*/ 2 w 3"/>
                <a:gd name="T7" fmla="*/ 3 h 4"/>
                <a:gd name="T8" fmla="*/ 2 w 3"/>
                <a:gd name="T9" fmla="*/ 3 h 4"/>
                <a:gd name="T10" fmla="*/ 2 w 3"/>
                <a:gd name="T11" fmla="*/ 3 h 4"/>
                <a:gd name="T12" fmla="*/ 0 w 3"/>
                <a:gd name="T13" fmla="*/ 2 h 4"/>
                <a:gd name="T14" fmla="*/ 2 w 3"/>
                <a:gd name="T15" fmla="*/ 0 h 4"/>
                <a:gd name="T16" fmla="*/ 3 w 3"/>
                <a:gd name="T17" fmla="*/ 2 h 4"/>
                <a:gd name="T18" fmla="*/ 2 w 3"/>
                <a:gd name="T19" fmla="*/ 4 h 4"/>
                <a:gd name="T20" fmla="*/ 1 w 3"/>
                <a:gd name="T21" fmla="*/ 4 h 4"/>
                <a:gd name="T22" fmla="*/ 1 w 3"/>
                <a:gd name="T23" fmla="*/ 4 h 4"/>
                <a:gd name="T24" fmla="*/ 1 w 3"/>
                <a:gd name="T25" fmla="*/ 2 h 4"/>
                <a:gd name="T26" fmla="*/ 2 w 3"/>
                <a:gd name="T27" fmla="*/ 3 h 4"/>
                <a:gd name="T28" fmla="*/ 2 w 3"/>
                <a:gd name="T29" fmla="*/ 2 h 4"/>
                <a:gd name="T30" fmla="*/ 2 w 3"/>
                <a:gd name="T31" fmla="*/ 2 h 4"/>
                <a:gd name="T32" fmla="*/ 2 w 3"/>
                <a:gd name="T33" fmla="*/ 1 h 4"/>
                <a:gd name="T34" fmla="*/ 1 w 3"/>
                <a:gd name="T3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lose/>
                  <a:moveTo>
                    <a:pt x="1" y="2"/>
                  </a:moveTo>
                  <a:cubicBezTo>
                    <a:pt x="1" y="2"/>
                    <a:pt x="1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4" name="Freeform 280"/>
            <p:cNvSpPr>
              <a:spLocks noEditPoints="1"/>
            </p:cNvSpPr>
            <p:nvPr userDrawn="1"/>
          </p:nvSpPr>
          <p:spPr bwMode="auto">
            <a:xfrm>
              <a:off x="7667626" y="6429375"/>
              <a:ext cx="4763" cy="4763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4 h 4"/>
                <a:gd name="T4" fmla="*/ 0 w 3"/>
                <a:gd name="T5" fmla="*/ 2 h 4"/>
                <a:gd name="T6" fmla="*/ 1 w 3"/>
                <a:gd name="T7" fmla="*/ 0 h 4"/>
                <a:gd name="T8" fmla="*/ 3 w 3"/>
                <a:gd name="T9" fmla="*/ 2 h 4"/>
                <a:gd name="T10" fmla="*/ 1 w 3"/>
                <a:gd name="T11" fmla="*/ 2 h 4"/>
                <a:gd name="T12" fmla="*/ 1 w 3"/>
                <a:gd name="T13" fmla="*/ 4 h 4"/>
                <a:gd name="T14" fmla="*/ 2 w 3"/>
                <a:gd name="T15" fmla="*/ 2 h 4"/>
                <a:gd name="T16" fmla="*/ 1 w 3"/>
                <a:gd name="T17" fmla="*/ 1 h 4"/>
                <a:gd name="T18" fmla="*/ 1 w 3"/>
                <a:gd name="T1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lose/>
                  <a:moveTo>
                    <a:pt x="1" y="2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5" name="Freeform 281"/>
            <p:cNvSpPr/>
            <p:nvPr userDrawn="1"/>
          </p:nvSpPr>
          <p:spPr bwMode="auto">
            <a:xfrm>
              <a:off x="7515226" y="6534150"/>
              <a:ext cx="12700" cy="25400"/>
            </a:xfrm>
            <a:custGeom>
              <a:avLst/>
              <a:gdLst>
                <a:gd name="T0" fmla="*/ 3 w 8"/>
                <a:gd name="T1" fmla="*/ 16 h 16"/>
                <a:gd name="T2" fmla="*/ 3 w 8"/>
                <a:gd name="T3" fmla="*/ 4 h 16"/>
                <a:gd name="T4" fmla="*/ 0 w 8"/>
                <a:gd name="T5" fmla="*/ 4 h 16"/>
                <a:gd name="T6" fmla="*/ 4 w 8"/>
                <a:gd name="T7" fmla="*/ 0 h 16"/>
                <a:gd name="T8" fmla="*/ 8 w 8"/>
                <a:gd name="T9" fmla="*/ 4 h 16"/>
                <a:gd name="T10" fmla="*/ 5 w 8"/>
                <a:gd name="T11" fmla="*/ 4 h 16"/>
                <a:gd name="T12" fmla="*/ 5 w 8"/>
                <a:gd name="T13" fmla="*/ 16 h 16"/>
                <a:gd name="T14" fmla="*/ 3 w 8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6" name="Freeform 282"/>
            <p:cNvSpPr/>
            <p:nvPr userDrawn="1"/>
          </p:nvSpPr>
          <p:spPr bwMode="auto">
            <a:xfrm>
              <a:off x="7499351" y="6534150"/>
              <a:ext cx="14288" cy="25400"/>
            </a:xfrm>
            <a:custGeom>
              <a:avLst/>
              <a:gdLst>
                <a:gd name="T0" fmla="*/ 3 w 9"/>
                <a:gd name="T1" fmla="*/ 16 h 16"/>
                <a:gd name="T2" fmla="*/ 3 w 9"/>
                <a:gd name="T3" fmla="*/ 4 h 16"/>
                <a:gd name="T4" fmla="*/ 0 w 9"/>
                <a:gd name="T5" fmla="*/ 4 h 16"/>
                <a:gd name="T6" fmla="*/ 4 w 9"/>
                <a:gd name="T7" fmla="*/ 0 h 16"/>
                <a:gd name="T8" fmla="*/ 9 w 9"/>
                <a:gd name="T9" fmla="*/ 4 h 16"/>
                <a:gd name="T10" fmla="*/ 6 w 9"/>
                <a:gd name="T11" fmla="*/ 4 h 16"/>
                <a:gd name="T12" fmla="*/ 6 w 9"/>
                <a:gd name="T13" fmla="*/ 16 h 16"/>
                <a:gd name="T14" fmla="*/ 3 w 9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6">
                  <a:moveTo>
                    <a:pt x="3" y="1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4"/>
                  </a:lnTo>
                  <a:lnTo>
                    <a:pt x="6" y="4"/>
                  </a:lnTo>
                  <a:lnTo>
                    <a:pt x="6" y="16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7" name="Rectangle 283"/>
            <p:cNvSpPr>
              <a:spLocks noChangeArrowheads="1"/>
            </p:cNvSpPr>
            <p:nvPr userDrawn="1"/>
          </p:nvSpPr>
          <p:spPr bwMode="auto">
            <a:xfrm>
              <a:off x="7499351" y="6561138"/>
              <a:ext cx="26988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8" name="Freeform 284"/>
            <p:cNvSpPr/>
            <p:nvPr userDrawn="1"/>
          </p:nvSpPr>
          <p:spPr bwMode="auto">
            <a:xfrm>
              <a:off x="7486651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9" name="Freeform 285"/>
            <p:cNvSpPr/>
            <p:nvPr userDrawn="1"/>
          </p:nvSpPr>
          <p:spPr bwMode="auto">
            <a:xfrm>
              <a:off x="7562851" y="6534150"/>
              <a:ext cx="30163" cy="14288"/>
            </a:xfrm>
            <a:custGeom>
              <a:avLst/>
              <a:gdLst>
                <a:gd name="T0" fmla="*/ 0 w 25"/>
                <a:gd name="T1" fmla="*/ 12 h 12"/>
                <a:gd name="T2" fmla="*/ 8 w 25"/>
                <a:gd name="T3" fmla="*/ 12 h 12"/>
                <a:gd name="T4" fmla="*/ 17 w 25"/>
                <a:gd name="T5" fmla="*/ 12 h 12"/>
                <a:gd name="T6" fmla="*/ 25 w 25"/>
                <a:gd name="T7" fmla="*/ 12 h 12"/>
                <a:gd name="T8" fmla="*/ 14 w 25"/>
                <a:gd name="T9" fmla="*/ 2 h 12"/>
                <a:gd name="T10" fmla="*/ 13 w 25"/>
                <a:gd name="T11" fmla="*/ 1 h 12"/>
                <a:gd name="T12" fmla="*/ 13 w 25"/>
                <a:gd name="T13" fmla="*/ 0 h 12"/>
                <a:gd name="T14" fmla="*/ 13 w 25"/>
                <a:gd name="T15" fmla="*/ 0 h 12"/>
                <a:gd name="T16" fmla="*/ 12 w 25"/>
                <a:gd name="T17" fmla="*/ 2 h 12"/>
                <a:gd name="T18" fmla="*/ 0 w 25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2">
                  <a:moveTo>
                    <a:pt x="0" y="12"/>
                  </a:moveTo>
                  <a:cubicBezTo>
                    <a:pt x="0" y="12"/>
                    <a:pt x="5" y="10"/>
                    <a:pt x="8" y="12"/>
                  </a:cubicBezTo>
                  <a:cubicBezTo>
                    <a:pt x="8" y="12"/>
                    <a:pt x="13" y="9"/>
                    <a:pt x="17" y="12"/>
                  </a:cubicBezTo>
                  <a:cubicBezTo>
                    <a:pt x="17" y="12"/>
                    <a:pt x="21" y="9"/>
                    <a:pt x="25" y="12"/>
                  </a:cubicBezTo>
                  <a:cubicBezTo>
                    <a:pt x="25" y="12"/>
                    <a:pt x="24" y="3"/>
                    <a:pt x="14" y="2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3" y="2"/>
                    <a:pt x="0" y="12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0" name="Freeform 286"/>
            <p:cNvSpPr/>
            <p:nvPr userDrawn="1"/>
          </p:nvSpPr>
          <p:spPr bwMode="auto">
            <a:xfrm>
              <a:off x="7573963" y="6545263"/>
              <a:ext cx="6350" cy="20638"/>
            </a:xfrm>
            <a:custGeom>
              <a:avLst/>
              <a:gdLst>
                <a:gd name="T0" fmla="*/ 2 w 5"/>
                <a:gd name="T1" fmla="*/ 16 h 16"/>
                <a:gd name="T2" fmla="*/ 2 w 5"/>
                <a:gd name="T3" fmla="*/ 16 h 16"/>
                <a:gd name="T4" fmla="*/ 2 w 5"/>
                <a:gd name="T5" fmla="*/ 16 h 16"/>
                <a:gd name="T6" fmla="*/ 1 w 5"/>
                <a:gd name="T7" fmla="*/ 15 h 16"/>
                <a:gd name="T8" fmla="*/ 0 w 5"/>
                <a:gd name="T9" fmla="*/ 14 h 16"/>
                <a:gd name="T10" fmla="*/ 2 w 5"/>
                <a:gd name="T11" fmla="*/ 14 h 16"/>
                <a:gd name="T12" fmla="*/ 2 w 5"/>
                <a:gd name="T13" fmla="*/ 15 h 16"/>
                <a:gd name="T14" fmla="*/ 2 w 5"/>
                <a:gd name="T15" fmla="*/ 15 h 16"/>
                <a:gd name="T16" fmla="*/ 3 w 5"/>
                <a:gd name="T17" fmla="*/ 15 h 16"/>
                <a:gd name="T18" fmla="*/ 3 w 5"/>
                <a:gd name="T19" fmla="*/ 14 h 16"/>
                <a:gd name="T20" fmla="*/ 3 w 5"/>
                <a:gd name="T21" fmla="*/ 0 h 16"/>
                <a:gd name="T22" fmla="*/ 5 w 5"/>
                <a:gd name="T23" fmla="*/ 0 h 16"/>
                <a:gd name="T24" fmla="*/ 5 w 5"/>
                <a:gd name="T25" fmla="*/ 14 h 16"/>
                <a:gd name="T26" fmla="*/ 3 w 5"/>
                <a:gd name="T27" fmla="*/ 16 h 16"/>
                <a:gd name="T28" fmla="*/ 2 w 5"/>
                <a:gd name="T2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16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4" y="16"/>
                    <a:pt x="3" y="16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1" name="Freeform 287"/>
            <p:cNvSpPr/>
            <p:nvPr userDrawn="1"/>
          </p:nvSpPr>
          <p:spPr bwMode="auto">
            <a:xfrm>
              <a:off x="7551738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2" name="Freeform 288"/>
            <p:cNvSpPr/>
            <p:nvPr userDrawn="1"/>
          </p:nvSpPr>
          <p:spPr bwMode="auto">
            <a:xfrm>
              <a:off x="7635876" y="6534150"/>
              <a:ext cx="19050" cy="14288"/>
            </a:xfrm>
            <a:custGeom>
              <a:avLst/>
              <a:gdLst>
                <a:gd name="T0" fmla="*/ 14 w 15"/>
                <a:gd name="T1" fmla="*/ 0 h 11"/>
                <a:gd name="T2" fmla="*/ 5 w 15"/>
                <a:gd name="T3" fmla="*/ 0 h 11"/>
                <a:gd name="T4" fmla="*/ 4 w 15"/>
                <a:gd name="T5" fmla="*/ 2 h 11"/>
                <a:gd name="T6" fmla="*/ 4 w 15"/>
                <a:gd name="T7" fmla="*/ 4 h 11"/>
                <a:gd name="T8" fmla="*/ 3 w 15"/>
                <a:gd name="T9" fmla="*/ 6 h 11"/>
                <a:gd name="T10" fmla="*/ 1 w 15"/>
                <a:gd name="T11" fmla="*/ 7 h 11"/>
                <a:gd name="T12" fmla="*/ 1 w 15"/>
                <a:gd name="T13" fmla="*/ 7 h 11"/>
                <a:gd name="T14" fmla="*/ 0 w 15"/>
                <a:gd name="T15" fmla="*/ 9 h 11"/>
                <a:gd name="T16" fmla="*/ 5 w 15"/>
                <a:gd name="T17" fmla="*/ 11 h 11"/>
                <a:gd name="T18" fmla="*/ 7 w 15"/>
                <a:gd name="T19" fmla="*/ 11 h 11"/>
                <a:gd name="T20" fmla="*/ 14 w 15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1">
                  <a:moveTo>
                    <a:pt x="1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0" y="9"/>
                  </a:cubicBezTo>
                  <a:cubicBezTo>
                    <a:pt x="2" y="11"/>
                    <a:pt x="5" y="11"/>
                    <a:pt x="5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5" y="9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3" name="Freeform 289"/>
            <p:cNvSpPr/>
            <p:nvPr userDrawn="1"/>
          </p:nvSpPr>
          <p:spPr bwMode="auto">
            <a:xfrm>
              <a:off x="7632701" y="6534150"/>
              <a:ext cx="7938" cy="11113"/>
            </a:xfrm>
            <a:custGeom>
              <a:avLst/>
              <a:gdLst>
                <a:gd name="T0" fmla="*/ 4 w 7"/>
                <a:gd name="T1" fmla="*/ 6 h 8"/>
                <a:gd name="T2" fmla="*/ 4 w 7"/>
                <a:gd name="T3" fmla="*/ 6 h 8"/>
                <a:gd name="T4" fmla="*/ 5 w 7"/>
                <a:gd name="T5" fmla="*/ 5 h 8"/>
                <a:gd name="T6" fmla="*/ 5 w 7"/>
                <a:gd name="T7" fmla="*/ 4 h 8"/>
                <a:gd name="T8" fmla="*/ 6 w 7"/>
                <a:gd name="T9" fmla="*/ 2 h 8"/>
                <a:gd name="T10" fmla="*/ 7 w 7"/>
                <a:gd name="T11" fmla="*/ 0 h 8"/>
                <a:gd name="T12" fmla="*/ 0 w 7"/>
                <a:gd name="T13" fmla="*/ 0 h 8"/>
                <a:gd name="T14" fmla="*/ 2 w 7"/>
                <a:gd name="T15" fmla="*/ 8 h 8"/>
                <a:gd name="T16" fmla="*/ 3 w 7"/>
                <a:gd name="T17" fmla="*/ 7 h 8"/>
                <a:gd name="T18" fmla="*/ 4 w 7"/>
                <a:gd name="T1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1"/>
                    <a:pt x="6" y="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2" y="8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4" name="Rectangle 290"/>
            <p:cNvSpPr>
              <a:spLocks noChangeArrowheads="1"/>
            </p:cNvSpPr>
            <p:nvPr userDrawn="1"/>
          </p:nvSpPr>
          <p:spPr bwMode="auto">
            <a:xfrm>
              <a:off x="7637463" y="6562725"/>
              <a:ext cx="12700" cy="3175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5" name="Rectangle 291"/>
            <p:cNvSpPr>
              <a:spLocks noChangeArrowheads="1"/>
            </p:cNvSpPr>
            <p:nvPr userDrawn="1"/>
          </p:nvSpPr>
          <p:spPr bwMode="auto">
            <a:xfrm>
              <a:off x="7642226" y="6548438"/>
              <a:ext cx="1588" cy="14288"/>
            </a:xfrm>
            <a:prstGeom prst="rect">
              <a:avLst/>
            </a:pr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6" name="Freeform 292"/>
            <p:cNvSpPr/>
            <p:nvPr userDrawn="1"/>
          </p:nvSpPr>
          <p:spPr bwMode="auto">
            <a:xfrm>
              <a:off x="7618413" y="6523038"/>
              <a:ext cx="52388" cy="52388"/>
            </a:xfrm>
            <a:custGeom>
              <a:avLst/>
              <a:gdLst>
                <a:gd name="T0" fmla="*/ 30 w 33"/>
                <a:gd name="T1" fmla="*/ 30 h 33"/>
                <a:gd name="T2" fmla="*/ 30 w 33"/>
                <a:gd name="T3" fmla="*/ 27 h 33"/>
                <a:gd name="T4" fmla="*/ 6 w 33"/>
                <a:gd name="T5" fmla="*/ 27 h 33"/>
                <a:gd name="T6" fmla="*/ 6 w 33"/>
                <a:gd name="T7" fmla="*/ 7 h 33"/>
                <a:gd name="T8" fmla="*/ 27 w 33"/>
                <a:gd name="T9" fmla="*/ 7 h 33"/>
                <a:gd name="T10" fmla="*/ 27 w 33"/>
                <a:gd name="T11" fmla="*/ 30 h 33"/>
                <a:gd name="T12" fmla="*/ 30 w 33"/>
                <a:gd name="T13" fmla="*/ 30 h 33"/>
                <a:gd name="T14" fmla="*/ 30 w 33"/>
                <a:gd name="T15" fmla="*/ 27 h 33"/>
                <a:gd name="T16" fmla="*/ 30 w 33"/>
                <a:gd name="T17" fmla="*/ 30 h 33"/>
                <a:gd name="T18" fmla="*/ 33 w 33"/>
                <a:gd name="T19" fmla="*/ 30 h 33"/>
                <a:gd name="T20" fmla="*/ 33 w 33"/>
                <a:gd name="T21" fmla="*/ 0 h 33"/>
                <a:gd name="T22" fmla="*/ 0 w 33"/>
                <a:gd name="T23" fmla="*/ 0 h 33"/>
                <a:gd name="T24" fmla="*/ 0 w 33"/>
                <a:gd name="T25" fmla="*/ 33 h 33"/>
                <a:gd name="T26" fmla="*/ 33 w 33"/>
                <a:gd name="T27" fmla="*/ 33 h 33"/>
                <a:gd name="T28" fmla="*/ 33 w 33"/>
                <a:gd name="T29" fmla="*/ 30 h 33"/>
                <a:gd name="T30" fmla="*/ 30 w 33"/>
                <a:gd name="T3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3">
                  <a:moveTo>
                    <a:pt x="30" y="30"/>
                  </a:moveTo>
                  <a:lnTo>
                    <a:pt x="30" y="27"/>
                  </a:lnTo>
                  <a:lnTo>
                    <a:pt x="6" y="27"/>
                  </a:lnTo>
                  <a:lnTo>
                    <a:pt x="6" y="7"/>
                  </a:lnTo>
                  <a:lnTo>
                    <a:pt x="27" y="7"/>
                  </a:lnTo>
                  <a:lnTo>
                    <a:pt x="27" y="30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33" y="3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33" y="33"/>
                  </a:lnTo>
                  <a:lnTo>
                    <a:pt x="33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454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 userDrawn="1"/>
        </p:nvSpPr>
        <p:spPr>
          <a:xfrm>
            <a:off x="0" y="1921611"/>
            <a:ext cx="12192000" cy="136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481" y="2431911"/>
            <a:ext cx="4598987" cy="804151"/>
          </a:xfrm>
          <a:noFill/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5480" y="3279062"/>
            <a:ext cx="4598987" cy="1082874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409200" y="1959352"/>
            <a:ext cx="4107319" cy="1655024"/>
            <a:chOff x="774701" y="1028700"/>
            <a:chExt cx="3557588" cy="1433513"/>
          </a:xfrm>
        </p:grpSpPr>
        <p:sp>
          <p:nvSpPr>
            <p:cNvPr id="7" name="Oval 27"/>
            <p:cNvSpPr>
              <a:spLocks noChangeArrowheads="1"/>
            </p:cNvSpPr>
            <p:nvPr/>
          </p:nvSpPr>
          <p:spPr bwMode="auto">
            <a:xfrm>
              <a:off x="2122488" y="2217738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Oval 28"/>
            <p:cNvSpPr>
              <a:spLocks noChangeArrowheads="1"/>
            </p:cNvSpPr>
            <p:nvPr/>
          </p:nvSpPr>
          <p:spPr bwMode="auto">
            <a:xfrm>
              <a:off x="2165351" y="2260600"/>
              <a:ext cx="146050" cy="146050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2403476" y="2197100"/>
              <a:ext cx="231775" cy="231775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30"/>
            <p:cNvSpPr>
              <a:spLocks noChangeArrowheads="1"/>
            </p:cNvSpPr>
            <p:nvPr/>
          </p:nvSpPr>
          <p:spPr bwMode="auto">
            <a:xfrm>
              <a:off x="2446338" y="2241550"/>
              <a:ext cx="146050" cy="144463"/>
            </a:xfrm>
            <a:prstGeom prst="ellipse">
              <a:avLst/>
            </a:pr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2259013" y="2038350"/>
              <a:ext cx="111125" cy="206375"/>
            </a:xfrm>
            <a:custGeom>
              <a:avLst/>
              <a:gdLst>
                <a:gd name="T0" fmla="*/ 12 w 70"/>
                <a:gd name="T1" fmla="*/ 130 h 130"/>
                <a:gd name="T2" fmla="*/ 0 w 70"/>
                <a:gd name="T3" fmla="*/ 123 h 130"/>
                <a:gd name="T4" fmla="*/ 58 w 70"/>
                <a:gd name="T5" fmla="*/ 0 h 130"/>
                <a:gd name="T6" fmla="*/ 70 w 70"/>
                <a:gd name="T7" fmla="*/ 4 h 130"/>
                <a:gd name="T8" fmla="*/ 12 w 70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30">
                  <a:moveTo>
                    <a:pt x="12" y="130"/>
                  </a:moveTo>
                  <a:lnTo>
                    <a:pt x="0" y="123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2"/>
            <p:cNvSpPr/>
            <p:nvPr/>
          </p:nvSpPr>
          <p:spPr bwMode="auto">
            <a:xfrm>
              <a:off x="939801" y="2197100"/>
              <a:ext cx="261938" cy="265113"/>
            </a:xfrm>
            <a:custGeom>
              <a:avLst/>
              <a:gdLst>
                <a:gd name="T0" fmla="*/ 71 w 79"/>
                <a:gd name="T1" fmla="*/ 25 h 80"/>
                <a:gd name="T2" fmla="*/ 54 w 79"/>
                <a:gd name="T3" fmla="*/ 72 h 80"/>
                <a:gd name="T4" fmla="*/ 8 w 79"/>
                <a:gd name="T5" fmla="*/ 55 h 80"/>
                <a:gd name="T6" fmla="*/ 25 w 79"/>
                <a:gd name="T7" fmla="*/ 9 h 80"/>
                <a:gd name="T8" fmla="*/ 71 w 79"/>
                <a:gd name="T9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0">
                  <a:moveTo>
                    <a:pt x="71" y="25"/>
                  </a:moveTo>
                  <a:cubicBezTo>
                    <a:pt x="79" y="43"/>
                    <a:pt x="72" y="64"/>
                    <a:pt x="54" y="72"/>
                  </a:cubicBezTo>
                  <a:cubicBezTo>
                    <a:pt x="37" y="80"/>
                    <a:pt x="16" y="72"/>
                    <a:pt x="8" y="55"/>
                  </a:cubicBezTo>
                  <a:cubicBezTo>
                    <a:pt x="0" y="37"/>
                    <a:pt x="7" y="17"/>
                    <a:pt x="25" y="9"/>
                  </a:cubicBezTo>
                  <a:cubicBezTo>
                    <a:pt x="42" y="0"/>
                    <a:pt x="63" y="8"/>
                    <a:pt x="71" y="25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3"/>
            <p:cNvSpPr/>
            <p:nvPr/>
          </p:nvSpPr>
          <p:spPr bwMode="auto">
            <a:xfrm>
              <a:off x="987426" y="2247900"/>
              <a:ext cx="165100" cy="165100"/>
            </a:xfrm>
            <a:custGeom>
              <a:avLst/>
              <a:gdLst>
                <a:gd name="T0" fmla="*/ 45 w 50"/>
                <a:gd name="T1" fmla="*/ 16 h 50"/>
                <a:gd name="T2" fmla="*/ 35 w 50"/>
                <a:gd name="T3" fmla="*/ 45 h 50"/>
                <a:gd name="T4" fmla="*/ 5 w 50"/>
                <a:gd name="T5" fmla="*/ 34 h 50"/>
                <a:gd name="T6" fmla="*/ 16 w 50"/>
                <a:gd name="T7" fmla="*/ 5 h 50"/>
                <a:gd name="T8" fmla="*/ 45 w 50"/>
                <a:gd name="T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5" y="16"/>
                  </a:moveTo>
                  <a:cubicBezTo>
                    <a:pt x="50" y="27"/>
                    <a:pt x="46" y="40"/>
                    <a:pt x="35" y="45"/>
                  </a:cubicBezTo>
                  <a:cubicBezTo>
                    <a:pt x="24" y="50"/>
                    <a:pt x="10" y="46"/>
                    <a:pt x="5" y="34"/>
                  </a:cubicBezTo>
                  <a:cubicBezTo>
                    <a:pt x="0" y="23"/>
                    <a:pt x="5" y="10"/>
                    <a:pt x="16" y="5"/>
                  </a:cubicBezTo>
                  <a:cubicBezTo>
                    <a:pt x="27" y="0"/>
                    <a:pt x="40" y="5"/>
                    <a:pt x="45" y="16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/>
          </p:nvSpPr>
          <p:spPr bwMode="auto">
            <a:xfrm>
              <a:off x="1055688" y="2016125"/>
              <a:ext cx="20638" cy="214313"/>
            </a:xfrm>
            <a:prstGeom prst="rect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5"/>
            <p:cNvSpPr/>
            <p:nvPr/>
          </p:nvSpPr>
          <p:spPr bwMode="auto">
            <a:xfrm>
              <a:off x="844551" y="1028700"/>
              <a:ext cx="3487738" cy="808038"/>
            </a:xfrm>
            <a:custGeom>
              <a:avLst/>
              <a:gdLst>
                <a:gd name="T0" fmla="*/ 996 w 1056"/>
                <a:gd name="T1" fmla="*/ 139 h 244"/>
                <a:gd name="T2" fmla="*/ 1051 w 1056"/>
                <a:gd name="T3" fmla="*/ 140 h 244"/>
                <a:gd name="T4" fmla="*/ 1013 w 1056"/>
                <a:gd name="T5" fmla="*/ 101 h 244"/>
                <a:gd name="T6" fmla="*/ 1056 w 1056"/>
                <a:gd name="T7" fmla="*/ 0 h 244"/>
                <a:gd name="T8" fmla="*/ 966 w 1056"/>
                <a:gd name="T9" fmla="*/ 4 h 244"/>
                <a:gd name="T10" fmla="*/ 850 w 1056"/>
                <a:gd name="T11" fmla="*/ 125 h 244"/>
                <a:gd name="T12" fmla="*/ 187 w 1056"/>
                <a:gd name="T13" fmla="*/ 143 h 244"/>
                <a:gd name="T14" fmla="*/ 163 w 1056"/>
                <a:gd name="T15" fmla="*/ 150 h 244"/>
                <a:gd name="T16" fmla="*/ 56 w 1056"/>
                <a:gd name="T17" fmla="*/ 218 h 244"/>
                <a:gd name="T18" fmla="*/ 0 w 1056"/>
                <a:gd name="T19" fmla="*/ 244 h 244"/>
                <a:gd name="T20" fmla="*/ 964 w 1056"/>
                <a:gd name="T21" fmla="*/ 220 h 244"/>
                <a:gd name="T22" fmla="*/ 996 w 1056"/>
                <a:gd name="T23" fmla="*/ 1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244">
                  <a:moveTo>
                    <a:pt x="996" y="139"/>
                  </a:moveTo>
                  <a:cubicBezTo>
                    <a:pt x="1051" y="140"/>
                    <a:pt x="1051" y="140"/>
                    <a:pt x="1051" y="140"/>
                  </a:cubicBezTo>
                  <a:cubicBezTo>
                    <a:pt x="1013" y="101"/>
                    <a:pt x="1013" y="101"/>
                    <a:pt x="1013" y="101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966" y="4"/>
                    <a:pt x="966" y="4"/>
                    <a:pt x="966" y="4"/>
                  </a:cubicBezTo>
                  <a:cubicBezTo>
                    <a:pt x="850" y="125"/>
                    <a:pt x="850" y="125"/>
                    <a:pt x="850" y="125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6" y="218"/>
                    <a:pt x="21" y="230"/>
                    <a:pt x="0" y="244"/>
                  </a:cubicBezTo>
                  <a:cubicBezTo>
                    <a:pt x="964" y="220"/>
                    <a:pt x="964" y="220"/>
                    <a:pt x="964" y="220"/>
                  </a:cubicBezTo>
                  <a:lnTo>
                    <a:pt x="99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6"/>
            <p:cNvSpPr/>
            <p:nvPr/>
          </p:nvSpPr>
          <p:spPr bwMode="auto">
            <a:xfrm>
              <a:off x="774701" y="1757363"/>
              <a:ext cx="3254375" cy="658813"/>
            </a:xfrm>
            <a:custGeom>
              <a:avLst/>
              <a:gdLst>
                <a:gd name="T0" fmla="*/ 962 w 985"/>
                <a:gd name="T1" fmla="*/ 59 h 199"/>
                <a:gd name="T2" fmla="*/ 985 w 985"/>
                <a:gd name="T3" fmla="*/ 0 h 199"/>
                <a:gd name="T4" fmla="*/ 21 w 985"/>
                <a:gd name="T5" fmla="*/ 24 h 199"/>
                <a:gd name="T6" fmla="*/ 5 w 985"/>
                <a:gd name="T7" fmla="*/ 41 h 199"/>
                <a:gd name="T8" fmla="*/ 30 w 985"/>
                <a:gd name="T9" fmla="*/ 85 h 199"/>
                <a:gd name="T10" fmla="*/ 410 w 985"/>
                <a:gd name="T11" fmla="*/ 84 h 199"/>
                <a:gd name="T12" fmla="*/ 660 w 985"/>
                <a:gd name="T13" fmla="*/ 199 h 199"/>
                <a:gd name="T14" fmla="*/ 790 w 985"/>
                <a:gd name="T15" fmla="*/ 196 h 199"/>
                <a:gd name="T16" fmla="*/ 642 w 985"/>
                <a:gd name="T17" fmla="*/ 81 h 199"/>
                <a:gd name="T18" fmla="*/ 785 w 985"/>
                <a:gd name="T19" fmla="*/ 76 h 199"/>
                <a:gd name="T20" fmla="*/ 962 w 985"/>
                <a:gd name="T21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199">
                  <a:moveTo>
                    <a:pt x="962" y="59"/>
                  </a:moveTo>
                  <a:cubicBezTo>
                    <a:pt x="985" y="0"/>
                    <a:pt x="985" y="0"/>
                    <a:pt x="985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2" y="30"/>
                    <a:pt x="6" y="36"/>
                    <a:pt x="5" y="41"/>
                  </a:cubicBezTo>
                  <a:cubicBezTo>
                    <a:pt x="4" y="59"/>
                    <a:pt x="0" y="76"/>
                    <a:pt x="30" y="85"/>
                  </a:cubicBezTo>
                  <a:cubicBezTo>
                    <a:pt x="60" y="94"/>
                    <a:pt x="410" y="84"/>
                    <a:pt x="410" y="84"/>
                  </a:cubicBezTo>
                  <a:cubicBezTo>
                    <a:pt x="660" y="199"/>
                    <a:pt x="660" y="199"/>
                    <a:pt x="660" y="199"/>
                  </a:cubicBezTo>
                  <a:cubicBezTo>
                    <a:pt x="790" y="196"/>
                    <a:pt x="790" y="196"/>
                    <a:pt x="790" y="196"/>
                  </a:cubicBezTo>
                  <a:cubicBezTo>
                    <a:pt x="642" y="81"/>
                    <a:pt x="642" y="81"/>
                    <a:pt x="642" y="81"/>
                  </a:cubicBezTo>
                  <a:cubicBezTo>
                    <a:pt x="785" y="76"/>
                    <a:pt x="785" y="76"/>
                    <a:pt x="785" y="76"/>
                  </a:cubicBezTo>
                  <a:lnTo>
                    <a:pt x="962" y="59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7"/>
            <p:cNvSpPr/>
            <p:nvPr/>
          </p:nvSpPr>
          <p:spPr bwMode="auto">
            <a:xfrm>
              <a:off x="2033588" y="1241425"/>
              <a:ext cx="696913" cy="247650"/>
            </a:xfrm>
            <a:custGeom>
              <a:avLst/>
              <a:gdLst>
                <a:gd name="T0" fmla="*/ 21 w 439"/>
                <a:gd name="T1" fmla="*/ 146 h 156"/>
                <a:gd name="T2" fmla="*/ 233 w 439"/>
                <a:gd name="T3" fmla="*/ 2 h 156"/>
                <a:gd name="T4" fmla="*/ 439 w 439"/>
                <a:gd name="T5" fmla="*/ 0 h 156"/>
                <a:gd name="T6" fmla="*/ 360 w 439"/>
                <a:gd name="T7" fmla="*/ 146 h 156"/>
                <a:gd name="T8" fmla="*/ 0 w 439"/>
                <a:gd name="T9" fmla="*/ 156 h 156"/>
                <a:gd name="T10" fmla="*/ 21 w 439"/>
                <a:gd name="T11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156">
                  <a:moveTo>
                    <a:pt x="21" y="146"/>
                  </a:moveTo>
                  <a:lnTo>
                    <a:pt x="233" y="2"/>
                  </a:lnTo>
                  <a:lnTo>
                    <a:pt x="439" y="0"/>
                  </a:lnTo>
                  <a:lnTo>
                    <a:pt x="360" y="146"/>
                  </a:lnTo>
                  <a:lnTo>
                    <a:pt x="0" y="156"/>
                  </a:lnTo>
                  <a:lnTo>
                    <a:pt x="21" y="146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8"/>
            <p:cNvSpPr/>
            <p:nvPr/>
          </p:nvSpPr>
          <p:spPr bwMode="auto">
            <a:xfrm>
              <a:off x="1030288" y="1482725"/>
              <a:ext cx="468313" cy="268288"/>
            </a:xfrm>
            <a:custGeom>
              <a:avLst/>
              <a:gdLst>
                <a:gd name="T0" fmla="*/ 0 w 142"/>
                <a:gd name="T1" fmla="*/ 81 h 81"/>
                <a:gd name="T2" fmla="*/ 94 w 142"/>
                <a:gd name="T3" fmla="*/ 78 h 81"/>
                <a:gd name="T4" fmla="*/ 114 w 142"/>
                <a:gd name="T5" fmla="*/ 17 h 81"/>
                <a:gd name="T6" fmla="*/ 0 w 14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1">
                  <a:moveTo>
                    <a:pt x="0" y="81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8"/>
                    <a:pt x="142" y="35"/>
                    <a:pt x="114" y="17"/>
                  </a:cubicBezTo>
                  <a:cubicBezTo>
                    <a:pt x="86" y="0"/>
                    <a:pt x="10" y="41"/>
                    <a:pt x="0" y="81"/>
                  </a:cubicBez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9"/>
            <p:cNvSpPr/>
            <p:nvPr/>
          </p:nvSpPr>
          <p:spPr bwMode="auto">
            <a:xfrm>
              <a:off x="3403601" y="1824038"/>
              <a:ext cx="525463" cy="271463"/>
            </a:xfrm>
            <a:custGeom>
              <a:avLst/>
              <a:gdLst>
                <a:gd name="T0" fmla="*/ 105 w 159"/>
                <a:gd name="T1" fmla="*/ 13 h 82"/>
                <a:gd name="T2" fmla="*/ 0 w 159"/>
                <a:gd name="T3" fmla="*/ 10 h 82"/>
                <a:gd name="T4" fmla="*/ 2 w 159"/>
                <a:gd name="T5" fmla="*/ 75 h 82"/>
                <a:gd name="T6" fmla="*/ 106 w 159"/>
                <a:gd name="T7" fmla="*/ 67 h 82"/>
                <a:gd name="T8" fmla="*/ 159 w 159"/>
                <a:gd name="T9" fmla="*/ 38 h 82"/>
                <a:gd name="T10" fmla="*/ 105 w 159"/>
                <a:gd name="T11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82">
                  <a:moveTo>
                    <a:pt x="105" y="13"/>
                  </a:moveTo>
                  <a:cubicBezTo>
                    <a:pt x="45" y="0"/>
                    <a:pt x="0" y="10"/>
                    <a:pt x="0" y="10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47" y="82"/>
                    <a:pt x="106" y="67"/>
                  </a:cubicBezTo>
                  <a:cubicBezTo>
                    <a:pt x="157" y="54"/>
                    <a:pt x="159" y="42"/>
                    <a:pt x="159" y="38"/>
                  </a:cubicBezTo>
                  <a:cubicBezTo>
                    <a:pt x="159" y="35"/>
                    <a:pt x="156" y="23"/>
                    <a:pt x="105" y="13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0"/>
            <p:cNvSpPr/>
            <p:nvPr/>
          </p:nvSpPr>
          <p:spPr bwMode="auto">
            <a:xfrm>
              <a:off x="3348038" y="1857375"/>
              <a:ext cx="112713" cy="211138"/>
            </a:xfrm>
            <a:custGeom>
              <a:avLst/>
              <a:gdLst>
                <a:gd name="T0" fmla="*/ 17 w 34"/>
                <a:gd name="T1" fmla="*/ 64 h 64"/>
                <a:gd name="T2" fmla="*/ 0 w 34"/>
                <a:gd name="T3" fmla="*/ 32 h 64"/>
                <a:gd name="T4" fmla="*/ 17 w 34"/>
                <a:gd name="T5" fmla="*/ 0 h 64"/>
                <a:gd name="T6" fmla="*/ 33 w 34"/>
                <a:gd name="T7" fmla="*/ 32 h 64"/>
                <a:gd name="T8" fmla="*/ 17 w 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17" y="64"/>
                  </a:moveTo>
                  <a:cubicBezTo>
                    <a:pt x="8" y="64"/>
                    <a:pt x="0" y="50"/>
                    <a:pt x="0" y="32"/>
                  </a:cubicBezTo>
                  <a:cubicBezTo>
                    <a:pt x="0" y="15"/>
                    <a:pt x="7" y="0"/>
                    <a:pt x="17" y="0"/>
                  </a:cubicBezTo>
                  <a:cubicBezTo>
                    <a:pt x="26" y="0"/>
                    <a:pt x="33" y="14"/>
                    <a:pt x="33" y="32"/>
                  </a:cubicBezTo>
                  <a:cubicBezTo>
                    <a:pt x="34" y="50"/>
                    <a:pt x="26" y="64"/>
                    <a:pt x="17" y="64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Oval 41"/>
            <p:cNvSpPr>
              <a:spLocks noChangeArrowheads="1"/>
            </p:cNvSpPr>
            <p:nvPr/>
          </p:nvSpPr>
          <p:spPr bwMode="auto">
            <a:xfrm>
              <a:off x="1908176" y="1574800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2268538" y="1577975"/>
              <a:ext cx="187325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2617788" y="157797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2994026" y="1571625"/>
              <a:ext cx="192088" cy="192088"/>
            </a:xfrm>
            <a:prstGeom prst="ellipse">
              <a:avLst/>
            </a:pr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5"/>
            <p:cNvSpPr/>
            <p:nvPr/>
          </p:nvSpPr>
          <p:spPr bwMode="auto">
            <a:xfrm>
              <a:off x="1584326" y="1555750"/>
              <a:ext cx="247650" cy="469900"/>
            </a:xfrm>
            <a:custGeom>
              <a:avLst/>
              <a:gdLst>
                <a:gd name="T0" fmla="*/ 44 w 75"/>
                <a:gd name="T1" fmla="*/ 142 h 142"/>
                <a:gd name="T2" fmla="*/ 31 w 75"/>
                <a:gd name="T3" fmla="*/ 142 h 142"/>
                <a:gd name="T4" fmla="*/ 0 w 75"/>
                <a:gd name="T5" fmla="*/ 111 h 142"/>
                <a:gd name="T6" fmla="*/ 0 w 75"/>
                <a:gd name="T7" fmla="*/ 32 h 142"/>
                <a:gd name="T8" fmla="*/ 31 w 75"/>
                <a:gd name="T9" fmla="*/ 0 h 142"/>
                <a:gd name="T10" fmla="*/ 44 w 75"/>
                <a:gd name="T11" fmla="*/ 0 h 142"/>
                <a:gd name="T12" fmla="*/ 75 w 75"/>
                <a:gd name="T13" fmla="*/ 32 h 142"/>
                <a:gd name="T14" fmla="*/ 75 w 75"/>
                <a:gd name="T15" fmla="*/ 111 h 142"/>
                <a:gd name="T16" fmla="*/ 44 w 7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42">
                  <a:moveTo>
                    <a:pt x="44" y="142"/>
                  </a:moveTo>
                  <a:cubicBezTo>
                    <a:pt x="31" y="142"/>
                    <a:pt x="31" y="142"/>
                    <a:pt x="31" y="142"/>
                  </a:cubicBezTo>
                  <a:cubicBezTo>
                    <a:pt x="14" y="142"/>
                    <a:pt x="0" y="128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1" y="0"/>
                    <a:pt x="75" y="14"/>
                    <a:pt x="75" y="3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28"/>
                    <a:pt x="61" y="142"/>
                    <a:pt x="44" y="142"/>
                  </a:cubicBez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9240" y="1617013"/>
            <a:ext cx="4282597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79240" y="2868054"/>
            <a:ext cx="4282597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9240" y="3183688"/>
            <a:ext cx="428259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44" name="PA_矩形 10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-1851785" y="3493788"/>
            <a:ext cx="5205685" cy="16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6"/>
          <p:cNvSpPr>
            <a:spLocks noChangeArrowheads="1"/>
          </p:cNvSpPr>
          <p:nvPr userDrawn="1"/>
        </p:nvSpPr>
        <p:spPr bwMode="auto">
          <a:xfrm>
            <a:off x="3643313" y="0"/>
            <a:ext cx="490696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Rectangle 885"/>
          <p:cNvSpPr>
            <a:spLocks noChangeArrowheads="1"/>
          </p:cNvSpPr>
          <p:nvPr userDrawn="1"/>
        </p:nvSpPr>
        <p:spPr bwMode="auto">
          <a:xfrm>
            <a:off x="0" y="5570032"/>
            <a:ext cx="12177486" cy="1287968"/>
          </a:xfrm>
          <a:prstGeom prst="rect">
            <a:avLst/>
          </a:prstGeom>
          <a:solidFill>
            <a:srgbClr val="EDB34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26" name="组合 425"/>
          <p:cNvGrpSpPr/>
          <p:nvPr userDrawn="1"/>
        </p:nvGrpSpPr>
        <p:grpSpPr>
          <a:xfrm>
            <a:off x="904958" y="2960303"/>
            <a:ext cx="10949600" cy="3390772"/>
            <a:chOff x="904958" y="3429000"/>
            <a:chExt cx="10949600" cy="3390772"/>
          </a:xfrm>
        </p:grpSpPr>
        <p:sp>
          <p:nvSpPr>
            <p:cNvPr id="427" name="Rectangle 886"/>
            <p:cNvSpPr>
              <a:spLocks noChangeArrowheads="1"/>
            </p:cNvSpPr>
            <p:nvPr/>
          </p:nvSpPr>
          <p:spPr bwMode="auto">
            <a:xfrm>
              <a:off x="7175818" y="5389114"/>
              <a:ext cx="64210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887"/>
            <p:cNvSpPr>
              <a:spLocks noChangeArrowheads="1"/>
            </p:cNvSpPr>
            <p:nvPr/>
          </p:nvSpPr>
          <p:spPr bwMode="auto">
            <a:xfrm>
              <a:off x="7596379" y="5456704"/>
              <a:ext cx="142690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888"/>
            <p:cNvSpPr/>
            <p:nvPr/>
          </p:nvSpPr>
          <p:spPr bwMode="auto">
            <a:xfrm>
              <a:off x="7341038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889"/>
            <p:cNvSpPr>
              <a:spLocks noChangeArrowheads="1"/>
            </p:cNvSpPr>
            <p:nvPr/>
          </p:nvSpPr>
          <p:spPr bwMode="auto">
            <a:xfrm>
              <a:off x="732601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890"/>
            <p:cNvSpPr>
              <a:spLocks noChangeArrowheads="1"/>
            </p:cNvSpPr>
            <p:nvPr/>
          </p:nvSpPr>
          <p:spPr bwMode="auto">
            <a:xfrm>
              <a:off x="7393608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891"/>
            <p:cNvSpPr>
              <a:spLocks noChangeArrowheads="1"/>
            </p:cNvSpPr>
            <p:nvPr/>
          </p:nvSpPr>
          <p:spPr bwMode="auto">
            <a:xfrm>
              <a:off x="7378588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892"/>
            <p:cNvSpPr>
              <a:spLocks noChangeArrowheads="1"/>
            </p:cNvSpPr>
            <p:nvPr/>
          </p:nvSpPr>
          <p:spPr bwMode="auto">
            <a:xfrm>
              <a:off x="7284712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Freeform 893"/>
            <p:cNvSpPr/>
            <p:nvPr/>
          </p:nvSpPr>
          <p:spPr bwMode="auto">
            <a:xfrm>
              <a:off x="7220878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894"/>
            <p:cNvSpPr>
              <a:spLocks noChangeArrowheads="1"/>
            </p:cNvSpPr>
            <p:nvPr/>
          </p:nvSpPr>
          <p:spPr bwMode="auto">
            <a:xfrm>
              <a:off x="7235898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895"/>
            <p:cNvSpPr>
              <a:spLocks noChangeArrowheads="1"/>
            </p:cNvSpPr>
            <p:nvPr/>
          </p:nvSpPr>
          <p:spPr bwMode="auto">
            <a:xfrm>
              <a:off x="7247162" y="5873508"/>
              <a:ext cx="375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896"/>
            <p:cNvSpPr>
              <a:spLocks noChangeArrowheads="1"/>
            </p:cNvSpPr>
            <p:nvPr/>
          </p:nvSpPr>
          <p:spPr bwMode="auto">
            <a:xfrm>
              <a:off x="7254672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Freeform 897"/>
            <p:cNvSpPr/>
            <p:nvPr/>
          </p:nvSpPr>
          <p:spPr bwMode="auto">
            <a:xfrm>
              <a:off x="7419892" y="5993669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0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Freeform 898"/>
            <p:cNvSpPr/>
            <p:nvPr/>
          </p:nvSpPr>
          <p:spPr bwMode="auto">
            <a:xfrm>
              <a:off x="7397362" y="5993669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2 h 3"/>
                <a:gd name="T4" fmla="*/ 1 w 1"/>
                <a:gd name="T5" fmla="*/ 2 h 3"/>
                <a:gd name="T6" fmla="*/ 1 w 1"/>
                <a:gd name="T7" fmla="*/ 2 h 3"/>
                <a:gd name="T8" fmla="*/ 1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899"/>
            <p:cNvSpPr/>
            <p:nvPr/>
          </p:nvSpPr>
          <p:spPr bwMode="auto">
            <a:xfrm>
              <a:off x="7378588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0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Freeform 900"/>
            <p:cNvSpPr>
              <a:spLocks noEditPoints="1"/>
            </p:cNvSpPr>
            <p:nvPr/>
          </p:nvSpPr>
          <p:spPr bwMode="auto">
            <a:xfrm>
              <a:off x="7352302" y="5993669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1 w 3"/>
                <a:gd name="T9" fmla="*/ 3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1 w 3"/>
                <a:gd name="T19" fmla="*/ 3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Freeform 901"/>
            <p:cNvSpPr/>
            <p:nvPr/>
          </p:nvSpPr>
          <p:spPr bwMode="auto">
            <a:xfrm>
              <a:off x="7333528" y="599366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1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Freeform 902"/>
            <p:cNvSpPr>
              <a:spLocks noEditPoints="1"/>
            </p:cNvSpPr>
            <p:nvPr/>
          </p:nvSpPr>
          <p:spPr bwMode="auto">
            <a:xfrm>
              <a:off x="7310998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Freeform 903"/>
            <p:cNvSpPr/>
            <p:nvPr/>
          </p:nvSpPr>
          <p:spPr bwMode="auto">
            <a:xfrm>
              <a:off x="7292222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Freeform 904"/>
            <p:cNvSpPr>
              <a:spLocks noEditPoints="1"/>
            </p:cNvSpPr>
            <p:nvPr/>
          </p:nvSpPr>
          <p:spPr bwMode="auto">
            <a:xfrm>
              <a:off x="7269692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Freeform 905"/>
            <p:cNvSpPr>
              <a:spLocks noEditPoints="1"/>
            </p:cNvSpPr>
            <p:nvPr/>
          </p:nvSpPr>
          <p:spPr bwMode="auto">
            <a:xfrm>
              <a:off x="7247162" y="599366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1 w 2"/>
                <a:gd name="T23" fmla="*/ 2 h 3"/>
                <a:gd name="T24" fmla="*/ 1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Freeform 906"/>
            <p:cNvSpPr>
              <a:spLocks noEditPoints="1"/>
            </p:cNvSpPr>
            <p:nvPr/>
          </p:nvSpPr>
          <p:spPr bwMode="auto">
            <a:xfrm>
              <a:off x="7220878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907"/>
            <p:cNvSpPr>
              <a:spLocks noChangeArrowheads="1"/>
            </p:cNvSpPr>
            <p:nvPr/>
          </p:nvSpPr>
          <p:spPr bwMode="auto">
            <a:xfrm>
              <a:off x="6462367" y="5389114"/>
              <a:ext cx="649617" cy="64586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908"/>
            <p:cNvSpPr>
              <a:spLocks noChangeArrowheads="1"/>
            </p:cNvSpPr>
            <p:nvPr/>
          </p:nvSpPr>
          <p:spPr bwMode="auto">
            <a:xfrm>
              <a:off x="6886681" y="5456704"/>
              <a:ext cx="138936" cy="8636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Freeform 909"/>
            <p:cNvSpPr/>
            <p:nvPr/>
          </p:nvSpPr>
          <p:spPr bwMode="auto">
            <a:xfrm>
              <a:off x="6631341" y="5873508"/>
              <a:ext cx="26286" cy="108896"/>
            </a:xfrm>
            <a:custGeom>
              <a:avLst/>
              <a:gdLst>
                <a:gd name="T0" fmla="*/ 5 w 5"/>
                <a:gd name="T1" fmla="*/ 0 h 22"/>
                <a:gd name="T2" fmla="*/ 5 w 5"/>
                <a:gd name="T3" fmla="*/ 22 h 22"/>
                <a:gd name="T4" fmla="*/ 0 w 5"/>
                <a:gd name="T5" fmla="*/ 22 h 22"/>
                <a:gd name="T6" fmla="*/ 0 w 5"/>
                <a:gd name="T7" fmla="*/ 0 h 22"/>
                <a:gd name="T8" fmla="*/ 5 w 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2">
                  <a:moveTo>
                    <a:pt x="5" y="0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910"/>
            <p:cNvSpPr>
              <a:spLocks noChangeArrowheads="1"/>
            </p:cNvSpPr>
            <p:nvPr/>
          </p:nvSpPr>
          <p:spPr bwMode="auto">
            <a:xfrm>
              <a:off x="6616321" y="5873508"/>
              <a:ext cx="1126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911"/>
            <p:cNvSpPr>
              <a:spLocks noChangeArrowheads="1"/>
            </p:cNvSpPr>
            <p:nvPr/>
          </p:nvSpPr>
          <p:spPr bwMode="auto">
            <a:xfrm>
              <a:off x="6687667" y="5873508"/>
              <a:ext cx="3004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912"/>
            <p:cNvSpPr>
              <a:spLocks noChangeArrowheads="1"/>
            </p:cNvSpPr>
            <p:nvPr/>
          </p:nvSpPr>
          <p:spPr bwMode="auto">
            <a:xfrm>
              <a:off x="666889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913"/>
            <p:cNvSpPr>
              <a:spLocks noChangeArrowheads="1"/>
            </p:cNvSpPr>
            <p:nvPr/>
          </p:nvSpPr>
          <p:spPr bwMode="auto">
            <a:xfrm>
              <a:off x="6575017" y="5873508"/>
              <a:ext cx="26286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Freeform 914"/>
            <p:cNvSpPr/>
            <p:nvPr/>
          </p:nvSpPr>
          <p:spPr bwMode="auto">
            <a:xfrm>
              <a:off x="6511181" y="5873508"/>
              <a:ext cx="3756" cy="108896"/>
            </a:xfrm>
            <a:custGeom>
              <a:avLst/>
              <a:gdLst>
                <a:gd name="T0" fmla="*/ 0 w 1"/>
                <a:gd name="T1" fmla="*/ 0 h 22"/>
                <a:gd name="T2" fmla="*/ 1 w 1"/>
                <a:gd name="T3" fmla="*/ 0 h 22"/>
                <a:gd name="T4" fmla="*/ 1 w 1"/>
                <a:gd name="T5" fmla="*/ 22 h 22"/>
                <a:gd name="T6" fmla="*/ 0 w 1"/>
                <a:gd name="T7" fmla="*/ 22 h 22"/>
                <a:gd name="T8" fmla="*/ 0 w 1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915"/>
            <p:cNvSpPr>
              <a:spLocks noChangeArrowheads="1"/>
            </p:cNvSpPr>
            <p:nvPr/>
          </p:nvSpPr>
          <p:spPr bwMode="auto">
            <a:xfrm>
              <a:off x="652620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916"/>
            <p:cNvSpPr>
              <a:spLocks noChangeArrowheads="1"/>
            </p:cNvSpPr>
            <p:nvPr/>
          </p:nvSpPr>
          <p:spPr bwMode="auto">
            <a:xfrm>
              <a:off x="653371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917"/>
            <p:cNvSpPr>
              <a:spLocks noChangeArrowheads="1"/>
            </p:cNvSpPr>
            <p:nvPr/>
          </p:nvSpPr>
          <p:spPr bwMode="auto">
            <a:xfrm>
              <a:off x="6548731" y="5873508"/>
              <a:ext cx="7510" cy="10889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Freeform 918"/>
            <p:cNvSpPr/>
            <p:nvPr/>
          </p:nvSpPr>
          <p:spPr bwMode="auto">
            <a:xfrm>
              <a:off x="6706441" y="5993669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Freeform 919"/>
            <p:cNvSpPr/>
            <p:nvPr/>
          </p:nvSpPr>
          <p:spPr bwMode="auto">
            <a:xfrm>
              <a:off x="6687667" y="599366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Freeform 920"/>
            <p:cNvSpPr/>
            <p:nvPr/>
          </p:nvSpPr>
          <p:spPr bwMode="auto">
            <a:xfrm>
              <a:off x="6668891" y="5993669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1 h 3"/>
                <a:gd name="T10" fmla="*/ 0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1 w 1"/>
                <a:gd name="T19" fmla="*/ 0 h 3"/>
                <a:gd name="T20" fmla="*/ 0 w 1"/>
                <a:gd name="T21" fmla="*/ 0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1 w 1"/>
                <a:gd name="T29" fmla="*/ 1 h 3"/>
                <a:gd name="T30" fmla="*/ 0 w 1"/>
                <a:gd name="T31" fmla="*/ 2 h 3"/>
                <a:gd name="T32" fmla="*/ 1 w 1"/>
                <a:gd name="T33" fmla="*/ 2 h 3"/>
                <a:gd name="T34" fmla="*/ 1 w 1"/>
                <a:gd name="T35" fmla="*/ 2 h 3"/>
                <a:gd name="T36" fmla="*/ 1 w 1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Freeform 921"/>
            <p:cNvSpPr>
              <a:spLocks noEditPoints="1"/>
            </p:cNvSpPr>
            <p:nvPr/>
          </p:nvSpPr>
          <p:spPr bwMode="auto">
            <a:xfrm>
              <a:off x="6642607" y="5993669"/>
              <a:ext cx="7510" cy="15020"/>
            </a:xfrm>
            <a:custGeom>
              <a:avLst/>
              <a:gdLst>
                <a:gd name="T0" fmla="*/ 1 w 2"/>
                <a:gd name="T1" fmla="*/ 4 h 4"/>
                <a:gd name="T2" fmla="*/ 1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1 w 2"/>
                <a:gd name="T9" fmla="*/ 3 h 4"/>
                <a:gd name="T10" fmla="*/ 1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1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1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Freeform 922"/>
            <p:cNvSpPr/>
            <p:nvPr/>
          </p:nvSpPr>
          <p:spPr bwMode="auto">
            <a:xfrm>
              <a:off x="6620077" y="599366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1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Freeform 923"/>
            <p:cNvSpPr>
              <a:spLocks noEditPoints="1"/>
            </p:cNvSpPr>
            <p:nvPr/>
          </p:nvSpPr>
          <p:spPr bwMode="auto">
            <a:xfrm>
              <a:off x="6601301" y="599366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1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Freeform 924"/>
            <p:cNvSpPr/>
            <p:nvPr/>
          </p:nvSpPr>
          <p:spPr bwMode="auto">
            <a:xfrm>
              <a:off x="6582527" y="599366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Freeform 925"/>
            <p:cNvSpPr>
              <a:spLocks noEditPoints="1"/>
            </p:cNvSpPr>
            <p:nvPr/>
          </p:nvSpPr>
          <p:spPr bwMode="auto">
            <a:xfrm>
              <a:off x="6559997" y="5993669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0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2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0 h 3"/>
                <a:gd name="T34" fmla="*/ 0 w 2"/>
                <a:gd name="T35" fmla="*/ 0 h 3"/>
                <a:gd name="T36" fmla="*/ 1 w 2"/>
                <a:gd name="T37" fmla="*/ 1 h 3"/>
                <a:gd name="T38" fmla="*/ 1 w 2"/>
                <a:gd name="T3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2"/>
                  </a:lnTo>
                  <a:close/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Freeform 926"/>
            <p:cNvSpPr>
              <a:spLocks noEditPoints="1"/>
            </p:cNvSpPr>
            <p:nvPr/>
          </p:nvSpPr>
          <p:spPr bwMode="auto">
            <a:xfrm>
              <a:off x="6533711" y="599366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Freeform 927"/>
            <p:cNvSpPr>
              <a:spLocks noEditPoints="1"/>
            </p:cNvSpPr>
            <p:nvPr/>
          </p:nvSpPr>
          <p:spPr bwMode="auto">
            <a:xfrm>
              <a:off x="6511181" y="5993669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928"/>
            <p:cNvSpPr>
              <a:spLocks noChangeArrowheads="1"/>
            </p:cNvSpPr>
            <p:nvPr/>
          </p:nvSpPr>
          <p:spPr bwMode="auto">
            <a:xfrm>
              <a:off x="6909211" y="4762026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929"/>
            <p:cNvSpPr>
              <a:spLocks noChangeArrowheads="1"/>
            </p:cNvSpPr>
            <p:nvPr/>
          </p:nvSpPr>
          <p:spPr bwMode="auto">
            <a:xfrm>
              <a:off x="7333528" y="4829617"/>
              <a:ext cx="13893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Freeform 930"/>
            <p:cNvSpPr/>
            <p:nvPr/>
          </p:nvSpPr>
          <p:spPr bwMode="auto">
            <a:xfrm>
              <a:off x="7078188" y="523891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931"/>
            <p:cNvSpPr>
              <a:spLocks noChangeArrowheads="1"/>
            </p:cNvSpPr>
            <p:nvPr/>
          </p:nvSpPr>
          <p:spPr bwMode="auto">
            <a:xfrm>
              <a:off x="7063168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932"/>
            <p:cNvSpPr>
              <a:spLocks noChangeArrowheads="1"/>
            </p:cNvSpPr>
            <p:nvPr/>
          </p:nvSpPr>
          <p:spPr bwMode="auto">
            <a:xfrm>
              <a:off x="7134512" y="523891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933"/>
            <p:cNvSpPr>
              <a:spLocks noChangeArrowheads="1"/>
            </p:cNvSpPr>
            <p:nvPr/>
          </p:nvSpPr>
          <p:spPr bwMode="auto">
            <a:xfrm>
              <a:off x="7111982" y="523891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934"/>
            <p:cNvSpPr>
              <a:spLocks noChangeArrowheads="1"/>
            </p:cNvSpPr>
            <p:nvPr/>
          </p:nvSpPr>
          <p:spPr bwMode="auto">
            <a:xfrm>
              <a:off x="7021861" y="523891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Freeform 935"/>
            <p:cNvSpPr/>
            <p:nvPr/>
          </p:nvSpPr>
          <p:spPr bwMode="auto">
            <a:xfrm>
              <a:off x="6958028" y="523891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936"/>
            <p:cNvSpPr>
              <a:spLocks noChangeArrowheads="1"/>
            </p:cNvSpPr>
            <p:nvPr/>
          </p:nvSpPr>
          <p:spPr bwMode="auto">
            <a:xfrm>
              <a:off x="697304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937"/>
            <p:cNvSpPr>
              <a:spLocks noChangeArrowheads="1"/>
            </p:cNvSpPr>
            <p:nvPr/>
          </p:nvSpPr>
          <p:spPr bwMode="auto">
            <a:xfrm>
              <a:off x="698055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938"/>
            <p:cNvSpPr>
              <a:spLocks noChangeArrowheads="1"/>
            </p:cNvSpPr>
            <p:nvPr/>
          </p:nvSpPr>
          <p:spPr bwMode="auto">
            <a:xfrm>
              <a:off x="6995578" y="523891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Freeform 939"/>
            <p:cNvSpPr/>
            <p:nvPr/>
          </p:nvSpPr>
          <p:spPr bwMode="auto">
            <a:xfrm>
              <a:off x="7160798" y="5359074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2 h 4"/>
                <a:gd name="T10" fmla="*/ 0 w 1"/>
                <a:gd name="T11" fmla="*/ 2 h 4"/>
                <a:gd name="T12" fmla="*/ 0 w 1"/>
                <a:gd name="T13" fmla="*/ 2 h 4"/>
                <a:gd name="T14" fmla="*/ 0 w 1"/>
                <a:gd name="T15" fmla="*/ 2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Freeform 940"/>
            <p:cNvSpPr/>
            <p:nvPr/>
          </p:nvSpPr>
          <p:spPr bwMode="auto">
            <a:xfrm>
              <a:off x="7134512" y="535907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Freeform 941"/>
            <p:cNvSpPr/>
            <p:nvPr/>
          </p:nvSpPr>
          <p:spPr bwMode="auto">
            <a:xfrm>
              <a:off x="7111982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1 h 3"/>
                <a:gd name="T20" fmla="*/ 0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1 w 2"/>
                <a:gd name="T35" fmla="*/ 3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Freeform 942"/>
            <p:cNvSpPr>
              <a:spLocks noEditPoints="1"/>
            </p:cNvSpPr>
            <p:nvPr/>
          </p:nvSpPr>
          <p:spPr bwMode="auto">
            <a:xfrm>
              <a:off x="7089452" y="5359074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2 h 4"/>
                <a:gd name="T32" fmla="*/ 1 w 4"/>
                <a:gd name="T33" fmla="*/ 2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943"/>
            <p:cNvSpPr/>
            <p:nvPr/>
          </p:nvSpPr>
          <p:spPr bwMode="auto">
            <a:xfrm>
              <a:off x="7074432" y="5359074"/>
              <a:ext cx="3756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2 h 3"/>
                <a:gd name="T6" fmla="*/ 1 w 1"/>
                <a:gd name="T7" fmla="*/ 2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2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1 h 3"/>
                <a:gd name="T30" fmla="*/ 0 w 1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944"/>
            <p:cNvSpPr>
              <a:spLocks noEditPoints="1"/>
            </p:cNvSpPr>
            <p:nvPr/>
          </p:nvSpPr>
          <p:spPr bwMode="auto">
            <a:xfrm>
              <a:off x="7048148" y="535907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945"/>
            <p:cNvSpPr/>
            <p:nvPr/>
          </p:nvSpPr>
          <p:spPr bwMode="auto">
            <a:xfrm>
              <a:off x="7025618" y="5359074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2 h 4"/>
                <a:gd name="T4" fmla="*/ 2 w 3"/>
                <a:gd name="T5" fmla="*/ 2 h 4"/>
                <a:gd name="T6" fmla="*/ 2 w 3"/>
                <a:gd name="T7" fmla="*/ 2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2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946"/>
            <p:cNvSpPr>
              <a:spLocks noEditPoints="1"/>
            </p:cNvSpPr>
            <p:nvPr/>
          </p:nvSpPr>
          <p:spPr bwMode="auto">
            <a:xfrm>
              <a:off x="7006841" y="535907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1 w 2"/>
                <a:gd name="T35" fmla="*/ 1 h 3"/>
                <a:gd name="T36" fmla="*/ 1 w 2"/>
                <a:gd name="T37" fmla="*/ 2 h 3"/>
                <a:gd name="T38" fmla="*/ 2 w 2"/>
                <a:gd name="T39" fmla="*/ 1 h 3"/>
                <a:gd name="T40" fmla="*/ 1 w 2"/>
                <a:gd name="T4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947"/>
            <p:cNvSpPr>
              <a:spLocks noEditPoints="1"/>
            </p:cNvSpPr>
            <p:nvPr/>
          </p:nvSpPr>
          <p:spPr bwMode="auto">
            <a:xfrm>
              <a:off x="6980558" y="5359074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948"/>
            <p:cNvSpPr>
              <a:spLocks noEditPoints="1"/>
            </p:cNvSpPr>
            <p:nvPr/>
          </p:nvSpPr>
          <p:spPr bwMode="auto">
            <a:xfrm>
              <a:off x="6958028" y="5359074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949"/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950"/>
            <p:cNvSpPr>
              <a:spLocks noChangeArrowheads="1"/>
            </p:cNvSpPr>
            <p:nvPr/>
          </p:nvSpPr>
          <p:spPr bwMode="auto">
            <a:xfrm>
              <a:off x="5820259" y="5400377"/>
              <a:ext cx="649617" cy="63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951"/>
            <p:cNvSpPr>
              <a:spLocks noChangeArrowheads="1"/>
            </p:cNvSpPr>
            <p:nvPr/>
          </p:nvSpPr>
          <p:spPr bwMode="auto">
            <a:xfrm>
              <a:off x="6240820" y="5467968"/>
              <a:ext cx="146446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952"/>
            <p:cNvSpPr/>
            <p:nvPr/>
          </p:nvSpPr>
          <p:spPr bwMode="auto">
            <a:xfrm>
              <a:off x="5992990" y="5877264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953"/>
            <p:cNvSpPr>
              <a:spLocks noChangeArrowheads="1"/>
            </p:cNvSpPr>
            <p:nvPr/>
          </p:nvSpPr>
          <p:spPr bwMode="auto">
            <a:xfrm>
              <a:off x="5977970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954"/>
            <p:cNvSpPr>
              <a:spLocks noChangeArrowheads="1"/>
            </p:cNvSpPr>
            <p:nvPr/>
          </p:nvSpPr>
          <p:spPr bwMode="auto">
            <a:xfrm>
              <a:off x="6041806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955"/>
            <p:cNvSpPr>
              <a:spLocks noChangeArrowheads="1"/>
            </p:cNvSpPr>
            <p:nvPr/>
          </p:nvSpPr>
          <p:spPr bwMode="auto">
            <a:xfrm>
              <a:off x="6023030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956"/>
            <p:cNvSpPr>
              <a:spLocks noChangeArrowheads="1"/>
            </p:cNvSpPr>
            <p:nvPr/>
          </p:nvSpPr>
          <p:spPr bwMode="auto">
            <a:xfrm>
              <a:off x="5932910" y="5877264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957"/>
            <p:cNvSpPr/>
            <p:nvPr/>
          </p:nvSpPr>
          <p:spPr bwMode="auto">
            <a:xfrm>
              <a:off x="5869076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958"/>
            <p:cNvSpPr>
              <a:spLocks noChangeArrowheads="1"/>
            </p:cNvSpPr>
            <p:nvPr/>
          </p:nvSpPr>
          <p:spPr bwMode="auto">
            <a:xfrm>
              <a:off x="5884096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959"/>
            <p:cNvSpPr>
              <a:spLocks noChangeArrowheads="1"/>
            </p:cNvSpPr>
            <p:nvPr/>
          </p:nvSpPr>
          <p:spPr bwMode="auto">
            <a:xfrm>
              <a:off x="589160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960"/>
            <p:cNvSpPr>
              <a:spLocks noChangeArrowheads="1"/>
            </p:cNvSpPr>
            <p:nvPr/>
          </p:nvSpPr>
          <p:spPr bwMode="auto">
            <a:xfrm>
              <a:off x="5906626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961"/>
            <p:cNvSpPr/>
            <p:nvPr/>
          </p:nvSpPr>
          <p:spPr bwMode="auto">
            <a:xfrm>
              <a:off x="6068090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962"/>
            <p:cNvSpPr/>
            <p:nvPr/>
          </p:nvSpPr>
          <p:spPr bwMode="auto">
            <a:xfrm>
              <a:off x="6041806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963"/>
            <p:cNvSpPr/>
            <p:nvPr/>
          </p:nvSpPr>
          <p:spPr bwMode="auto">
            <a:xfrm>
              <a:off x="6023030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964"/>
            <p:cNvSpPr>
              <a:spLocks noEditPoints="1"/>
            </p:cNvSpPr>
            <p:nvPr/>
          </p:nvSpPr>
          <p:spPr bwMode="auto">
            <a:xfrm>
              <a:off x="6004256" y="5997425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1 w 2"/>
                <a:gd name="T19" fmla="*/ 3 h 4"/>
                <a:gd name="T20" fmla="*/ 1 w 2"/>
                <a:gd name="T21" fmla="*/ 4 h 4"/>
                <a:gd name="T22" fmla="*/ 0 w 2"/>
                <a:gd name="T23" fmla="*/ 4 h 4"/>
                <a:gd name="T24" fmla="*/ 2 w 2"/>
                <a:gd name="T25" fmla="*/ 3 h 4"/>
                <a:gd name="T26" fmla="*/ 2 w 2"/>
                <a:gd name="T27" fmla="*/ 3 h 4"/>
                <a:gd name="T28" fmla="*/ 1 w 2"/>
                <a:gd name="T29" fmla="*/ 2 h 4"/>
                <a:gd name="T30" fmla="*/ 1 w 2"/>
                <a:gd name="T31" fmla="*/ 0 h 4"/>
                <a:gd name="T32" fmla="*/ 1 w 2"/>
                <a:gd name="T33" fmla="*/ 0 h 4"/>
                <a:gd name="T34" fmla="*/ 1 w 2"/>
                <a:gd name="T35" fmla="*/ 2 h 4"/>
                <a:gd name="T36" fmla="*/ 1 w 2"/>
                <a:gd name="T37" fmla="*/ 3 h 4"/>
                <a:gd name="T38" fmla="*/ 2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Freeform 965"/>
            <p:cNvSpPr/>
            <p:nvPr/>
          </p:nvSpPr>
          <p:spPr bwMode="auto">
            <a:xfrm>
              <a:off x="5981726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966"/>
            <p:cNvSpPr>
              <a:spLocks noEditPoints="1"/>
            </p:cNvSpPr>
            <p:nvPr/>
          </p:nvSpPr>
          <p:spPr bwMode="auto">
            <a:xfrm>
              <a:off x="5962950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967"/>
            <p:cNvSpPr/>
            <p:nvPr/>
          </p:nvSpPr>
          <p:spPr bwMode="auto">
            <a:xfrm>
              <a:off x="5940420" y="5997425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968"/>
            <p:cNvSpPr>
              <a:spLocks noEditPoints="1"/>
            </p:cNvSpPr>
            <p:nvPr/>
          </p:nvSpPr>
          <p:spPr bwMode="auto">
            <a:xfrm>
              <a:off x="5917890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1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969"/>
            <p:cNvSpPr>
              <a:spLocks noEditPoints="1"/>
            </p:cNvSpPr>
            <p:nvPr/>
          </p:nvSpPr>
          <p:spPr bwMode="auto">
            <a:xfrm>
              <a:off x="5891606" y="5997425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Freeform 970"/>
            <p:cNvSpPr>
              <a:spLocks noEditPoints="1"/>
            </p:cNvSpPr>
            <p:nvPr/>
          </p:nvSpPr>
          <p:spPr bwMode="auto">
            <a:xfrm>
              <a:off x="5865320" y="5997425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971"/>
            <p:cNvSpPr>
              <a:spLocks noChangeArrowheads="1"/>
            </p:cNvSpPr>
            <p:nvPr/>
          </p:nvSpPr>
          <p:spPr bwMode="auto">
            <a:xfrm>
              <a:off x="5114318" y="5400377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972"/>
            <p:cNvSpPr>
              <a:spLocks noChangeArrowheads="1"/>
            </p:cNvSpPr>
            <p:nvPr/>
          </p:nvSpPr>
          <p:spPr bwMode="auto">
            <a:xfrm>
              <a:off x="5534879" y="5467968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Freeform 973"/>
            <p:cNvSpPr/>
            <p:nvPr/>
          </p:nvSpPr>
          <p:spPr bwMode="auto">
            <a:xfrm>
              <a:off x="5283295" y="5877264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974"/>
            <p:cNvSpPr>
              <a:spLocks noChangeArrowheads="1"/>
            </p:cNvSpPr>
            <p:nvPr/>
          </p:nvSpPr>
          <p:spPr bwMode="auto">
            <a:xfrm>
              <a:off x="5268275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975"/>
            <p:cNvSpPr>
              <a:spLocks noChangeArrowheads="1"/>
            </p:cNvSpPr>
            <p:nvPr/>
          </p:nvSpPr>
          <p:spPr bwMode="auto">
            <a:xfrm>
              <a:off x="5332109" y="5877264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976"/>
            <p:cNvSpPr>
              <a:spLocks noChangeArrowheads="1"/>
            </p:cNvSpPr>
            <p:nvPr/>
          </p:nvSpPr>
          <p:spPr bwMode="auto">
            <a:xfrm>
              <a:off x="5313335" y="5877264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977"/>
            <p:cNvSpPr>
              <a:spLocks noChangeArrowheads="1"/>
            </p:cNvSpPr>
            <p:nvPr/>
          </p:nvSpPr>
          <p:spPr bwMode="auto">
            <a:xfrm>
              <a:off x="5219458" y="5877264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Freeform 978"/>
            <p:cNvSpPr/>
            <p:nvPr/>
          </p:nvSpPr>
          <p:spPr bwMode="auto">
            <a:xfrm>
              <a:off x="5159378" y="5877264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979"/>
            <p:cNvSpPr>
              <a:spLocks noChangeArrowheads="1"/>
            </p:cNvSpPr>
            <p:nvPr/>
          </p:nvSpPr>
          <p:spPr bwMode="auto">
            <a:xfrm>
              <a:off x="5174398" y="5877264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980"/>
            <p:cNvSpPr>
              <a:spLocks noChangeArrowheads="1"/>
            </p:cNvSpPr>
            <p:nvPr/>
          </p:nvSpPr>
          <p:spPr bwMode="auto">
            <a:xfrm>
              <a:off x="5185665" y="5877264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981"/>
            <p:cNvSpPr>
              <a:spLocks noChangeArrowheads="1"/>
            </p:cNvSpPr>
            <p:nvPr/>
          </p:nvSpPr>
          <p:spPr bwMode="auto">
            <a:xfrm>
              <a:off x="5196928" y="5877264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982"/>
            <p:cNvSpPr/>
            <p:nvPr/>
          </p:nvSpPr>
          <p:spPr bwMode="auto">
            <a:xfrm>
              <a:off x="5358395" y="5997425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2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983"/>
            <p:cNvSpPr/>
            <p:nvPr/>
          </p:nvSpPr>
          <p:spPr bwMode="auto">
            <a:xfrm>
              <a:off x="5332109" y="5997425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984"/>
            <p:cNvSpPr/>
            <p:nvPr/>
          </p:nvSpPr>
          <p:spPr bwMode="auto">
            <a:xfrm>
              <a:off x="5313335" y="5997425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985"/>
            <p:cNvSpPr>
              <a:spLocks noEditPoints="1"/>
            </p:cNvSpPr>
            <p:nvPr/>
          </p:nvSpPr>
          <p:spPr bwMode="auto">
            <a:xfrm>
              <a:off x="5290805" y="5997425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3 w 3"/>
                <a:gd name="T25" fmla="*/ 3 h 4"/>
                <a:gd name="T26" fmla="*/ 3 w 3"/>
                <a:gd name="T27" fmla="*/ 3 h 4"/>
                <a:gd name="T28" fmla="*/ 2 w 3"/>
                <a:gd name="T29" fmla="*/ 2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2 h 4"/>
                <a:gd name="T36" fmla="*/ 2 w 3"/>
                <a:gd name="T37" fmla="*/ 3 h 4"/>
                <a:gd name="T38" fmla="*/ 3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986"/>
            <p:cNvSpPr/>
            <p:nvPr/>
          </p:nvSpPr>
          <p:spPr bwMode="auto">
            <a:xfrm>
              <a:off x="5272029" y="5997425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987"/>
            <p:cNvSpPr>
              <a:spLocks noEditPoints="1"/>
            </p:cNvSpPr>
            <p:nvPr/>
          </p:nvSpPr>
          <p:spPr bwMode="auto">
            <a:xfrm>
              <a:off x="5253255" y="5997425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988"/>
            <p:cNvSpPr/>
            <p:nvPr/>
          </p:nvSpPr>
          <p:spPr bwMode="auto">
            <a:xfrm>
              <a:off x="5230725" y="5997425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0 h 4"/>
                <a:gd name="T6" fmla="*/ 0 w 3"/>
                <a:gd name="T7" fmla="*/ 0 h 4"/>
                <a:gd name="T8" fmla="*/ 1 w 3"/>
                <a:gd name="T9" fmla="*/ 4 h 4"/>
                <a:gd name="T10" fmla="*/ 1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989"/>
            <p:cNvSpPr>
              <a:spLocks noEditPoints="1"/>
            </p:cNvSpPr>
            <p:nvPr/>
          </p:nvSpPr>
          <p:spPr bwMode="auto">
            <a:xfrm>
              <a:off x="5211948" y="5997425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1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990"/>
            <p:cNvSpPr>
              <a:spLocks noEditPoints="1"/>
            </p:cNvSpPr>
            <p:nvPr/>
          </p:nvSpPr>
          <p:spPr bwMode="auto">
            <a:xfrm>
              <a:off x="5185665" y="5997425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1 h 3"/>
                <a:gd name="T8" fmla="*/ 0 w 1"/>
                <a:gd name="T9" fmla="*/ 0 h 3"/>
                <a:gd name="T10" fmla="*/ 1 w 1"/>
                <a:gd name="T11" fmla="*/ 1 h 3"/>
                <a:gd name="T12" fmla="*/ 1 w 1"/>
                <a:gd name="T13" fmla="*/ 2 h 3"/>
                <a:gd name="T14" fmla="*/ 0 w 1"/>
                <a:gd name="T15" fmla="*/ 2 h 3"/>
                <a:gd name="T16" fmla="*/ 0 w 1"/>
                <a:gd name="T17" fmla="*/ 2 h 3"/>
                <a:gd name="T18" fmla="*/ 0 w 1"/>
                <a:gd name="T19" fmla="*/ 2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0 h 3"/>
                <a:gd name="T26" fmla="*/ 0 w 1"/>
                <a:gd name="T27" fmla="*/ 1 h 3"/>
                <a:gd name="T28" fmla="*/ 0 w 1"/>
                <a:gd name="T29" fmla="*/ 1 h 3"/>
                <a:gd name="T30" fmla="*/ 1 w 1"/>
                <a:gd name="T31" fmla="*/ 2 h 3"/>
                <a:gd name="T32" fmla="*/ 1 w 1"/>
                <a:gd name="T33" fmla="*/ 1 h 3"/>
                <a:gd name="T34" fmla="*/ 1 w 1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991"/>
            <p:cNvSpPr>
              <a:spLocks noEditPoints="1"/>
            </p:cNvSpPr>
            <p:nvPr/>
          </p:nvSpPr>
          <p:spPr bwMode="auto">
            <a:xfrm>
              <a:off x="5159378" y="5997425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1 h 3"/>
                <a:gd name="T4" fmla="*/ 1 w 1"/>
                <a:gd name="T5" fmla="*/ 3 h 3"/>
                <a:gd name="T6" fmla="*/ 0 w 1"/>
                <a:gd name="T7" fmla="*/ 1 h 3"/>
                <a:gd name="T8" fmla="*/ 0 w 1"/>
                <a:gd name="T9" fmla="*/ 0 h 3"/>
                <a:gd name="T10" fmla="*/ 0 w 1"/>
                <a:gd name="T11" fmla="*/ 0 h 3"/>
                <a:gd name="T12" fmla="*/ 0 w 1"/>
                <a:gd name="T13" fmla="*/ 1 h 3"/>
                <a:gd name="T14" fmla="*/ 0 w 1"/>
                <a:gd name="T15" fmla="*/ 3 h 3"/>
                <a:gd name="T16" fmla="*/ 1 w 1"/>
                <a:gd name="T17" fmla="*/ 1 h 3"/>
                <a:gd name="T18" fmla="*/ 0 w 1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992"/>
            <p:cNvSpPr>
              <a:spLocks noChangeArrowheads="1"/>
            </p:cNvSpPr>
            <p:nvPr/>
          </p:nvSpPr>
          <p:spPr bwMode="auto">
            <a:xfrm>
              <a:off x="5561165" y="4765783"/>
              <a:ext cx="645861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993"/>
            <p:cNvSpPr>
              <a:spLocks noChangeArrowheads="1"/>
            </p:cNvSpPr>
            <p:nvPr/>
          </p:nvSpPr>
          <p:spPr bwMode="auto">
            <a:xfrm>
              <a:off x="5981726" y="4833373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994"/>
            <p:cNvSpPr/>
            <p:nvPr/>
          </p:nvSpPr>
          <p:spPr bwMode="auto">
            <a:xfrm>
              <a:off x="5730139" y="5242667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995"/>
            <p:cNvSpPr>
              <a:spLocks noChangeArrowheads="1"/>
            </p:cNvSpPr>
            <p:nvPr/>
          </p:nvSpPr>
          <p:spPr bwMode="auto">
            <a:xfrm>
              <a:off x="5715119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996"/>
            <p:cNvSpPr>
              <a:spLocks noChangeArrowheads="1"/>
            </p:cNvSpPr>
            <p:nvPr/>
          </p:nvSpPr>
          <p:spPr bwMode="auto">
            <a:xfrm>
              <a:off x="5778956" y="5242667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997"/>
            <p:cNvSpPr>
              <a:spLocks noChangeArrowheads="1"/>
            </p:cNvSpPr>
            <p:nvPr/>
          </p:nvSpPr>
          <p:spPr bwMode="auto">
            <a:xfrm>
              <a:off x="5763936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998"/>
            <p:cNvSpPr>
              <a:spLocks noChangeArrowheads="1"/>
            </p:cNvSpPr>
            <p:nvPr/>
          </p:nvSpPr>
          <p:spPr bwMode="auto">
            <a:xfrm>
              <a:off x="5673815" y="5242667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999"/>
            <p:cNvSpPr/>
            <p:nvPr/>
          </p:nvSpPr>
          <p:spPr bwMode="auto">
            <a:xfrm>
              <a:off x="5606225" y="5242667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000"/>
            <p:cNvSpPr>
              <a:spLocks noChangeArrowheads="1"/>
            </p:cNvSpPr>
            <p:nvPr/>
          </p:nvSpPr>
          <p:spPr bwMode="auto">
            <a:xfrm>
              <a:off x="5621245" y="5242667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001"/>
            <p:cNvSpPr>
              <a:spLocks noChangeArrowheads="1"/>
            </p:cNvSpPr>
            <p:nvPr/>
          </p:nvSpPr>
          <p:spPr bwMode="auto">
            <a:xfrm>
              <a:off x="5632509" y="5242667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002"/>
            <p:cNvSpPr>
              <a:spLocks noChangeArrowheads="1"/>
            </p:cNvSpPr>
            <p:nvPr/>
          </p:nvSpPr>
          <p:spPr bwMode="auto">
            <a:xfrm>
              <a:off x="5643775" y="5242667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1003"/>
            <p:cNvSpPr/>
            <p:nvPr/>
          </p:nvSpPr>
          <p:spPr bwMode="auto">
            <a:xfrm>
              <a:off x="5805239" y="5370337"/>
              <a:ext cx="3756" cy="11266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3 h 3"/>
                <a:gd name="T4" fmla="*/ 0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Freeform 1004"/>
            <p:cNvSpPr/>
            <p:nvPr/>
          </p:nvSpPr>
          <p:spPr bwMode="auto">
            <a:xfrm>
              <a:off x="5778956" y="5366584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1005"/>
            <p:cNvSpPr/>
            <p:nvPr/>
          </p:nvSpPr>
          <p:spPr bwMode="auto">
            <a:xfrm>
              <a:off x="5760179" y="5366584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1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1006"/>
            <p:cNvSpPr>
              <a:spLocks noEditPoints="1"/>
            </p:cNvSpPr>
            <p:nvPr/>
          </p:nvSpPr>
          <p:spPr bwMode="auto">
            <a:xfrm>
              <a:off x="5737649" y="5370337"/>
              <a:ext cx="11266" cy="11266"/>
            </a:xfrm>
            <a:custGeom>
              <a:avLst/>
              <a:gdLst>
                <a:gd name="T0" fmla="*/ 2 w 3"/>
                <a:gd name="T1" fmla="*/ 3 h 3"/>
                <a:gd name="T2" fmla="*/ 2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2 w 3"/>
                <a:gd name="T9" fmla="*/ 1 h 3"/>
                <a:gd name="T10" fmla="*/ 2 w 3"/>
                <a:gd name="T11" fmla="*/ 0 h 3"/>
                <a:gd name="T12" fmla="*/ 2 w 3"/>
                <a:gd name="T13" fmla="*/ 0 h 3"/>
                <a:gd name="T14" fmla="*/ 3 w 3"/>
                <a:gd name="T15" fmla="*/ 1 h 3"/>
                <a:gd name="T16" fmla="*/ 3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2 w 3"/>
                <a:gd name="T23" fmla="*/ 3 h 3"/>
                <a:gd name="T24" fmla="*/ 3 w 3"/>
                <a:gd name="T25" fmla="*/ 1 h 3"/>
                <a:gd name="T26" fmla="*/ 3 w 3"/>
                <a:gd name="T27" fmla="*/ 1 h 3"/>
                <a:gd name="T28" fmla="*/ 2 w 3"/>
                <a:gd name="T29" fmla="*/ 0 h 3"/>
                <a:gd name="T30" fmla="*/ 2 w 3"/>
                <a:gd name="T31" fmla="*/ 0 h 3"/>
                <a:gd name="T32" fmla="*/ 2 w 3"/>
                <a:gd name="T33" fmla="*/ 0 h 3"/>
                <a:gd name="T34" fmla="*/ 2 w 3"/>
                <a:gd name="T35" fmla="*/ 0 h 3"/>
                <a:gd name="T36" fmla="*/ 2 w 3"/>
                <a:gd name="T37" fmla="*/ 1 h 3"/>
                <a:gd name="T38" fmla="*/ 3 w 3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1007"/>
            <p:cNvSpPr/>
            <p:nvPr/>
          </p:nvSpPr>
          <p:spPr bwMode="auto">
            <a:xfrm>
              <a:off x="5718875" y="5370337"/>
              <a:ext cx="11266" cy="11266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1 h 2"/>
                <a:gd name="T6" fmla="*/ 1 w 2"/>
                <a:gd name="T7" fmla="*/ 1 h 2"/>
                <a:gd name="T8" fmla="*/ 1 w 2"/>
                <a:gd name="T9" fmla="*/ 2 h 2"/>
                <a:gd name="T10" fmla="*/ 1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1 w 2"/>
                <a:gd name="T17" fmla="*/ 2 h 2"/>
                <a:gd name="T18" fmla="*/ 0 w 2"/>
                <a:gd name="T19" fmla="*/ 1 h 2"/>
                <a:gd name="T20" fmla="*/ 1 w 2"/>
                <a:gd name="T21" fmla="*/ 1 h 2"/>
                <a:gd name="T22" fmla="*/ 1 w 2"/>
                <a:gd name="T23" fmla="*/ 1 h 2"/>
                <a:gd name="T24" fmla="*/ 1 w 2"/>
                <a:gd name="T25" fmla="*/ 1 h 2"/>
                <a:gd name="T26" fmla="*/ 1 w 2"/>
                <a:gd name="T27" fmla="*/ 0 h 2"/>
                <a:gd name="T28" fmla="*/ 0 w 2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1008"/>
            <p:cNvSpPr>
              <a:spLocks noEditPoints="1"/>
            </p:cNvSpPr>
            <p:nvPr/>
          </p:nvSpPr>
          <p:spPr bwMode="auto">
            <a:xfrm>
              <a:off x="5696345" y="5366584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1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1010"/>
            <p:cNvSpPr/>
            <p:nvPr/>
          </p:nvSpPr>
          <p:spPr bwMode="auto">
            <a:xfrm>
              <a:off x="5677572" y="5370340"/>
              <a:ext cx="11266" cy="11266"/>
            </a:xfrm>
            <a:custGeom>
              <a:avLst/>
              <a:gdLst>
                <a:gd name="T0" fmla="*/ 3 w 3"/>
                <a:gd name="T1" fmla="*/ 0 h 3"/>
                <a:gd name="T2" fmla="*/ 3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3 w 3"/>
                <a:gd name="T9" fmla="*/ 3 h 3"/>
                <a:gd name="T10" fmla="*/ 1 w 3"/>
                <a:gd name="T11" fmla="*/ 3 h 3"/>
                <a:gd name="T12" fmla="*/ 0 w 3"/>
                <a:gd name="T13" fmla="*/ 0 h 3"/>
                <a:gd name="T14" fmla="*/ 0 w 3"/>
                <a:gd name="T15" fmla="*/ 0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Freeform 1011"/>
            <p:cNvSpPr>
              <a:spLocks noEditPoints="1"/>
            </p:cNvSpPr>
            <p:nvPr/>
          </p:nvSpPr>
          <p:spPr bwMode="auto">
            <a:xfrm>
              <a:off x="5658795" y="5366584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3 h 3"/>
                <a:gd name="T26" fmla="*/ 1 w 2"/>
                <a:gd name="T27" fmla="*/ 2 h 3"/>
                <a:gd name="T28" fmla="*/ 0 w 2"/>
                <a:gd name="T29" fmla="*/ 3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1012"/>
            <p:cNvSpPr>
              <a:spLocks noEditPoints="1"/>
            </p:cNvSpPr>
            <p:nvPr/>
          </p:nvSpPr>
          <p:spPr bwMode="auto">
            <a:xfrm>
              <a:off x="5632512" y="5366584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2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0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1 h 3"/>
                <a:gd name="T26" fmla="*/ 0 w 2"/>
                <a:gd name="T27" fmla="*/ 2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Freeform 1013"/>
            <p:cNvSpPr>
              <a:spLocks noEditPoints="1"/>
            </p:cNvSpPr>
            <p:nvPr/>
          </p:nvSpPr>
          <p:spPr bwMode="auto">
            <a:xfrm>
              <a:off x="5606225" y="5366584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014"/>
            <p:cNvSpPr>
              <a:spLocks noChangeArrowheads="1"/>
            </p:cNvSpPr>
            <p:nvPr/>
          </p:nvSpPr>
          <p:spPr bwMode="auto">
            <a:xfrm>
              <a:off x="6237066" y="4822109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015"/>
            <p:cNvSpPr>
              <a:spLocks noChangeArrowheads="1"/>
            </p:cNvSpPr>
            <p:nvPr/>
          </p:nvSpPr>
          <p:spPr bwMode="auto">
            <a:xfrm>
              <a:off x="6657627" y="4889699"/>
              <a:ext cx="142690" cy="7885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Freeform 1016"/>
            <p:cNvSpPr/>
            <p:nvPr/>
          </p:nvSpPr>
          <p:spPr bwMode="auto">
            <a:xfrm>
              <a:off x="6402287" y="5298993"/>
              <a:ext cx="26286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017"/>
            <p:cNvSpPr>
              <a:spLocks noChangeArrowheads="1"/>
            </p:cNvSpPr>
            <p:nvPr/>
          </p:nvSpPr>
          <p:spPr bwMode="auto">
            <a:xfrm>
              <a:off x="6387267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018"/>
            <p:cNvSpPr>
              <a:spLocks noChangeArrowheads="1"/>
            </p:cNvSpPr>
            <p:nvPr/>
          </p:nvSpPr>
          <p:spPr bwMode="auto">
            <a:xfrm>
              <a:off x="6458613" y="5298993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019"/>
            <p:cNvSpPr>
              <a:spLocks noChangeArrowheads="1"/>
            </p:cNvSpPr>
            <p:nvPr/>
          </p:nvSpPr>
          <p:spPr bwMode="auto">
            <a:xfrm>
              <a:off x="6439837" y="5298993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020"/>
            <p:cNvSpPr>
              <a:spLocks noChangeArrowheads="1"/>
            </p:cNvSpPr>
            <p:nvPr/>
          </p:nvSpPr>
          <p:spPr bwMode="auto">
            <a:xfrm>
              <a:off x="6345963" y="5298993"/>
              <a:ext cx="2628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Freeform 1021"/>
            <p:cNvSpPr/>
            <p:nvPr/>
          </p:nvSpPr>
          <p:spPr bwMode="auto">
            <a:xfrm>
              <a:off x="6282126" y="5298993"/>
              <a:ext cx="3756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7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022"/>
            <p:cNvSpPr>
              <a:spLocks noChangeArrowheads="1"/>
            </p:cNvSpPr>
            <p:nvPr/>
          </p:nvSpPr>
          <p:spPr bwMode="auto">
            <a:xfrm>
              <a:off x="6297146" y="5298993"/>
              <a:ext cx="1126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Rectangle 1023"/>
            <p:cNvSpPr>
              <a:spLocks noChangeArrowheads="1"/>
            </p:cNvSpPr>
            <p:nvPr/>
          </p:nvSpPr>
          <p:spPr bwMode="auto">
            <a:xfrm>
              <a:off x="630841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Rectangle 1024"/>
            <p:cNvSpPr>
              <a:spLocks noChangeArrowheads="1"/>
            </p:cNvSpPr>
            <p:nvPr/>
          </p:nvSpPr>
          <p:spPr bwMode="auto">
            <a:xfrm>
              <a:off x="6323433" y="5298993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025"/>
            <p:cNvSpPr/>
            <p:nvPr/>
          </p:nvSpPr>
          <p:spPr bwMode="auto">
            <a:xfrm>
              <a:off x="6481143" y="5422910"/>
              <a:ext cx="3756" cy="15020"/>
            </a:xfrm>
            <a:custGeom>
              <a:avLst/>
              <a:gdLst>
                <a:gd name="T0" fmla="*/ 1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1 h 4"/>
                <a:gd name="T10" fmla="*/ 1 w 1"/>
                <a:gd name="T11" fmla="*/ 1 h 4"/>
                <a:gd name="T12" fmla="*/ 1 w 1"/>
                <a:gd name="T13" fmla="*/ 1 h 4"/>
                <a:gd name="T14" fmla="*/ 1 w 1"/>
                <a:gd name="T15" fmla="*/ 1 h 4"/>
                <a:gd name="T16" fmla="*/ 1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1026"/>
            <p:cNvSpPr/>
            <p:nvPr/>
          </p:nvSpPr>
          <p:spPr bwMode="auto">
            <a:xfrm>
              <a:off x="6458613" y="5422910"/>
              <a:ext cx="3756" cy="15020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0 w 1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1027"/>
            <p:cNvSpPr/>
            <p:nvPr/>
          </p:nvSpPr>
          <p:spPr bwMode="auto">
            <a:xfrm>
              <a:off x="6439837" y="5422910"/>
              <a:ext cx="3756" cy="15020"/>
            </a:xfrm>
            <a:custGeom>
              <a:avLst/>
              <a:gdLst>
                <a:gd name="T0" fmla="*/ 1 w 1"/>
                <a:gd name="T1" fmla="*/ 3 h 3"/>
                <a:gd name="T2" fmla="*/ 1 w 1"/>
                <a:gd name="T3" fmla="*/ 3 h 3"/>
                <a:gd name="T4" fmla="*/ 0 w 1"/>
                <a:gd name="T5" fmla="*/ 2 h 3"/>
                <a:gd name="T6" fmla="*/ 0 w 1"/>
                <a:gd name="T7" fmla="*/ 2 h 3"/>
                <a:gd name="T8" fmla="*/ 0 w 1"/>
                <a:gd name="T9" fmla="*/ 2 h 3"/>
                <a:gd name="T10" fmla="*/ 0 w 1"/>
                <a:gd name="T11" fmla="*/ 1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0 w 1"/>
                <a:gd name="T21" fmla="*/ 1 h 3"/>
                <a:gd name="T22" fmla="*/ 1 w 1"/>
                <a:gd name="T23" fmla="*/ 2 h 3"/>
                <a:gd name="T24" fmla="*/ 1 w 1"/>
                <a:gd name="T25" fmla="*/ 2 h 3"/>
                <a:gd name="T26" fmla="*/ 1 w 1"/>
                <a:gd name="T27" fmla="*/ 2 h 3"/>
                <a:gd name="T28" fmla="*/ 1 w 1"/>
                <a:gd name="T29" fmla="*/ 2 h 3"/>
                <a:gd name="T30" fmla="*/ 0 w 1"/>
                <a:gd name="T31" fmla="*/ 2 h 3"/>
                <a:gd name="T32" fmla="*/ 1 w 1"/>
                <a:gd name="T33" fmla="*/ 3 h 3"/>
                <a:gd name="T34" fmla="*/ 1 w 1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1028"/>
            <p:cNvSpPr>
              <a:spLocks noEditPoints="1"/>
            </p:cNvSpPr>
            <p:nvPr/>
          </p:nvSpPr>
          <p:spPr bwMode="auto">
            <a:xfrm>
              <a:off x="6413553" y="5422910"/>
              <a:ext cx="11266" cy="1502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1 w 3"/>
                <a:gd name="T9" fmla="*/ 2 h 4"/>
                <a:gd name="T10" fmla="*/ 1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1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1 h 4"/>
                <a:gd name="T32" fmla="*/ 1 w 3"/>
                <a:gd name="T33" fmla="*/ 1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Freeform 1029"/>
            <p:cNvSpPr/>
            <p:nvPr/>
          </p:nvSpPr>
          <p:spPr bwMode="auto">
            <a:xfrm>
              <a:off x="6394777" y="5422910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2 h 3"/>
                <a:gd name="T6" fmla="*/ 2 w 2"/>
                <a:gd name="T7" fmla="*/ 2 h 3"/>
                <a:gd name="T8" fmla="*/ 1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1 w 2"/>
                <a:gd name="T21" fmla="*/ 2 h 3"/>
                <a:gd name="T22" fmla="*/ 1 w 2"/>
                <a:gd name="T23" fmla="*/ 1 h 3"/>
                <a:gd name="T24" fmla="*/ 2 w 2"/>
                <a:gd name="T25" fmla="*/ 1 h 3"/>
                <a:gd name="T26" fmla="*/ 2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Freeform 1030"/>
            <p:cNvSpPr>
              <a:spLocks noEditPoints="1"/>
            </p:cNvSpPr>
            <p:nvPr/>
          </p:nvSpPr>
          <p:spPr bwMode="auto">
            <a:xfrm>
              <a:off x="6372247" y="542291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1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2 w 2"/>
                <a:gd name="T27" fmla="*/ 2 h 3"/>
                <a:gd name="T28" fmla="*/ 2 w 2"/>
                <a:gd name="T29" fmla="*/ 2 h 3"/>
                <a:gd name="T30" fmla="*/ 1 w 2"/>
                <a:gd name="T31" fmla="*/ 2 h 3"/>
                <a:gd name="T32" fmla="*/ 1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Freeform 1031"/>
            <p:cNvSpPr/>
            <p:nvPr/>
          </p:nvSpPr>
          <p:spPr bwMode="auto">
            <a:xfrm>
              <a:off x="6353473" y="542291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1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1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1032"/>
            <p:cNvSpPr>
              <a:spLocks noEditPoints="1"/>
            </p:cNvSpPr>
            <p:nvPr/>
          </p:nvSpPr>
          <p:spPr bwMode="auto">
            <a:xfrm>
              <a:off x="6330943" y="5422910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2 h 3"/>
                <a:gd name="T6" fmla="*/ 0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1 h 3"/>
                <a:gd name="T34" fmla="*/ 0 w 2"/>
                <a:gd name="T35" fmla="*/ 1 h 3"/>
                <a:gd name="T36" fmla="*/ 1 w 2"/>
                <a:gd name="T37" fmla="*/ 2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Freeform 1033"/>
            <p:cNvSpPr>
              <a:spLocks noEditPoints="1"/>
            </p:cNvSpPr>
            <p:nvPr/>
          </p:nvSpPr>
          <p:spPr bwMode="auto">
            <a:xfrm>
              <a:off x="6308413" y="542291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0 w 2"/>
                <a:gd name="T27" fmla="*/ 1 h 3"/>
                <a:gd name="T28" fmla="*/ 0 w 2"/>
                <a:gd name="T29" fmla="*/ 2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1034"/>
            <p:cNvSpPr>
              <a:spLocks noEditPoints="1"/>
            </p:cNvSpPr>
            <p:nvPr/>
          </p:nvSpPr>
          <p:spPr bwMode="auto">
            <a:xfrm>
              <a:off x="6282126" y="5422910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0 w 2"/>
                <a:gd name="T13" fmla="*/ 2 h 3"/>
                <a:gd name="T14" fmla="*/ 1 w 2"/>
                <a:gd name="T15" fmla="*/ 3 h 3"/>
                <a:gd name="T16" fmla="*/ 1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Rectangle 1035"/>
            <p:cNvSpPr>
              <a:spLocks noChangeArrowheads="1"/>
            </p:cNvSpPr>
            <p:nvPr/>
          </p:nvSpPr>
          <p:spPr bwMode="auto">
            <a:xfrm>
              <a:off x="5835282" y="4104901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Rectangle 1036"/>
            <p:cNvSpPr>
              <a:spLocks noChangeArrowheads="1"/>
            </p:cNvSpPr>
            <p:nvPr/>
          </p:nvSpPr>
          <p:spPr bwMode="auto">
            <a:xfrm>
              <a:off x="6255843" y="4168738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Freeform 1037"/>
            <p:cNvSpPr/>
            <p:nvPr/>
          </p:nvSpPr>
          <p:spPr bwMode="auto">
            <a:xfrm>
              <a:off x="6008012" y="4578032"/>
              <a:ext cx="18776" cy="120160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6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Rectangle 1038"/>
            <p:cNvSpPr>
              <a:spLocks noChangeArrowheads="1"/>
            </p:cNvSpPr>
            <p:nvPr/>
          </p:nvSpPr>
          <p:spPr bwMode="auto">
            <a:xfrm>
              <a:off x="599299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9" name="Rectangle 1039"/>
            <p:cNvSpPr>
              <a:spLocks noChangeArrowheads="1"/>
            </p:cNvSpPr>
            <p:nvPr/>
          </p:nvSpPr>
          <p:spPr bwMode="auto">
            <a:xfrm>
              <a:off x="6056826" y="4578032"/>
              <a:ext cx="3379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Rectangle 1040"/>
            <p:cNvSpPr>
              <a:spLocks noChangeArrowheads="1"/>
            </p:cNvSpPr>
            <p:nvPr/>
          </p:nvSpPr>
          <p:spPr bwMode="auto">
            <a:xfrm>
              <a:off x="6038052" y="4578032"/>
              <a:ext cx="1502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Rectangle 1041"/>
            <p:cNvSpPr>
              <a:spLocks noChangeArrowheads="1"/>
            </p:cNvSpPr>
            <p:nvPr/>
          </p:nvSpPr>
          <p:spPr bwMode="auto">
            <a:xfrm>
              <a:off x="5947932" y="4578032"/>
              <a:ext cx="22530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1042"/>
            <p:cNvSpPr/>
            <p:nvPr/>
          </p:nvSpPr>
          <p:spPr bwMode="auto">
            <a:xfrm>
              <a:off x="5884096" y="4578032"/>
              <a:ext cx="0" cy="120160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Rectangle 1043"/>
            <p:cNvSpPr>
              <a:spLocks noChangeArrowheads="1"/>
            </p:cNvSpPr>
            <p:nvPr/>
          </p:nvSpPr>
          <p:spPr bwMode="auto">
            <a:xfrm>
              <a:off x="5902872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Rectangle 1044"/>
            <p:cNvSpPr>
              <a:spLocks noChangeArrowheads="1"/>
            </p:cNvSpPr>
            <p:nvPr/>
          </p:nvSpPr>
          <p:spPr bwMode="auto">
            <a:xfrm>
              <a:off x="590662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Rectangle 1045"/>
            <p:cNvSpPr>
              <a:spLocks noChangeArrowheads="1"/>
            </p:cNvSpPr>
            <p:nvPr/>
          </p:nvSpPr>
          <p:spPr bwMode="auto">
            <a:xfrm>
              <a:off x="5921646" y="4578032"/>
              <a:ext cx="3756" cy="12016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Freeform 1046"/>
            <p:cNvSpPr/>
            <p:nvPr/>
          </p:nvSpPr>
          <p:spPr bwMode="auto">
            <a:xfrm>
              <a:off x="6083112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1 h 4"/>
                <a:gd name="T10" fmla="*/ 2 w 2"/>
                <a:gd name="T11" fmla="*/ 1 h 4"/>
                <a:gd name="T12" fmla="*/ 0 w 2"/>
                <a:gd name="T13" fmla="*/ 1 h 4"/>
                <a:gd name="T14" fmla="*/ 0 w 2"/>
                <a:gd name="T15" fmla="*/ 1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Freeform 1047"/>
            <p:cNvSpPr/>
            <p:nvPr/>
          </p:nvSpPr>
          <p:spPr bwMode="auto">
            <a:xfrm>
              <a:off x="6056826" y="4701949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3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1048"/>
            <p:cNvSpPr/>
            <p:nvPr/>
          </p:nvSpPr>
          <p:spPr bwMode="auto">
            <a:xfrm>
              <a:off x="6038052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1 h 3"/>
                <a:gd name="T20" fmla="*/ 1 w 2"/>
                <a:gd name="T21" fmla="*/ 1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3 h 3"/>
                <a:gd name="T32" fmla="*/ 1 w 2"/>
                <a:gd name="T33" fmla="*/ 3 h 3"/>
                <a:gd name="T34" fmla="*/ 2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Freeform 1049"/>
            <p:cNvSpPr>
              <a:spLocks noEditPoints="1"/>
            </p:cNvSpPr>
            <p:nvPr/>
          </p:nvSpPr>
          <p:spPr bwMode="auto">
            <a:xfrm>
              <a:off x="6019276" y="4701949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4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1 w 2"/>
                <a:gd name="T13" fmla="*/ 0 h 4"/>
                <a:gd name="T14" fmla="*/ 2 w 2"/>
                <a:gd name="T15" fmla="*/ 3 h 4"/>
                <a:gd name="T16" fmla="*/ 2 w 2"/>
                <a:gd name="T17" fmla="*/ 4 h 4"/>
                <a:gd name="T18" fmla="*/ 1 w 2"/>
                <a:gd name="T19" fmla="*/ 4 h 4"/>
                <a:gd name="T20" fmla="*/ 1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1 w 2"/>
                <a:gd name="T31" fmla="*/ 1 h 4"/>
                <a:gd name="T32" fmla="*/ 0 w 2"/>
                <a:gd name="T33" fmla="*/ 1 h 4"/>
                <a:gd name="T34" fmla="*/ 1 w 2"/>
                <a:gd name="T35" fmla="*/ 1 h 4"/>
                <a:gd name="T36" fmla="*/ 1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Freeform 1050"/>
            <p:cNvSpPr/>
            <p:nvPr/>
          </p:nvSpPr>
          <p:spPr bwMode="auto">
            <a:xfrm>
              <a:off x="5996746" y="4701949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2 h 3"/>
                <a:gd name="T22" fmla="*/ 1 w 2"/>
                <a:gd name="T23" fmla="*/ 2 h 3"/>
                <a:gd name="T24" fmla="*/ 1 w 2"/>
                <a:gd name="T25" fmla="*/ 2 h 3"/>
                <a:gd name="T26" fmla="*/ 1 w 2"/>
                <a:gd name="T27" fmla="*/ 1 h 3"/>
                <a:gd name="T28" fmla="*/ 0 w 2"/>
                <a:gd name="T29" fmla="*/ 1 h 3"/>
                <a:gd name="T30" fmla="*/ 0 w 2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1" name="Freeform 1051"/>
            <p:cNvSpPr>
              <a:spLocks noEditPoints="1"/>
            </p:cNvSpPr>
            <p:nvPr/>
          </p:nvSpPr>
          <p:spPr bwMode="auto">
            <a:xfrm>
              <a:off x="5977972" y="4701949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1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2 h 3"/>
                <a:gd name="T16" fmla="*/ 1 w 2"/>
                <a:gd name="T17" fmla="*/ 2 h 3"/>
                <a:gd name="T18" fmla="*/ 0 w 2"/>
                <a:gd name="T19" fmla="*/ 1 h 3"/>
                <a:gd name="T20" fmla="*/ 0 w 2"/>
                <a:gd name="T21" fmla="*/ 1 h 3"/>
                <a:gd name="T22" fmla="*/ 0 w 2"/>
                <a:gd name="T23" fmla="*/ 0 h 3"/>
                <a:gd name="T24" fmla="*/ 1 w 2"/>
                <a:gd name="T25" fmla="*/ 3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0 w 2"/>
                <a:gd name="T33" fmla="*/ 2 h 3"/>
                <a:gd name="T34" fmla="*/ 1 w 2"/>
                <a:gd name="T3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2" name="Freeform 1052"/>
            <p:cNvSpPr/>
            <p:nvPr/>
          </p:nvSpPr>
          <p:spPr bwMode="auto">
            <a:xfrm>
              <a:off x="5955442" y="4701949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1 h 4"/>
                <a:gd name="T4" fmla="*/ 0 w 2"/>
                <a:gd name="T5" fmla="*/ 1 h 4"/>
                <a:gd name="T6" fmla="*/ 0 w 2"/>
                <a:gd name="T7" fmla="*/ 1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1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3" name="Freeform 1053"/>
            <p:cNvSpPr>
              <a:spLocks noEditPoints="1"/>
            </p:cNvSpPr>
            <p:nvPr/>
          </p:nvSpPr>
          <p:spPr bwMode="auto">
            <a:xfrm>
              <a:off x="5932912" y="4701949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3 h 3"/>
                <a:gd name="T4" fmla="*/ 1 w 2"/>
                <a:gd name="T5" fmla="*/ 2 h 3"/>
                <a:gd name="T6" fmla="*/ 1 w 2"/>
                <a:gd name="T7" fmla="*/ 2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2 h 3"/>
                <a:gd name="T16" fmla="*/ 2 w 2"/>
                <a:gd name="T17" fmla="*/ 2 h 3"/>
                <a:gd name="T18" fmla="*/ 2 w 2"/>
                <a:gd name="T19" fmla="*/ 3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3 h 3"/>
                <a:gd name="T26" fmla="*/ 1 w 2"/>
                <a:gd name="T27" fmla="*/ 2 h 3"/>
                <a:gd name="T28" fmla="*/ 1 w 2"/>
                <a:gd name="T29" fmla="*/ 3 h 3"/>
                <a:gd name="T30" fmla="*/ 1 w 2"/>
                <a:gd name="T31" fmla="*/ 1 h 3"/>
                <a:gd name="T32" fmla="*/ 1 w 2"/>
                <a:gd name="T33" fmla="*/ 1 h 3"/>
                <a:gd name="T34" fmla="*/ 1 w 2"/>
                <a:gd name="T35" fmla="*/ 2 h 3"/>
                <a:gd name="T36" fmla="*/ 2 w 2"/>
                <a:gd name="T37" fmla="*/ 1 h 3"/>
                <a:gd name="T38" fmla="*/ 1 w 2"/>
                <a:gd name="T3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4" name="Freeform 1054"/>
            <p:cNvSpPr>
              <a:spLocks noEditPoints="1"/>
            </p:cNvSpPr>
            <p:nvPr/>
          </p:nvSpPr>
          <p:spPr bwMode="auto">
            <a:xfrm>
              <a:off x="5906626" y="4701949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Freeform 1055"/>
            <p:cNvSpPr>
              <a:spLocks noEditPoints="1"/>
            </p:cNvSpPr>
            <p:nvPr/>
          </p:nvSpPr>
          <p:spPr bwMode="auto">
            <a:xfrm>
              <a:off x="5880342" y="4701949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2 h 3"/>
                <a:gd name="T4" fmla="*/ 1 w 2"/>
                <a:gd name="T5" fmla="*/ 3 h 3"/>
                <a:gd name="T6" fmla="*/ 0 w 2"/>
                <a:gd name="T7" fmla="*/ 2 h 3"/>
                <a:gd name="T8" fmla="*/ 1 w 2"/>
                <a:gd name="T9" fmla="*/ 0 h 3"/>
                <a:gd name="T10" fmla="*/ 1 w 2"/>
                <a:gd name="T11" fmla="*/ 1 h 3"/>
                <a:gd name="T12" fmla="*/ 1 w 2"/>
                <a:gd name="T13" fmla="*/ 2 h 3"/>
                <a:gd name="T14" fmla="*/ 1 w 2"/>
                <a:gd name="T15" fmla="*/ 3 h 3"/>
                <a:gd name="T16" fmla="*/ 2 w 2"/>
                <a:gd name="T17" fmla="*/ 2 h 3"/>
                <a:gd name="T18" fmla="*/ 1 w 2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Rectangle 1056"/>
            <p:cNvSpPr>
              <a:spLocks noChangeArrowheads="1"/>
            </p:cNvSpPr>
            <p:nvPr/>
          </p:nvSpPr>
          <p:spPr bwMode="auto">
            <a:xfrm>
              <a:off x="9620328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Rectangle 1057"/>
            <p:cNvSpPr>
              <a:spLocks noChangeArrowheads="1"/>
            </p:cNvSpPr>
            <p:nvPr/>
          </p:nvSpPr>
          <p:spPr bwMode="auto">
            <a:xfrm>
              <a:off x="10040889" y="5678250"/>
              <a:ext cx="142690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Freeform 1058"/>
            <p:cNvSpPr/>
            <p:nvPr/>
          </p:nvSpPr>
          <p:spPr bwMode="auto">
            <a:xfrm>
              <a:off x="9793058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Rectangle 1059"/>
            <p:cNvSpPr>
              <a:spLocks noChangeArrowheads="1"/>
            </p:cNvSpPr>
            <p:nvPr/>
          </p:nvSpPr>
          <p:spPr bwMode="auto">
            <a:xfrm>
              <a:off x="977803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Rectangle 1060"/>
            <p:cNvSpPr>
              <a:spLocks noChangeArrowheads="1"/>
            </p:cNvSpPr>
            <p:nvPr/>
          </p:nvSpPr>
          <p:spPr bwMode="auto">
            <a:xfrm>
              <a:off x="9841872" y="6091301"/>
              <a:ext cx="3379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Rectangle 1061"/>
            <p:cNvSpPr>
              <a:spLocks noChangeArrowheads="1"/>
            </p:cNvSpPr>
            <p:nvPr/>
          </p:nvSpPr>
          <p:spPr bwMode="auto">
            <a:xfrm>
              <a:off x="9823098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Rectangle 1062"/>
            <p:cNvSpPr>
              <a:spLocks noChangeArrowheads="1"/>
            </p:cNvSpPr>
            <p:nvPr/>
          </p:nvSpPr>
          <p:spPr bwMode="auto">
            <a:xfrm>
              <a:off x="9732978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1063"/>
            <p:cNvSpPr/>
            <p:nvPr/>
          </p:nvSpPr>
          <p:spPr bwMode="auto">
            <a:xfrm>
              <a:off x="9669142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Rectangle 1064"/>
            <p:cNvSpPr>
              <a:spLocks noChangeArrowheads="1"/>
            </p:cNvSpPr>
            <p:nvPr/>
          </p:nvSpPr>
          <p:spPr bwMode="auto">
            <a:xfrm>
              <a:off x="9687918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Rectangle 1065"/>
            <p:cNvSpPr>
              <a:spLocks noChangeArrowheads="1"/>
            </p:cNvSpPr>
            <p:nvPr/>
          </p:nvSpPr>
          <p:spPr bwMode="auto">
            <a:xfrm>
              <a:off x="969167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Rectangle 1066"/>
            <p:cNvSpPr>
              <a:spLocks noChangeArrowheads="1"/>
            </p:cNvSpPr>
            <p:nvPr/>
          </p:nvSpPr>
          <p:spPr bwMode="auto">
            <a:xfrm>
              <a:off x="9706692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Freeform 1067"/>
            <p:cNvSpPr/>
            <p:nvPr/>
          </p:nvSpPr>
          <p:spPr bwMode="auto">
            <a:xfrm>
              <a:off x="9868158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Freeform 1068"/>
            <p:cNvSpPr/>
            <p:nvPr/>
          </p:nvSpPr>
          <p:spPr bwMode="auto">
            <a:xfrm>
              <a:off x="9841872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Freeform 1069"/>
            <p:cNvSpPr/>
            <p:nvPr/>
          </p:nvSpPr>
          <p:spPr bwMode="auto">
            <a:xfrm>
              <a:off x="9823098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Freeform 1070"/>
            <p:cNvSpPr>
              <a:spLocks noEditPoints="1"/>
            </p:cNvSpPr>
            <p:nvPr/>
          </p:nvSpPr>
          <p:spPr bwMode="auto">
            <a:xfrm>
              <a:off x="9804322" y="621146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3 h 4"/>
                <a:gd name="T4" fmla="*/ 0 w 2"/>
                <a:gd name="T5" fmla="*/ 3 h 4"/>
                <a:gd name="T6" fmla="*/ 0 w 2"/>
                <a:gd name="T7" fmla="*/ 3 h 4"/>
                <a:gd name="T8" fmla="*/ 0 w 2"/>
                <a:gd name="T9" fmla="*/ 3 h 4"/>
                <a:gd name="T10" fmla="*/ 0 w 2"/>
                <a:gd name="T11" fmla="*/ 0 h 4"/>
                <a:gd name="T12" fmla="*/ 0 w 2"/>
                <a:gd name="T13" fmla="*/ 0 h 4"/>
                <a:gd name="T14" fmla="*/ 2 w 2"/>
                <a:gd name="T15" fmla="*/ 3 h 4"/>
                <a:gd name="T16" fmla="*/ 2 w 2"/>
                <a:gd name="T17" fmla="*/ 3 h 4"/>
                <a:gd name="T18" fmla="*/ 0 w 2"/>
                <a:gd name="T19" fmla="*/ 3 h 4"/>
                <a:gd name="T20" fmla="*/ 0 w 2"/>
                <a:gd name="T21" fmla="*/ 4 h 4"/>
                <a:gd name="T22" fmla="*/ 0 w 2"/>
                <a:gd name="T23" fmla="*/ 4 h 4"/>
                <a:gd name="T24" fmla="*/ 1 w 2"/>
                <a:gd name="T25" fmla="*/ 3 h 4"/>
                <a:gd name="T26" fmla="*/ 1 w 2"/>
                <a:gd name="T27" fmla="*/ 3 h 4"/>
                <a:gd name="T28" fmla="*/ 1 w 2"/>
                <a:gd name="T29" fmla="*/ 1 h 4"/>
                <a:gd name="T30" fmla="*/ 0 w 2"/>
                <a:gd name="T31" fmla="*/ 0 h 4"/>
                <a:gd name="T32" fmla="*/ 0 w 2"/>
                <a:gd name="T33" fmla="*/ 0 h 4"/>
                <a:gd name="T34" fmla="*/ 0 w 2"/>
                <a:gd name="T35" fmla="*/ 1 h 4"/>
                <a:gd name="T36" fmla="*/ 0 w 2"/>
                <a:gd name="T37" fmla="*/ 3 h 4"/>
                <a:gd name="T38" fmla="*/ 1 w 2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" y="3"/>
                  </a:moveTo>
                  <a:lnTo>
                    <a:pt x="1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Freeform 1071"/>
            <p:cNvSpPr/>
            <p:nvPr/>
          </p:nvSpPr>
          <p:spPr bwMode="auto">
            <a:xfrm>
              <a:off x="9781792" y="621146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3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Freeform 1072"/>
            <p:cNvSpPr>
              <a:spLocks noEditPoints="1"/>
            </p:cNvSpPr>
            <p:nvPr/>
          </p:nvSpPr>
          <p:spPr bwMode="auto">
            <a:xfrm>
              <a:off x="975550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Freeform 1073"/>
            <p:cNvSpPr/>
            <p:nvPr/>
          </p:nvSpPr>
          <p:spPr bwMode="auto">
            <a:xfrm>
              <a:off x="9736732" y="621146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1 w 3"/>
                <a:gd name="T5" fmla="*/ 0 h 4"/>
                <a:gd name="T6" fmla="*/ 1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Freeform 1074"/>
            <p:cNvSpPr>
              <a:spLocks noEditPoints="1"/>
            </p:cNvSpPr>
            <p:nvPr/>
          </p:nvSpPr>
          <p:spPr bwMode="auto">
            <a:xfrm>
              <a:off x="9717958" y="6211461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Freeform 1075"/>
            <p:cNvSpPr>
              <a:spLocks noEditPoints="1"/>
            </p:cNvSpPr>
            <p:nvPr/>
          </p:nvSpPr>
          <p:spPr bwMode="auto">
            <a:xfrm>
              <a:off x="9691672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Freeform 1076"/>
            <p:cNvSpPr>
              <a:spLocks noEditPoints="1"/>
            </p:cNvSpPr>
            <p:nvPr/>
          </p:nvSpPr>
          <p:spPr bwMode="auto">
            <a:xfrm>
              <a:off x="9665388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Rectangle 1077"/>
            <p:cNvSpPr>
              <a:spLocks noChangeArrowheads="1"/>
            </p:cNvSpPr>
            <p:nvPr/>
          </p:nvSpPr>
          <p:spPr bwMode="auto">
            <a:xfrm>
              <a:off x="8910631" y="5614414"/>
              <a:ext cx="649617" cy="638351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Rectangle 1078"/>
            <p:cNvSpPr>
              <a:spLocks noChangeArrowheads="1"/>
            </p:cNvSpPr>
            <p:nvPr/>
          </p:nvSpPr>
          <p:spPr bwMode="auto">
            <a:xfrm>
              <a:off x="9331191" y="5678250"/>
              <a:ext cx="146446" cy="82610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1079"/>
            <p:cNvSpPr/>
            <p:nvPr/>
          </p:nvSpPr>
          <p:spPr bwMode="auto">
            <a:xfrm>
              <a:off x="9083361" y="6091301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Rectangle 1080"/>
            <p:cNvSpPr>
              <a:spLocks noChangeArrowheads="1"/>
            </p:cNvSpPr>
            <p:nvPr/>
          </p:nvSpPr>
          <p:spPr bwMode="auto">
            <a:xfrm>
              <a:off x="9068341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Rectangle 1081"/>
            <p:cNvSpPr>
              <a:spLocks noChangeArrowheads="1"/>
            </p:cNvSpPr>
            <p:nvPr/>
          </p:nvSpPr>
          <p:spPr bwMode="auto">
            <a:xfrm>
              <a:off x="9132177" y="6091301"/>
              <a:ext cx="3004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Rectangle 1082"/>
            <p:cNvSpPr>
              <a:spLocks noChangeArrowheads="1"/>
            </p:cNvSpPr>
            <p:nvPr/>
          </p:nvSpPr>
          <p:spPr bwMode="auto">
            <a:xfrm>
              <a:off x="9113401" y="6091301"/>
              <a:ext cx="1502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Rectangle 1083"/>
            <p:cNvSpPr>
              <a:spLocks noChangeArrowheads="1"/>
            </p:cNvSpPr>
            <p:nvPr/>
          </p:nvSpPr>
          <p:spPr bwMode="auto">
            <a:xfrm>
              <a:off x="9023281" y="6091301"/>
              <a:ext cx="2253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Freeform 1084"/>
            <p:cNvSpPr/>
            <p:nvPr/>
          </p:nvSpPr>
          <p:spPr bwMode="auto">
            <a:xfrm>
              <a:off x="8959447" y="6091301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Rectangle 1085"/>
            <p:cNvSpPr>
              <a:spLocks noChangeArrowheads="1"/>
            </p:cNvSpPr>
            <p:nvPr/>
          </p:nvSpPr>
          <p:spPr bwMode="auto">
            <a:xfrm>
              <a:off x="8974467" y="6091301"/>
              <a:ext cx="7510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Rectangle 1086"/>
            <p:cNvSpPr>
              <a:spLocks noChangeArrowheads="1"/>
            </p:cNvSpPr>
            <p:nvPr/>
          </p:nvSpPr>
          <p:spPr bwMode="auto">
            <a:xfrm>
              <a:off x="898197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Rectangle 1087"/>
            <p:cNvSpPr>
              <a:spLocks noChangeArrowheads="1"/>
            </p:cNvSpPr>
            <p:nvPr/>
          </p:nvSpPr>
          <p:spPr bwMode="auto">
            <a:xfrm>
              <a:off x="8996997" y="6091301"/>
              <a:ext cx="3756" cy="116406"/>
            </a:xfrm>
            <a:prstGeom prst="rect">
              <a:avLst/>
            </a:pr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1088"/>
            <p:cNvSpPr/>
            <p:nvPr/>
          </p:nvSpPr>
          <p:spPr bwMode="auto">
            <a:xfrm>
              <a:off x="9158461" y="6211461"/>
              <a:ext cx="3756" cy="15020"/>
            </a:xfrm>
            <a:custGeom>
              <a:avLst/>
              <a:gdLst>
                <a:gd name="T0" fmla="*/ 0 w 1"/>
                <a:gd name="T1" fmla="*/ 4 h 4"/>
                <a:gd name="T2" fmla="*/ 0 w 1"/>
                <a:gd name="T3" fmla="*/ 4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0 h 4"/>
                <a:gd name="T10" fmla="*/ 1 w 1"/>
                <a:gd name="T11" fmla="*/ 1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Freeform 1089"/>
            <p:cNvSpPr/>
            <p:nvPr/>
          </p:nvSpPr>
          <p:spPr bwMode="auto">
            <a:xfrm>
              <a:off x="9132177" y="6211461"/>
              <a:ext cx="11266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1 w 2"/>
                <a:gd name="T5" fmla="*/ 3 h 3"/>
                <a:gd name="T6" fmla="*/ 1 w 2"/>
                <a:gd name="T7" fmla="*/ 3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1090"/>
            <p:cNvSpPr/>
            <p:nvPr/>
          </p:nvSpPr>
          <p:spPr bwMode="auto">
            <a:xfrm>
              <a:off x="9113401" y="621146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2 h 3"/>
                <a:gd name="T28" fmla="*/ 1 w 2"/>
                <a:gd name="T29" fmla="*/ 2 h 3"/>
                <a:gd name="T30" fmla="*/ 0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Freeform 1091"/>
            <p:cNvSpPr>
              <a:spLocks noEditPoints="1"/>
            </p:cNvSpPr>
            <p:nvPr/>
          </p:nvSpPr>
          <p:spPr bwMode="auto">
            <a:xfrm>
              <a:off x="9090871" y="6211461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0 w 3"/>
                <a:gd name="T5" fmla="*/ 3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0 h 4"/>
                <a:gd name="T12" fmla="*/ 2 w 3"/>
                <a:gd name="T13" fmla="*/ 0 h 4"/>
                <a:gd name="T14" fmla="*/ 3 w 3"/>
                <a:gd name="T15" fmla="*/ 3 h 4"/>
                <a:gd name="T16" fmla="*/ 3 w 3"/>
                <a:gd name="T17" fmla="*/ 3 h 4"/>
                <a:gd name="T18" fmla="*/ 2 w 3"/>
                <a:gd name="T19" fmla="*/ 3 h 4"/>
                <a:gd name="T20" fmla="*/ 2 w 3"/>
                <a:gd name="T21" fmla="*/ 4 h 4"/>
                <a:gd name="T22" fmla="*/ 0 w 3"/>
                <a:gd name="T23" fmla="*/ 4 h 4"/>
                <a:gd name="T24" fmla="*/ 2 w 3"/>
                <a:gd name="T25" fmla="*/ 3 h 4"/>
                <a:gd name="T26" fmla="*/ 2 w 3"/>
                <a:gd name="T27" fmla="*/ 3 h 4"/>
                <a:gd name="T28" fmla="*/ 2 w 3"/>
                <a:gd name="T29" fmla="*/ 1 h 4"/>
                <a:gd name="T30" fmla="*/ 2 w 3"/>
                <a:gd name="T31" fmla="*/ 0 h 4"/>
                <a:gd name="T32" fmla="*/ 2 w 3"/>
                <a:gd name="T33" fmla="*/ 0 h 4"/>
                <a:gd name="T34" fmla="*/ 2 w 3"/>
                <a:gd name="T35" fmla="*/ 1 h 4"/>
                <a:gd name="T36" fmla="*/ 2 w 3"/>
                <a:gd name="T37" fmla="*/ 3 h 4"/>
                <a:gd name="T38" fmla="*/ 2 w 3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1092"/>
            <p:cNvSpPr/>
            <p:nvPr/>
          </p:nvSpPr>
          <p:spPr bwMode="auto">
            <a:xfrm>
              <a:off x="9072097" y="6211461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Freeform 1093"/>
            <p:cNvSpPr>
              <a:spLocks noEditPoints="1"/>
            </p:cNvSpPr>
            <p:nvPr/>
          </p:nvSpPr>
          <p:spPr bwMode="auto">
            <a:xfrm>
              <a:off x="9053321" y="6211461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1094"/>
            <p:cNvSpPr/>
            <p:nvPr/>
          </p:nvSpPr>
          <p:spPr bwMode="auto">
            <a:xfrm>
              <a:off x="9030791" y="6211461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Freeform 1095"/>
            <p:cNvSpPr>
              <a:spLocks noEditPoints="1"/>
            </p:cNvSpPr>
            <p:nvPr/>
          </p:nvSpPr>
          <p:spPr bwMode="auto">
            <a:xfrm>
              <a:off x="9004507" y="621146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1096"/>
            <p:cNvSpPr>
              <a:spLocks noEditPoints="1"/>
            </p:cNvSpPr>
            <p:nvPr/>
          </p:nvSpPr>
          <p:spPr bwMode="auto">
            <a:xfrm>
              <a:off x="8981977" y="6211461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2 h 3"/>
                <a:gd name="T16" fmla="*/ 1 w 2"/>
                <a:gd name="T17" fmla="*/ 2 h 3"/>
                <a:gd name="T18" fmla="*/ 1 w 2"/>
                <a:gd name="T19" fmla="*/ 2 h 3"/>
                <a:gd name="T20" fmla="*/ 2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Freeform 1097"/>
            <p:cNvSpPr>
              <a:spLocks noEditPoints="1"/>
            </p:cNvSpPr>
            <p:nvPr/>
          </p:nvSpPr>
          <p:spPr bwMode="auto">
            <a:xfrm>
              <a:off x="8955691" y="621146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Rectangle 1098"/>
            <p:cNvSpPr>
              <a:spLocks noChangeArrowheads="1"/>
            </p:cNvSpPr>
            <p:nvPr/>
          </p:nvSpPr>
          <p:spPr bwMode="auto">
            <a:xfrm>
              <a:off x="8249750" y="5561844"/>
              <a:ext cx="649617" cy="645861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Rectangle 1099"/>
            <p:cNvSpPr>
              <a:spLocks noChangeArrowheads="1"/>
            </p:cNvSpPr>
            <p:nvPr/>
          </p:nvSpPr>
          <p:spPr bwMode="auto">
            <a:xfrm>
              <a:off x="8670310" y="5629434"/>
              <a:ext cx="142690" cy="8636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1100"/>
            <p:cNvSpPr/>
            <p:nvPr/>
          </p:nvSpPr>
          <p:spPr bwMode="auto">
            <a:xfrm>
              <a:off x="8418726" y="6046241"/>
              <a:ext cx="22530" cy="116406"/>
            </a:xfrm>
            <a:custGeom>
              <a:avLst/>
              <a:gdLst>
                <a:gd name="T0" fmla="*/ 5 w 5"/>
                <a:gd name="T1" fmla="*/ 0 h 23"/>
                <a:gd name="T2" fmla="*/ 5 w 5"/>
                <a:gd name="T3" fmla="*/ 23 h 23"/>
                <a:gd name="T4" fmla="*/ 0 w 5"/>
                <a:gd name="T5" fmla="*/ 23 h 23"/>
                <a:gd name="T6" fmla="*/ 0 w 5"/>
                <a:gd name="T7" fmla="*/ 0 h 23"/>
                <a:gd name="T8" fmla="*/ 5 w 5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3">
                  <a:moveTo>
                    <a:pt x="5" y="0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Rectangle 1101"/>
            <p:cNvSpPr>
              <a:spLocks noChangeArrowheads="1"/>
            </p:cNvSpPr>
            <p:nvPr/>
          </p:nvSpPr>
          <p:spPr bwMode="auto">
            <a:xfrm>
              <a:off x="8403706" y="6046241"/>
              <a:ext cx="751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Rectangle 1102"/>
            <p:cNvSpPr>
              <a:spLocks noChangeArrowheads="1"/>
            </p:cNvSpPr>
            <p:nvPr/>
          </p:nvSpPr>
          <p:spPr bwMode="auto">
            <a:xfrm>
              <a:off x="8475050" y="6046241"/>
              <a:ext cx="30040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Rectangle 1103"/>
            <p:cNvSpPr>
              <a:spLocks noChangeArrowheads="1"/>
            </p:cNvSpPr>
            <p:nvPr/>
          </p:nvSpPr>
          <p:spPr bwMode="auto">
            <a:xfrm>
              <a:off x="845252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Rectangle 1104"/>
            <p:cNvSpPr>
              <a:spLocks noChangeArrowheads="1"/>
            </p:cNvSpPr>
            <p:nvPr/>
          </p:nvSpPr>
          <p:spPr bwMode="auto">
            <a:xfrm>
              <a:off x="8362400" y="6046241"/>
              <a:ext cx="2628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Freeform 1105"/>
            <p:cNvSpPr/>
            <p:nvPr/>
          </p:nvSpPr>
          <p:spPr bwMode="auto">
            <a:xfrm>
              <a:off x="8294810" y="6046241"/>
              <a:ext cx="7510" cy="116406"/>
            </a:xfrm>
            <a:custGeom>
              <a:avLst/>
              <a:gdLst>
                <a:gd name="T0" fmla="*/ 0 w 1"/>
                <a:gd name="T1" fmla="*/ 0 h 23"/>
                <a:gd name="T2" fmla="*/ 1 w 1"/>
                <a:gd name="T3" fmla="*/ 0 h 23"/>
                <a:gd name="T4" fmla="*/ 1 w 1"/>
                <a:gd name="T5" fmla="*/ 23 h 23"/>
                <a:gd name="T6" fmla="*/ 0 w 1"/>
                <a:gd name="T7" fmla="*/ 23 h 23"/>
                <a:gd name="T8" fmla="*/ 0 w 1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1" y="16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Rectangle 1106"/>
            <p:cNvSpPr>
              <a:spLocks noChangeArrowheads="1"/>
            </p:cNvSpPr>
            <p:nvPr/>
          </p:nvSpPr>
          <p:spPr bwMode="auto">
            <a:xfrm>
              <a:off x="8309830" y="6046241"/>
              <a:ext cx="1126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Rectangle 1107"/>
            <p:cNvSpPr>
              <a:spLocks noChangeArrowheads="1"/>
            </p:cNvSpPr>
            <p:nvPr/>
          </p:nvSpPr>
          <p:spPr bwMode="auto">
            <a:xfrm>
              <a:off x="832109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Rectangle 1108"/>
            <p:cNvSpPr>
              <a:spLocks noChangeArrowheads="1"/>
            </p:cNvSpPr>
            <p:nvPr/>
          </p:nvSpPr>
          <p:spPr bwMode="auto">
            <a:xfrm>
              <a:off x="8336116" y="6046241"/>
              <a:ext cx="3756" cy="116406"/>
            </a:xfrm>
            <a:prstGeom prst="rect">
              <a:avLst/>
            </a:pr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Freeform 1109"/>
            <p:cNvSpPr/>
            <p:nvPr/>
          </p:nvSpPr>
          <p:spPr bwMode="auto">
            <a:xfrm>
              <a:off x="8497580" y="6166401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0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1110"/>
            <p:cNvSpPr/>
            <p:nvPr/>
          </p:nvSpPr>
          <p:spPr bwMode="auto">
            <a:xfrm>
              <a:off x="8475050" y="6166401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Freeform 1111"/>
            <p:cNvSpPr/>
            <p:nvPr/>
          </p:nvSpPr>
          <p:spPr bwMode="auto">
            <a:xfrm>
              <a:off x="8452520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2 h 3"/>
                <a:gd name="T34" fmla="*/ 1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2" name="Freeform 1112"/>
            <p:cNvSpPr>
              <a:spLocks noEditPoints="1"/>
            </p:cNvSpPr>
            <p:nvPr/>
          </p:nvSpPr>
          <p:spPr bwMode="auto">
            <a:xfrm>
              <a:off x="8426236" y="6166401"/>
              <a:ext cx="15020" cy="15020"/>
            </a:xfrm>
            <a:custGeom>
              <a:avLst/>
              <a:gdLst>
                <a:gd name="T0" fmla="*/ 2 w 4"/>
                <a:gd name="T1" fmla="*/ 4 h 4"/>
                <a:gd name="T2" fmla="*/ 2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2 w 4"/>
                <a:gd name="T9" fmla="*/ 3 h 4"/>
                <a:gd name="T10" fmla="*/ 2 w 4"/>
                <a:gd name="T11" fmla="*/ 0 h 4"/>
                <a:gd name="T12" fmla="*/ 2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2 w 4"/>
                <a:gd name="T19" fmla="*/ 3 h 4"/>
                <a:gd name="T20" fmla="*/ 2 w 4"/>
                <a:gd name="T21" fmla="*/ 4 h 4"/>
                <a:gd name="T22" fmla="*/ 2 w 4"/>
                <a:gd name="T23" fmla="*/ 4 h 4"/>
                <a:gd name="T24" fmla="*/ 3 w 4"/>
                <a:gd name="T25" fmla="*/ 3 h 4"/>
                <a:gd name="T26" fmla="*/ 3 w 4"/>
                <a:gd name="T27" fmla="*/ 3 h 4"/>
                <a:gd name="T28" fmla="*/ 2 w 4"/>
                <a:gd name="T29" fmla="*/ 1 h 4"/>
                <a:gd name="T30" fmla="*/ 2 w 4"/>
                <a:gd name="T31" fmla="*/ 0 h 4"/>
                <a:gd name="T32" fmla="*/ 2 w 4"/>
                <a:gd name="T33" fmla="*/ 0 h 4"/>
                <a:gd name="T34" fmla="*/ 2 w 4"/>
                <a:gd name="T35" fmla="*/ 1 h 4"/>
                <a:gd name="T36" fmla="*/ 2 w 4"/>
                <a:gd name="T37" fmla="*/ 3 h 4"/>
                <a:gd name="T38" fmla="*/ 3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close/>
                  <a:moveTo>
                    <a:pt x="3" y="3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3" name="Freeform 1113"/>
            <p:cNvSpPr/>
            <p:nvPr/>
          </p:nvSpPr>
          <p:spPr bwMode="auto">
            <a:xfrm>
              <a:off x="8411216" y="6166401"/>
              <a:ext cx="7510" cy="15020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0 h 3"/>
                <a:gd name="T4" fmla="*/ 1 w 1"/>
                <a:gd name="T5" fmla="*/ 1 h 3"/>
                <a:gd name="T6" fmla="*/ 1 w 1"/>
                <a:gd name="T7" fmla="*/ 1 h 3"/>
                <a:gd name="T8" fmla="*/ 0 w 1"/>
                <a:gd name="T9" fmla="*/ 2 h 3"/>
                <a:gd name="T10" fmla="*/ 1 w 1"/>
                <a:gd name="T11" fmla="*/ 2 h 3"/>
                <a:gd name="T12" fmla="*/ 1 w 1"/>
                <a:gd name="T13" fmla="*/ 2 h 3"/>
                <a:gd name="T14" fmla="*/ 1 w 1"/>
                <a:gd name="T15" fmla="*/ 3 h 3"/>
                <a:gd name="T16" fmla="*/ 1 w 1"/>
                <a:gd name="T17" fmla="*/ 3 h 3"/>
                <a:gd name="T18" fmla="*/ 0 w 1"/>
                <a:gd name="T19" fmla="*/ 2 h 3"/>
                <a:gd name="T20" fmla="*/ 0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0 h 3"/>
                <a:gd name="T28" fmla="*/ 0 w 1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4" name="Freeform 1114"/>
            <p:cNvSpPr>
              <a:spLocks noEditPoints="1"/>
            </p:cNvSpPr>
            <p:nvPr/>
          </p:nvSpPr>
          <p:spPr bwMode="auto">
            <a:xfrm>
              <a:off x="8388686" y="6166401"/>
              <a:ext cx="7510" cy="1502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1 w 2"/>
                <a:gd name="T21" fmla="*/ 0 h 3"/>
                <a:gd name="T22" fmla="*/ 1 w 2"/>
                <a:gd name="T23" fmla="*/ 2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5" name="Freeform 1115"/>
            <p:cNvSpPr/>
            <p:nvPr/>
          </p:nvSpPr>
          <p:spPr bwMode="auto">
            <a:xfrm>
              <a:off x="8366156" y="6166401"/>
              <a:ext cx="11266" cy="1502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2 w 3"/>
                <a:gd name="T5" fmla="*/ 0 h 4"/>
                <a:gd name="T6" fmla="*/ 2 w 3"/>
                <a:gd name="T7" fmla="*/ 0 h 4"/>
                <a:gd name="T8" fmla="*/ 3 w 3"/>
                <a:gd name="T9" fmla="*/ 4 h 4"/>
                <a:gd name="T10" fmla="*/ 3 w 3"/>
                <a:gd name="T11" fmla="*/ 4 h 4"/>
                <a:gd name="T12" fmla="*/ 0 w 3"/>
                <a:gd name="T13" fmla="*/ 0 h 4"/>
                <a:gd name="T14" fmla="*/ 0 w 3"/>
                <a:gd name="T15" fmla="*/ 0 h 4"/>
                <a:gd name="T16" fmla="*/ 3 w 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6" name="Freeform 1116"/>
            <p:cNvSpPr>
              <a:spLocks noEditPoints="1"/>
            </p:cNvSpPr>
            <p:nvPr/>
          </p:nvSpPr>
          <p:spPr bwMode="auto">
            <a:xfrm>
              <a:off x="8347380" y="6166401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7" name="Freeform 1117"/>
            <p:cNvSpPr>
              <a:spLocks noEditPoints="1"/>
            </p:cNvSpPr>
            <p:nvPr/>
          </p:nvSpPr>
          <p:spPr bwMode="auto">
            <a:xfrm>
              <a:off x="8321096" y="6166401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1 h 3"/>
                <a:gd name="T16" fmla="*/ 0 w 2"/>
                <a:gd name="T17" fmla="*/ 1 h 3"/>
                <a:gd name="T18" fmla="*/ 1 w 2"/>
                <a:gd name="T19" fmla="*/ 2 h 3"/>
                <a:gd name="T20" fmla="*/ 1 w 2"/>
                <a:gd name="T21" fmla="*/ 2 h 3"/>
                <a:gd name="T22" fmla="*/ 2 w 2"/>
                <a:gd name="T23" fmla="*/ 2 h 3"/>
                <a:gd name="T24" fmla="*/ 2 w 2"/>
                <a:gd name="T25" fmla="*/ 3 h 3"/>
                <a:gd name="T26" fmla="*/ 1 w 2"/>
                <a:gd name="T27" fmla="*/ 0 h 3"/>
                <a:gd name="T28" fmla="*/ 0 w 2"/>
                <a:gd name="T29" fmla="*/ 1 h 3"/>
                <a:gd name="T30" fmla="*/ 0 w 2"/>
                <a:gd name="T31" fmla="*/ 1 h 3"/>
                <a:gd name="T32" fmla="*/ 1 w 2"/>
                <a:gd name="T33" fmla="*/ 1 h 3"/>
                <a:gd name="T34" fmla="*/ 2 w 2"/>
                <a:gd name="T35" fmla="*/ 1 h 3"/>
                <a:gd name="T36" fmla="*/ 1 w 2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8" name="Freeform 1118"/>
            <p:cNvSpPr>
              <a:spLocks noEditPoints="1"/>
            </p:cNvSpPr>
            <p:nvPr/>
          </p:nvSpPr>
          <p:spPr bwMode="auto">
            <a:xfrm>
              <a:off x="8294810" y="6166401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0 w 2"/>
                <a:gd name="T13" fmla="*/ 1 h 3"/>
                <a:gd name="T14" fmla="*/ 1 w 2"/>
                <a:gd name="T15" fmla="*/ 2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D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9" name="Freeform 1119"/>
            <p:cNvSpPr/>
            <p:nvPr/>
          </p:nvSpPr>
          <p:spPr bwMode="auto">
            <a:xfrm>
              <a:off x="6856644" y="3582957"/>
              <a:ext cx="844878" cy="1107728"/>
            </a:xfrm>
            <a:custGeom>
              <a:avLst/>
              <a:gdLst>
                <a:gd name="T0" fmla="*/ 73 w 225"/>
                <a:gd name="T1" fmla="*/ 295 h 295"/>
                <a:gd name="T2" fmla="*/ 225 w 225"/>
                <a:gd name="T3" fmla="*/ 295 h 295"/>
                <a:gd name="T4" fmla="*/ 225 w 225"/>
                <a:gd name="T5" fmla="*/ 144 h 295"/>
                <a:gd name="T6" fmla="*/ 152 w 225"/>
                <a:gd name="T7" fmla="*/ 144 h 295"/>
                <a:gd name="T8" fmla="*/ 152 w 225"/>
                <a:gd name="T9" fmla="*/ 0 h 295"/>
                <a:gd name="T10" fmla="*/ 0 w 225"/>
                <a:gd name="T11" fmla="*/ 0 h 295"/>
                <a:gd name="T12" fmla="*/ 0 w 225"/>
                <a:gd name="T13" fmla="*/ 151 h 295"/>
                <a:gd name="T14" fmla="*/ 73 w 225"/>
                <a:gd name="T15" fmla="*/ 151 h 295"/>
                <a:gd name="T16" fmla="*/ 73 w 225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95">
                  <a:moveTo>
                    <a:pt x="73" y="295"/>
                  </a:moveTo>
                  <a:lnTo>
                    <a:pt x="225" y="295"/>
                  </a:lnTo>
                  <a:lnTo>
                    <a:pt x="225" y="144"/>
                  </a:lnTo>
                  <a:lnTo>
                    <a:pt x="152" y="14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3" y="151"/>
                  </a:lnTo>
                  <a:lnTo>
                    <a:pt x="73" y="295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0" name="Freeform 1120"/>
            <p:cNvSpPr>
              <a:spLocks noEditPoints="1"/>
            </p:cNvSpPr>
            <p:nvPr/>
          </p:nvSpPr>
          <p:spPr bwMode="auto">
            <a:xfrm>
              <a:off x="6496163" y="3429000"/>
              <a:ext cx="2643524" cy="2820011"/>
            </a:xfrm>
            <a:custGeom>
              <a:avLst/>
              <a:gdLst>
                <a:gd name="T0" fmla="*/ 514 w 521"/>
                <a:gd name="T1" fmla="*/ 408 h 556"/>
                <a:gd name="T2" fmla="*/ 497 w 521"/>
                <a:gd name="T3" fmla="*/ 366 h 556"/>
                <a:gd name="T4" fmla="*/ 508 w 521"/>
                <a:gd name="T5" fmla="*/ 257 h 556"/>
                <a:gd name="T6" fmla="*/ 494 w 521"/>
                <a:gd name="T7" fmla="*/ 237 h 556"/>
                <a:gd name="T8" fmla="*/ 484 w 521"/>
                <a:gd name="T9" fmla="*/ 231 h 556"/>
                <a:gd name="T10" fmla="*/ 333 w 521"/>
                <a:gd name="T11" fmla="*/ 245 h 556"/>
                <a:gd name="T12" fmla="*/ 302 w 521"/>
                <a:gd name="T13" fmla="*/ 359 h 556"/>
                <a:gd name="T14" fmla="*/ 273 w 521"/>
                <a:gd name="T15" fmla="*/ 457 h 556"/>
                <a:gd name="T16" fmla="*/ 285 w 521"/>
                <a:gd name="T17" fmla="*/ 274 h 556"/>
                <a:gd name="T18" fmla="*/ 292 w 521"/>
                <a:gd name="T19" fmla="*/ 246 h 556"/>
                <a:gd name="T20" fmla="*/ 285 w 521"/>
                <a:gd name="T21" fmla="*/ 228 h 556"/>
                <a:gd name="T22" fmla="*/ 277 w 521"/>
                <a:gd name="T23" fmla="*/ 220 h 556"/>
                <a:gd name="T24" fmla="*/ 274 w 521"/>
                <a:gd name="T25" fmla="*/ 0 h 556"/>
                <a:gd name="T26" fmla="*/ 247 w 521"/>
                <a:gd name="T27" fmla="*/ 221 h 556"/>
                <a:gd name="T28" fmla="*/ 240 w 521"/>
                <a:gd name="T29" fmla="*/ 250 h 556"/>
                <a:gd name="T30" fmla="*/ 116 w 521"/>
                <a:gd name="T31" fmla="*/ 142 h 556"/>
                <a:gd name="T32" fmla="*/ 3 w 521"/>
                <a:gd name="T33" fmla="*/ 250 h 556"/>
                <a:gd name="T34" fmla="*/ 0 w 521"/>
                <a:gd name="T35" fmla="*/ 269 h 556"/>
                <a:gd name="T36" fmla="*/ 240 w 521"/>
                <a:gd name="T37" fmla="*/ 273 h 556"/>
                <a:gd name="T38" fmla="*/ 240 w 521"/>
                <a:gd name="T39" fmla="*/ 472 h 556"/>
                <a:gd name="T40" fmla="*/ 237 w 521"/>
                <a:gd name="T41" fmla="*/ 539 h 556"/>
                <a:gd name="T42" fmla="*/ 266 w 521"/>
                <a:gd name="T43" fmla="*/ 555 h 556"/>
                <a:gd name="T44" fmla="*/ 295 w 521"/>
                <a:gd name="T45" fmla="*/ 554 h 556"/>
                <a:gd name="T46" fmla="*/ 317 w 521"/>
                <a:gd name="T47" fmla="*/ 529 h 556"/>
                <a:gd name="T48" fmla="*/ 442 w 521"/>
                <a:gd name="T49" fmla="*/ 538 h 556"/>
                <a:gd name="T50" fmla="*/ 465 w 521"/>
                <a:gd name="T51" fmla="*/ 555 h 556"/>
                <a:gd name="T52" fmla="*/ 494 w 521"/>
                <a:gd name="T53" fmla="*/ 554 h 556"/>
                <a:gd name="T54" fmla="*/ 514 w 521"/>
                <a:gd name="T55" fmla="*/ 537 h 556"/>
                <a:gd name="T56" fmla="*/ 519 w 521"/>
                <a:gd name="T57" fmla="*/ 535 h 556"/>
                <a:gd name="T58" fmla="*/ 521 w 521"/>
                <a:gd name="T59" fmla="*/ 409 h 556"/>
                <a:gd name="T60" fmla="*/ 469 w 521"/>
                <a:gd name="T61" fmla="*/ 382 h 556"/>
                <a:gd name="T62" fmla="*/ 460 w 521"/>
                <a:gd name="T63" fmla="*/ 384 h 556"/>
                <a:gd name="T64" fmla="*/ 458 w 521"/>
                <a:gd name="T65" fmla="*/ 341 h 556"/>
                <a:gd name="T66" fmla="*/ 438 w 521"/>
                <a:gd name="T67" fmla="*/ 321 h 556"/>
                <a:gd name="T68" fmla="*/ 440 w 521"/>
                <a:gd name="T69" fmla="*/ 287 h 556"/>
                <a:gd name="T70" fmla="*/ 424 w 521"/>
                <a:gd name="T71" fmla="*/ 292 h 556"/>
                <a:gd name="T72" fmla="*/ 423 w 521"/>
                <a:gd name="T73" fmla="*/ 312 h 556"/>
                <a:gd name="T74" fmla="*/ 423 w 521"/>
                <a:gd name="T75" fmla="*/ 323 h 556"/>
                <a:gd name="T76" fmla="*/ 401 w 521"/>
                <a:gd name="T77" fmla="*/ 351 h 556"/>
                <a:gd name="T78" fmla="*/ 369 w 521"/>
                <a:gd name="T79" fmla="*/ 351 h 556"/>
                <a:gd name="T80" fmla="*/ 329 w 521"/>
                <a:gd name="T81" fmla="*/ 342 h 556"/>
                <a:gd name="T82" fmla="*/ 389 w 521"/>
                <a:gd name="T83" fmla="*/ 256 h 556"/>
                <a:gd name="T84" fmla="*/ 472 w 521"/>
                <a:gd name="T85" fmla="*/ 252 h 556"/>
                <a:gd name="T86" fmla="*/ 329 w 521"/>
                <a:gd name="T87" fmla="*/ 342 h 556"/>
                <a:gd name="T88" fmla="*/ 329 w 521"/>
                <a:gd name="T89" fmla="*/ 342 h 556"/>
                <a:gd name="T90" fmla="*/ 356 w 521"/>
                <a:gd name="T91" fmla="*/ 374 h 556"/>
                <a:gd name="T92" fmla="*/ 379 w 521"/>
                <a:gd name="T93" fmla="*/ 366 h 556"/>
                <a:gd name="T94" fmla="*/ 385 w 521"/>
                <a:gd name="T95" fmla="*/ 369 h 556"/>
                <a:gd name="T96" fmla="*/ 426 w 521"/>
                <a:gd name="T97" fmla="*/ 365 h 556"/>
                <a:gd name="T98" fmla="*/ 368 w 521"/>
                <a:gd name="T99" fmla="*/ 382 h 556"/>
                <a:gd name="T100" fmla="*/ 336 w 521"/>
                <a:gd name="T101" fmla="*/ 412 h 556"/>
                <a:gd name="T102" fmla="*/ 356 w 521"/>
                <a:gd name="T103" fmla="*/ 376 h 556"/>
                <a:gd name="T104" fmla="*/ 316 w 521"/>
                <a:gd name="T105" fmla="*/ 414 h 556"/>
                <a:gd name="T106" fmla="*/ 305 w 521"/>
                <a:gd name="T107" fmla="*/ 397 h 556"/>
                <a:gd name="T108" fmla="*/ 322 w 521"/>
                <a:gd name="T109" fmla="*/ 372 h 556"/>
                <a:gd name="T110" fmla="*/ 327 w 521"/>
                <a:gd name="T111" fmla="*/ 432 h 556"/>
                <a:gd name="T112" fmla="*/ 296 w 521"/>
                <a:gd name="T113" fmla="*/ 463 h 556"/>
                <a:gd name="T114" fmla="*/ 298 w 521"/>
                <a:gd name="T115" fmla="*/ 486 h 556"/>
                <a:gd name="T116" fmla="*/ 298 w 521"/>
                <a:gd name="T117" fmla="*/ 486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21" h="556">
                  <a:moveTo>
                    <a:pt x="521" y="408"/>
                  </a:moveTo>
                  <a:cubicBezTo>
                    <a:pt x="519" y="408"/>
                    <a:pt x="517" y="408"/>
                    <a:pt x="514" y="408"/>
                  </a:cubicBezTo>
                  <a:cubicBezTo>
                    <a:pt x="514" y="408"/>
                    <a:pt x="517" y="372"/>
                    <a:pt x="504" y="366"/>
                  </a:cubicBezTo>
                  <a:cubicBezTo>
                    <a:pt x="497" y="366"/>
                    <a:pt x="497" y="366"/>
                    <a:pt x="497" y="366"/>
                  </a:cubicBezTo>
                  <a:cubicBezTo>
                    <a:pt x="497" y="267"/>
                    <a:pt x="497" y="267"/>
                    <a:pt x="497" y="267"/>
                  </a:cubicBezTo>
                  <a:cubicBezTo>
                    <a:pt x="508" y="257"/>
                    <a:pt x="508" y="257"/>
                    <a:pt x="508" y="257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494" y="237"/>
                    <a:pt x="494" y="237"/>
                    <a:pt x="494" y="237"/>
                  </a:cubicBezTo>
                  <a:cubicBezTo>
                    <a:pt x="494" y="231"/>
                    <a:pt x="494" y="231"/>
                    <a:pt x="494" y="231"/>
                  </a:cubicBezTo>
                  <a:cubicBezTo>
                    <a:pt x="484" y="231"/>
                    <a:pt x="484" y="231"/>
                    <a:pt x="484" y="231"/>
                  </a:cubicBezTo>
                  <a:cubicBezTo>
                    <a:pt x="484" y="237"/>
                    <a:pt x="484" y="237"/>
                    <a:pt x="484" y="237"/>
                  </a:cubicBezTo>
                  <a:cubicBezTo>
                    <a:pt x="484" y="237"/>
                    <a:pt x="396" y="234"/>
                    <a:pt x="333" y="245"/>
                  </a:cubicBezTo>
                  <a:cubicBezTo>
                    <a:pt x="328" y="259"/>
                    <a:pt x="328" y="259"/>
                    <a:pt x="328" y="259"/>
                  </a:cubicBezTo>
                  <a:cubicBezTo>
                    <a:pt x="328" y="259"/>
                    <a:pt x="304" y="350"/>
                    <a:pt x="302" y="359"/>
                  </a:cubicBezTo>
                  <a:cubicBezTo>
                    <a:pt x="300" y="369"/>
                    <a:pt x="288" y="420"/>
                    <a:pt x="284" y="461"/>
                  </a:cubicBezTo>
                  <a:cubicBezTo>
                    <a:pt x="284" y="461"/>
                    <a:pt x="274" y="469"/>
                    <a:pt x="273" y="457"/>
                  </a:cubicBezTo>
                  <a:cubicBezTo>
                    <a:pt x="272" y="444"/>
                    <a:pt x="277" y="274"/>
                    <a:pt x="277" y="274"/>
                  </a:cubicBezTo>
                  <a:cubicBezTo>
                    <a:pt x="285" y="274"/>
                    <a:pt x="285" y="274"/>
                    <a:pt x="285" y="274"/>
                  </a:cubicBezTo>
                  <a:cubicBezTo>
                    <a:pt x="285" y="254"/>
                    <a:pt x="285" y="254"/>
                    <a:pt x="285" y="254"/>
                  </a:cubicBezTo>
                  <a:cubicBezTo>
                    <a:pt x="292" y="246"/>
                    <a:pt x="292" y="246"/>
                    <a:pt x="292" y="246"/>
                  </a:cubicBezTo>
                  <a:cubicBezTo>
                    <a:pt x="292" y="235"/>
                    <a:pt x="292" y="235"/>
                    <a:pt x="292" y="235"/>
                  </a:cubicBezTo>
                  <a:cubicBezTo>
                    <a:pt x="285" y="228"/>
                    <a:pt x="285" y="228"/>
                    <a:pt x="285" y="228"/>
                  </a:cubicBezTo>
                  <a:cubicBezTo>
                    <a:pt x="285" y="220"/>
                    <a:pt x="285" y="220"/>
                    <a:pt x="285" y="220"/>
                  </a:cubicBezTo>
                  <a:cubicBezTo>
                    <a:pt x="277" y="220"/>
                    <a:pt x="277" y="220"/>
                    <a:pt x="277" y="220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40" y="221"/>
                    <a:pt x="240" y="221"/>
                    <a:pt x="240" y="221"/>
                  </a:cubicBezTo>
                  <a:cubicBezTo>
                    <a:pt x="240" y="250"/>
                    <a:pt x="240" y="250"/>
                    <a:pt x="240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142"/>
                    <a:pt x="116" y="142"/>
                    <a:pt x="116" y="142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3" y="250"/>
                    <a:pt x="3" y="250"/>
                    <a:pt x="3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240" y="273"/>
                    <a:pt x="240" y="273"/>
                    <a:pt x="240" y="273"/>
                  </a:cubicBezTo>
                  <a:cubicBezTo>
                    <a:pt x="240" y="463"/>
                    <a:pt x="240" y="463"/>
                    <a:pt x="240" y="463"/>
                  </a:cubicBezTo>
                  <a:cubicBezTo>
                    <a:pt x="240" y="472"/>
                    <a:pt x="240" y="472"/>
                    <a:pt x="240" y="472"/>
                  </a:cubicBezTo>
                  <a:cubicBezTo>
                    <a:pt x="237" y="472"/>
                    <a:pt x="237" y="472"/>
                    <a:pt x="237" y="472"/>
                  </a:cubicBezTo>
                  <a:cubicBezTo>
                    <a:pt x="237" y="539"/>
                    <a:pt x="237" y="539"/>
                    <a:pt x="237" y="539"/>
                  </a:cubicBezTo>
                  <a:cubicBezTo>
                    <a:pt x="244" y="539"/>
                    <a:pt x="244" y="539"/>
                    <a:pt x="244" y="539"/>
                  </a:cubicBezTo>
                  <a:cubicBezTo>
                    <a:pt x="253" y="552"/>
                    <a:pt x="262" y="554"/>
                    <a:pt x="266" y="555"/>
                  </a:cubicBezTo>
                  <a:cubicBezTo>
                    <a:pt x="269" y="556"/>
                    <a:pt x="273" y="556"/>
                    <a:pt x="278" y="556"/>
                  </a:cubicBezTo>
                  <a:cubicBezTo>
                    <a:pt x="285" y="556"/>
                    <a:pt x="290" y="556"/>
                    <a:pt x="295" y="554"/>
                  </a:cubicBezTo>
                  <a:cubicBezTo>
                    <a:pt x="298" y="553"/>
                    <a:pt x="306" y="551"/>
                    <a:pt x="314" y="540"/>
                  </a:cubicBezTo>
                  <a:cubicBezTo>
                    <a:pt x="316" y="536"/>
                    <a:pt x="317" y="532"/>
                    <a:pt x="317" y="529"/>
                  </a:cubicBezTo>
                  <a:cubicBezTo>
                    <a:pt x="317" y="532"/>
                    <a:pt x="316" y="536"/>
                    <a:pt x="314" y="540"/>
                  </a:cubicBezTo>
                  <a:cubicBezTo>
                    <a:pt x="442" y="538"/>
                    <a:pt x="442" y="538"/>
                    <a:pt x="442" y="538"/>
                  </a:cubicBezTo>
                  <a:cubicBezTo>
                    <a:pt x="443" y="539"/>
                    <a:pt x="443" y="539"/>
                    <a:pt x="443" y="539"/>
                  </a:cubicBezTo>
                  <a:cubicBezTo>
                    <a:pt x="452" y="551"/>
                    <a:pt x="461" y="554"/>
                    <a:pt x="465" y="555"/>
                  </a:cubicBezTo>
                  <a:cubicBezTo>
                    <a:pt x="468" y="556"/>
                    <a:pt x="472" y="556"/>
                    <a:pt x="477" y="556"/>
                  </a:cubicBezTo>
                  <a:cubicBezTo>
                    <a:pt x="484" y="556"/>
                    <a:pt x="489" y="556"/>
                    <a:pt x="494" y="554"/>
                  </a:cubicBezTo>
                  <a:cubicBezTo>
                    <a:pt x="497" y="553"/>
                    <a:pt x="505" y="551"/>
                    <a:pt x="513" y="540"/>
                  </a:cubicBezTo>
                  <a:cubicBezTo>
                    <a:pt x="514" y="539"/>
                    <a:pt x="514" y="538"/>
                    <a:pt x="514" y="537"/>
                  </a:cubicBezTo>
                  <a:cubicBezTo>
                    <a:pt x="518" y="537"/>
                    <a:pt x="518" y="537"/>
                    <a:pt x="518" y="537"/>
                  </a:cubicBezTo>
                  <a:cubicBezTo>
                    <a:pt x="519" y="535"/>
                    <a:pt x="519" y="535"/>
                    <a:pt x="519" y="535"/>
                  </a:cubicBezTo>
                  <a:cubicBezTo>
                    <a:pt x="521" y="533"/>
                    <a:pt x="521" y="533"/>
                    <a:pt x="521" y="533"/>
                  </a:cubicBezTo>
                  <a:cubicBezTo>
                    <a:pt x="521" y="492"/>
                    <a:pt x="521" y="450"/>
                    <a:pt x="521" y="409"/>
                  </a:cubicBezTo>
                  <a:lnTo>
                    <a:pt x="521" y="408"/>
                  </a:lnTo>
                  <a:close/>
                  <a:moveTo>
                    <a:pt x="469" y="382"/>
                  </a:moveTo>
                  <a:cubicBezTo>
                    <a:pt x="464" y="384"/>
                    <a:pt x="458" y="385"/>
                    <a:pt x="452" y="386"/>
                  </a:cubicBezTo>
                  <a:cubicBezTo>
                    <a:pt x="457" y="385"/>
                    <a:pt x="460" y="384"/>
                    <a:pt x="460" y="384"/>
                  </a:cubicBezTo>
                  <a:cubicBezTo>
                    <a:pt x="460" y="384"/>
                    <a:pt x="466" y="350"/>
                    <a:pt x="466" y="348"/>
                  </a:cubicBezTo>
                  <a:cubicBezTo>
                    <a:pt x="467" y="346"/>
                    <a:pt x="458" y="341"/>
                    <a:pt x="458" y="341"/>
                  </a:cubicBezTo>
                  <a:cubicBezTo>
                    <a:pt x="457" y="338"/>
                    <a:pt x="455" y="339"/>
                    <a:pt x="452" y="341"/>
                  </a:cubicBezTo>
                  <a:cubicBezTo>
                    <a:pt x="451" y="338"/>
                    <a:pt x="445" y="326"/>
                    <a:pt x="438" y="321"/>
                  </a:cubicBezTo>
                  <a:cubicBezTo>
                    <a:pt x="442" y="322"/>
                    <a:pt x="451" y="322"/>
                    <a:pt x="451" y="317"/>
                  </a:cubicBezTo>
                  <a:cubicBezTo>
                    <a:pt x="453" y="310"/>
                    <a:pt x="459" y="297"/>
                    <a:pt x="440" y="287"/>
                  </a:cubicBezTo>
                  <a:cubicBezTo>
                    <a:pt x="440" y="287"/>
                    <a:pt x="425" y="281"/>
                    <a:pt x="422" y="292"/>
                  </a:cubicBezTo>
                  <a:cubicBezTo>
                    <a:pt x="422" y="292"/>
                    <a:pt x="422" y="292"/>
                    <a:pt x="424" y="292"/>
                  </a:cubicBezTo>
                  <a:cubicBezTo>
                    <a:pt x="420" y="293"/>
                    <a:pt x="413" y="298"/>
                    <a:pt x="417" y="312"/>
                  </a:cubicBezTo>
                  <a:cubicBezTo>
                    <a:pt x="417" y="312"/>
                    <a:pt x="419" y="312"/>
                    <a:pt x="423" y="312"/>
                  </a:cubicBezTo>
                  <a:cubicBezTo>
                    <a:pt x="423" y="313"/>
                    <a:pt x="426" y="316"/>
                    <a:pt x="423" y="323"/>
                  </a:cubicBezTo>
                  <a:cubicBezTo>
                    <a:pt x="423" y="323"/>
                    <a:pt x="423" y="323"/>
                    <a:pt x="423" y="323"/>
                  </a:cubicBezTo>
                  <a:cubicBezTo>
                    <a:pt x="409" y="325"/>
                    <a:pt x="400" y="351"/>
                    <a:pt x="400" y="351"/>
                  </a:cubicBezTo>
                  <a:cubicBezTo>
                    <a:pt x="401" y="351"/>
                    <a:pt x="401" y="351"/>
                    <a:pt x="401" y="351"/>
                  </a:cubicBezTo>
                  <a:cubicBezTo>
                    <a:pt x="394" y="352"/>
                    <a:pt x="388" y="351"/>
                    <a:pt x="382" y="350"/>
                  </a:cubicBezTo>
                  <a:cubicBezTo>
                    <a:pt x="378" y="349"/>
                    <a:pt x="373" y="350"/>
                    <a:pt x="369" y="351"/>
                  </a:cubicBezTo>
                  <a:cubicBezTo>
                    <a:pt x="365" y="347"/>
                    <a:pt x="360" y="342"/>
                    <a:pt x="353" y="339"/>
                  </a:cubicBezTo>
                  <a:cubicBezTo>
                    <a:pt x="329" y="342"/>
                    <a:pt x="329" y="342"/>
                    <a:pt x="329" y="342"/>
                  </a:cubicBezTo>
                  <a:cubicBezTo>
                    <a:pt x="335" y="318"/>
                    <a:pt x="341" y="292"/>
                    <a:pt x="344" y="280"/>
                  </a:cubicBezTo>
                  <a:cubicBezTo>
                    <a:pt x="353" y="253"/>
                    <a:pt x="389" y="256"/>
                    <a:pt x="389" y="256"/>
                  </a:cubicBezTo>
                  <a:cubicBezTo>
                    <a:pt x="437" y="252"/>
                    <a:pt x="437" y="252"/>
                    <a:pt x="437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77" y="299"/>
                    <a:pt x="469" y="382"/>
                    <a:pt x="469" y="382"/>
                  </a:cubicBezTo>
                  <a:close/>
                  <a:moveTo>
                    <a:pt x="329" y="342"/>
                  </a:moveTo>
                  <a:cubicBezTo>
                    <a:pt x="331" y="343"/>
                    <a:pt x="338" y="348"/>
                    <a:pt x="344" y="354"/>
                  </a:cubicBezTo>
                  <a:cubicBezTo>
                    <a:pt x="338" y="348"/>
                    <a:pt x="331" y="343"/>
                    <a:pt x="329" y="342"/>
                  </a:cubicBezTo>
                  <a:close/>
                  <a:moveTo>
                    <a:pt x="356" y="376"/>
                  </a:moveTo>
                  <a:cubicBezTo>
                    <a:pt x="356" y="374"/>
                    <a:pt x="356" y="374"/>
                    <a:pt x="356" y="374"/>
                  </a:cubicBezTo>
                  <a:cubicBezTo>
                    <a:pt x="356" y="374"/>
                    <a:pt x="356" y="375"/>
                    <a:pt x="356" y="376"/>
                  </a:cubicBezTo>
                  <a:cubicBezTo>
                    <a:pt x="379" y="366"/>
                    <a:pt x="379" y="366"/>
                    <a:pt x="379" y="366"/>
                  </a:cubicBezTo>
                  <a:cubicBezTo>
                    <a:pt x="379" y="366"/>
                    <a:pt x="379" y="365"/>
                    <a:pt x="378" y="364"/>
                  </a:cubicBezTo>
                  <a:cubicBezTo>
                    <a:pt x="381" y="365"/>
                    <a:pt x="384" y="367"/>
                    <a:pt x="385" y="369"/>
                  </a:cubicBezTo>
                  <a:cubicBezTo>
                    <a:pt x="390" y="373"/>
                    <a:pt x="399" y="379"/>
                    <a:pt x="421" y="368"/>
                  </a:cubicBezTo>
                  <a:cubicBezTo>
                    <a:pt x="423" y="367"/>
                    <a:pt x="425" y="366"/>
                    <a:pt x="426" y="365"/>
                  </a:cubicBezTo>
                  <a:cubicBezTo>
                    <a:pt x="408" y="377"/>
                    <a:pt x="387" y="378"/>
                    <a:pt x="375" y="380"/>
                  </a:cubicBezTo>
                  <a:cubicBezTo>
                    <a:pt x="372" y="381"/>
                    <a:pt x="370" y="382"/>
                    <a:pt x="368" y="382"/>
                  </a:cubicBezTo>
                  <a:cubicBezTo>
                    <a:pt x="361" y="382"/>
                    <a:pt x="341" y="383"/>
                    <a:pt x="344" y="405"/>
                  </a:cubicBezTo>
                  <a:cubicBezTo>
                    <a:pt x="341" y="407"/>
                    <a:pt x="338" y="409"/>
                    <a:pt x="336" y="412"/>
                  </a:cubicBezTo>
                  <a:cubicBezTo>
                    <a:pt x="336" y="375"/>
                    <a:pt x="336" y="375"/>
                    <a:pt x="336" y="375"/>
                  </a:cubicBezTo>
                  <a:lnTo>
                    <a:pt x="356" y="376"/>
                  </a:lnTo>
                  <a:close/>
                  <a:moveTo>
                    <a:pt x="298" y="437"/>
                  </a:moveTo>
                  <a:cubicBezTo>
                    <a:pt x="299" y="432"/>
                    <a:pt x="316" y="414"/>
                    <a:pt x="316" y="414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05" y="397"/>
                    <a:pt x="305" y="397"/>
                    <a:pt x="305" y="397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9" y="387"/>
                    <a:pt x="322" y="372"/>
                  </a:cubicBezTo>
                  <a:cubicBezTo>
                    <a:pt x="327" y="372"/>
                    <a:pt x="327" y="372"/>
                    <a:pt x="327" y="372"/>
                  </a:cubicBezTo>
                  <a:cubicBezTo>
                    <a:pt x="327" y="432"/>
                    <a:pt x="327" y="432"/>
                    <a:pt x="327" y="432"/>
                  </a:cubicBezTo>
                  <a:cubicBezTo>
                    <a:pt x="322" y="448"/>
                    <a:pt x="322" y="465"/>
                    <a:pt x="322" y="465"/>
                  </a:cubicBezTo>
                  <a:cubicBezTo>
                    <a:pt x="296" y="463"/>
                    <a:pt x="296" y="463"/>
                    <a:pt x="296" y="463"/>
                  </a:cubicBezTo>
                  <a:cubicBezTo>
                    <a:pt x="296" y="463"/>
                    <a:pt x="297" y="442"/>
                    <a:pt x="298" y="437"/>
                  </a:cubicBezTo>
                  <a:close/>
                  <a:moveTo>
                    <a:pt x="298" y="486"/>
                  </a:moveTo>
                  <a:cubicBezTo>
                    <a:pt x="301" y="487"/>
                    <a:pt x="303" y="489"/>
                    <a:pt x="306" y="492"/>
                  </a:cubicBezTo>
                  <a:cubicBezTo>
                    <a:pt x="304" y="490"/>
                    <a:pt x="301" y="487"/>
                    <a:pt x="298" y="486"/>
                  </a:cubicBez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1" name="Freeform 1121"/>
            <p:cNvSpPr>
              <a:spLocks noEditPoints="1"/>
            </p:cNvSpPr>
            <p:nvPr/>
          </p:nvSpPr>
          <p:spPr bwMode="auto">
            <a:xfrm>
              <a:off x="9935749" y="3920907"/>
              <a:ext cx="1918809" cy="2335614"/>
            </a:xfrm>
            <a:custGeom>
              <a:avLst/>
              <a:gdLst>
                <a:gd name="T0" fmla="*/ 47 w 378"/>
                <a:gd name="T1" fmla="*/ 380 h 461"/>
                <a:gd name="T2" fmla="*/ 2 w 378"/>
                <a:gd name="T3" fmla="*/ 409 h 461"/>
                <a:gd name="T4" fmla="*/ 11 w 378"/>
                <a:gd name="T5" fmla="*/ 409 h 461"/>
                <a:gd name="T6" fmla="*/ 38 w 378"/>
                <a:gd name="T7" fmla="*/ 411 h 461"/>
                <a:gd name="T8" fmla="*/ 30 w 378"/>
                <a:gd name="T9" fmla="*/ 436 h 461"/>
                <a:gd name="T10" fmla="*/ 56 w 378"/>
                <a:gd name="T11" fmla="*/ 461 h 461"/>
                <a:gd name="T12" fmla="*/ 66 w 378"/>
                <a:gd name="T13" fmla="*/ 414 h 461"/>
                <a:gd name="T14" fmla="*/ 72 w 378"/>
                <a:gd name="T15" fmla="*/ 409 h 461"/>
                <a:gd name="T16" fmla="*/ 297 w 378"/>
                <a:gd name="T17" fmla="*/ 414 h 461"/>
                <a:gd name="T18" fmla="*/ 288 w 378"/>
                <a:gd name="T19" fmla="*/ 436 h 461"/>
                <a:gd name="T20" fmla="*/ 314 w 378"/>
                <a:gd name="T21" fmla="*/ 460 h 461"/>
                <a:gd name="T22" fmla="*/ 327 w 378"/>
                <a:gd name="T23" fmla="*/ 415 h 461"/>
                <a:gd name="T24" fmla="*/ 335 w 378"/>
                <a:gd name="T25" fmla="*/ 409 h 461"/>
                <a:gd name="T26" fmla="*/ 378 w 378"/>
                <a:gd name="T27" fmla="*/ 380 h 461"/>
                <a:gd name="T28" fmla="*/ 198 w 378"/>
                <a:gd name="T29" fmla="*/ 279 h 461"/>
                <a:gd name="T30" fmla="*/ 367 w 378"/>
                <a:gd name="T31" fmla="*/ 181 h 461"/>
                <a:gd name="T32" fmla="*/ 310 w 378"/>
                <a:gd name="T33" fmla="*/ 168 h 461"/>
                <a:gd name="T34" fmla="*/ 291 w 378"/>
                <a:gd name="T35" fmla="*/ 30 h 461"/>
                <a:gd name="T36" fmla="*/ 228 w 378"/>
                <a:gd name="T37" fmla="*/ 30 h 461"/>
                <a:gd name="T38" fmla="*/ 172 w 378"/>
                <a:gd name="T39" fmla="*/ 30 h 461"/>
                <a:gd name="T40" fmla="*/ 169 w 378"/>
                <a:gd name="T41" fmla="*/ 168 h 461"/>
                <a:gd name="T42" fmla="*/ 171 w 378"/>
                <a:gd name="T43" fmla="*/ 109 h 461"/>
                <a:gd name="T44" fmla="*/ 38 w 378"/>
                <a:gd name="T45" fmla="*/ 0 h 461"/>
                <a:gd name="T46" fmla="*/ 40 w 378"/>
                <a:gd name="T47" fmla="*/ 109 h 461"/>
                <a:gd name="T48" fmla="*/ 40 w 378"/>
                <a:gd name="T49" fmla="*/ 131 h 461"/>
                <a:gd name="T50" fmla="*/ 0 w 378"/>
                <a:gd name="T51" fmla="*/ 168 h 461"/>
                <a:gd name="T52" fmla="*/ 50 w 378"/>
                <a:gd name="T53" fmla="*/ 181 h 461"/>
                <a:gd name="T54" fmla="*/ 186 w 378"/>
                <a:gd name="T55" fmla="*/ 269 h 461"/>
                <a:gd name="T56" fmla="*/ 185 w 378"/>
                <a:gd name="T57" fmla="*/ 270 h 461"/>
                <a:gd name="T58" fmla="*/ 294 w 378"/>
                <a:gd name="T59" fmla="*/ 184 h 461"/>
                <a:gd name="T60" fmla="*/ 185 w 378"/>
                <a:gd name="T61" fmla="*/ 289 h 461"/>
                <a:gd name="T62" fmla="*/ 186 w 378"/>
                <a:gd name="T63" fmla="*/ 288 h 461"/>
                <a:gd name="T64" fmla="*/ 71 w 378"/>
                <a:gd name="T65" fmla="*/ 38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8" h="461">
                  <a:moveTo>
                    <a:pt x="174" y="279"/>
                  </a:moveTo>
                  <a:cubicBezTo>
                    <a:pt x="47" y="380"/>
                    <a:pt x="47" y="380"/>
                    <a:pt x="47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409"/>
                    <a:pt x="2" y="409"/>
                    <a:pt x="2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36" y="409"/>
                    <a:pt x="36" y="409"/>
                    <a:pt x="36" y="409"/>
                  </a:cubicBezTo>
                  <a:cubicBezTo>
                    <a:pt x="38" y="411"/>
                    <a:pt x="38" y="411"/>
                    <a:pt x="38" y="411"/>
                  </a:cubicBezTo>
                  <a:cubicBezTo>
                    <a:pt x="43" y="415"/>
                    <a:pt x="43" y="415"/>
                    <a:pt x="43" y="415"/>
                  </a:cubicBezTo>
                  <a:cubicBezTo>
                    <a:pt x="35" y="419"/>
                    <a:pt x="30" y="427"/>
                    <a:pt x="30" y="436"/>
                  </a:cubicBezTo>
                  <a:cubicBezTo>
                    <a:pt x="30" y="450"/>
                    <a:pt x="41" y="461"/>
                    <a:pt x="55" y="461"/>
                  </a:cubicBezTo>
                  <a:cubicBezTo>
                    <a:pt x="55" y="461"/>
                    <a:pt x="56" y="461"/>
                    <a:pt x="56" y="461"/>
                  </a:cubicBezTo>
                  <a:cubicBezTo>
                    <a:pt x="69" y="460"/>
                    <a:pt x="80" y="449"/>
                    <a:pt x="80" y="436"/>
                  </a:cubicBezTo>
                  <a:cubicBezTo>
                    <a:pt x="80" y="426"/>
                    <a:pt x="74" y="418"/>
                    <a:pt x="66" y="414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72" y="409"/>
                    <a:pt x="72" y="409"/>
                    <a:pt x="72" y="409"/>
                  </a:cubicBezTo>
                  <a:cubicBezTo>
                    <a:pt x="291" y="409"/>
                    <a:pt x="291" y="409"/>
                    <a:pt x="291" y="409"/>
                  </a:cubicBezTo>
                  <a:cubicBezTo>
                    <a:pt x="297" y="414"/>
                    <a:pt x="297" y="414"/>
                    <a:pt x="297" y="414"/>
                  </a:cubicBezTo>
                  <a:cubicBezTo>
                    <a:pt x="298" y="416"/>
                    <a:pt x="298" y="416"/>
                    <a:pt x="298" y="416"/>
                  </a:cubicBezTo>
                  <a:cubicBezTo>
                    <a:pt x="292" y="420"/>
                    <a:pt x="288" y="427"/>
                    <a:pt x="288" y="436"/>
                  </a:cubicBezTo>
                  <a:cubicBezTo>
                    <a:pt x="288" y="449"/>
                    <a:pt x="299" y="460"/>
                    <a:pt x="313" y="460"/>
                  </a:cubicBezTo>
                  <a:cubicBezTo>
                    <a:pt x="313" y="460"/>
                    <a:pt x="314" y="460"/>
                    <a:pt x="314" y="460"/>
                  </a:cubicBezTo>
                  <a:cubicBezTo>
                    <a:pt x="327" y="460"/>
                    <a:pt x="338" y="449"/>
                    <a:pt x="338" y="436"/>
                  </a:cubicBezTo>
                  <a:cubicBezTo>
                    <a:pt x="338" y="427"/>
                    <a:pt x="333" y="420"/>
                    <a:pt x="327" y="415"/>
                  </a:cubicBezTo>
                  <a:cubicBezTo>
                    <a:pt x="327" y="415"/>
                    <a:pt x="327" y="415"/>
                    <a:pt x="327" y="415"/>
                  </a:cubicBezTo>
                  <a:cubicBezTo>
                    <a:pt x="335" y="409"/>
                    <a:pt x="335" y="409"/>
                    <a:pt x="335" y="409"/>
                  </a:cubicBezTo>
                  <a:cubicBezTo>
                    <a:pt x="378" y="409"/>
                    <a:pt x="378" y="409"/>
                    <a:pt x="378" y="409"/>
                  </a:cubicBezTo>
                  <a:cubicBezTo>
                    <a:pt x="378" y="380"/>
                    <a:pt x="378" y="380"/>
                    <a:pt x="378" y="380"/>
                  </a:cubicBezTo>
                  <a:cubicBezTo>
                    <a:pt x="326" y="380"/>
                    <a:pt x="326" y="380"/>
                    <a:pt x="326" y="380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322" y="181"/>
                    <a:pt x="322" y="181"/>
                    <a:pt x="322" y="181"/>
                  </a:cubicBezTo>
                  <a:cubicBezTo>
                    <a:pt x="367" y="181"/>
                    <a:pt x="367" y="181"/>
                    <a:pt x="367" y="181"/>
                  </a:cubicBezTo>
                  <a:cubicBezTo>
                    <a:pt x="367" y="168"/>
                    <a:pt x="367" y="168"/>
                    <a:pt x="367" y="168"/>
                  </a:cubicBezTo>
                  <a:cubicBezTo>
                    <a:pt x="310" y="168"/>
                    <a:pt x="310" y="168"/>
                    <a:pt x="310" y="168"/>
                  </a:cubicBezTo>
                  <a:cubicBezTo>
                    <a:pt x="310" y="30"/>
                    <a:pt x="310" y="30"/>
                    <a:pt x="310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28" y="30"/>
                    <a:pt x="228" y="30"/>
                    <a:pt x="228" y="30"/>
                  </a:cubicBezTo>
                  <a:cubicBezTo>
                    <a:pt x="203" y="30"/>
                    <a:pt x="203" y="30"/>
                    <a:pt x="203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168"/>
                    <a:pt x="172" y="168"/>
                    <a:pt x="172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40" y="122"/>
                    <a:pt x="40" y="122"/>
                    <a:pt x="40" y="122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174" y="279"/>
                  </a:lnTo>
                  <a:close/>
                  <a:moveTo>
                    <a:pt x="186" y="269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85" y="270"/>
                    <a:pt x="185" y="270"/>
                    <a:pt x="185" y="270"/>
                  </a:cubicBezTo>
                  <a:cubicBezTo>
                    <a:pt x="77" y="184"/>
                    <a:pt x="77" y="184"/>
                    <a:pt x="77" y="184"/>
                  </a:cubicBezTo>
                  <a:cubicBezTo>
                    <a:pt x="294" y="184"/>
                    <a:pt x="294" y="184"/>
                    <a:pt x="294" y="184"/>
                  </a:cubicBezTo>
                  <a:lnTo>
                    <a:pt x="186" y="269"/>
                  </a:lnTo>
                  <a:close/>
                  <a:moveTo>
                    <a:pt x="185" y="289"/>
                  </a:moveTo>
                  <a:cubicBezTo>
                    <a:pt x="185" y="289"/>
                    <a:pt x="185" y="289"/>
                    <a:pt x="185" y="289"/>
                  </a:cubicBezTo>
                  <a:cubicBezTo>
                    <a:pt x="186" y="288"/>
                    <a:pt x="186" y="288"/>
                    <a:pt x="186" y="288"/>
                  </a:cubicBezTo>
                  <a:cubicBezTo>
                    <a:pt x="303" y="380"/>
                    <a:pt x="303" y="380"/>
                    <a:pt x="303" y="380"/>
                  </a:cubicBezTo>
                  <a:cubicBezTo>
                    <a:pt x="71" y="380"/>
                    <a:pt x="71" y="380"/>
                    <a:pt x="71" y="380"/>
                  </a:cubicBezTo>
                  <a:lnTo>
                    <a:pt x="185" y="289"/>
                  </a:lnTo>
                  <a:close/>
                </a:path>
              </a:pathLst>
            </a:custGeom>
            <a:solidFill>
              <a:srgbClr val="F4D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2" name="Rectangle 1122"/>
            <p:cNvSpPr>
              <a:spLocks noChangeArrowheads="1"/>
            </p:cNvSpPr>
            <p:nvPr/>
          </p:nvSpPr>
          <p:spPr bwMode="auto">
            <a:xfrm>
              <a:off x="9796812" y="5862244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3" name="Rectangle 1123"/>
            <p:cNvSpPr>
              <a:spLocks noChangeArrowheads="1"/>
            </p:cNvSpPr>
            <p:nvPr/>
          </p:nvSpPr>
          <p:spPr bwMode="auto">
            <a:xfrm>
              <a:off x="10217373" y="5926081"/>
              <a:ext cx="150200" cy="826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4" name="Freeform 1124"/>
            <p:cNvSpPr/>
            <p:nvPr/>
          </p:nvSpPr>
          <p:spPr bwMode="auto">
            <a:xfrm>
              <a:off x="9969542" y="6342885"/>
              <a:ext cx="22530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5" name="Rectangle 1125"/>
            <p:cNvSpPr>
              <a:spLocks noChangeArrowheads="1"/>
            </p:cNvSpPr>
            <p:nvPr/>
          </p:nvSpPr>
          <p:spPr bwMode="auto">
            <a:xfrm>
              <a:off x="9954522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6" name="Rectangle 1126"/>
            <p:cNvSpPr>
              <a:spLocks noChangeArrowheads="1"/>
            </p:cNvSpPr>
            <p:nvPr/>
          </p:nvSpPr>
          <p:spPr bwMode="auto">
            <a:xfrm>
              <a:off x="10022112" y="6342885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7" name="Rectangle 1127"/>
            <p:cNvSpPr>
              <a:spLocks noChangeArrowheads="1"/>
            </p:cNvSpPr>
            <p:nvPr/>
          </p:nvSpPr>
          <p:spPr bwMode="auto">
            <a:xfrm>
              <a:off x="9999582" y="6342885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8" name="Rectangle 1128"/>
            <p:cNvSpPr>
              <a:spLocks noChangeArrowheads="1"/>
            </p:cNvSpPr>
            <p:nvPr/>
          </p:nvSpPr>
          <p:spPr bwMode="auto">
            <a:xfrm>
              <a:off x="9909462" y="6342885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9" name="Freeform 1129"/>
            <p:cNvSpPr/>
            <p:nvPr/>
          </p:nvSpPr>
          <p:spPr bwMode="auto">
            <a:xfrm>
              <a:off x="9849382" y="6342885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6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0" name="Rectangle 1130"/>
            <p:cNvSpPr>
              <a:spLocks noChangeArrowheads="1"/>
            </p:cNvSpPr>
            <p:nvPr/>
          </p:nvSpPr>
          <p:spPr bwMode="auto">
            <a:xfrm>
              <a:off x="9864402" y="6342885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1" name="Rectangle 1131"/>
            <p:cNvSpPr>
              <a:spLocks noChangeArrowheads="1"/>
            </p:cNvSpPr>
            <p:nvPr/>
          </p:nvSpPr>
          <p:spPr bwMode="auto">
            <a:xfrm>
              <a:off x="986815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2" name="Rectangle 1132"/>
            <p:cNvSpPr>
              <a:spLocks noChangeArrowheads="1"/>
            </p:cNvSpPr>
            <p:nvPr/>
          </p:nvSpPr>
          <p:spPr bwMode="auto">
            <a:xfrm>
              <a:off x="9883178" y="6342885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3" name="Freeform 1133"/>
            <p:cNvSpPr/>
            <p:nvPr/>
          </p:nvSpPr>
          <p:spPr bwMode="auto">
            <a:xfrm>
              <a:off x="10044643" y="6466802"/>
              <a:ext cx="7510" cy="15020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0 h 4"/>
                <a:gd name="T10" fmla="*/ 2 w 2"/>
                <a:gd name="T11" fmla="*/ 1 h 4"/>
                <a:gd name="T12" fmla="*/ 0 w 2"/>
                <a:gd name="T13" fmla="*/ 0 h 4"/>
                <a:gd name="T14" fmla="*/ 0 w 2"/>
                <a:gd name="T15" fmla="*/ 0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4" name="Freeform 1134"/>
            <p:cNvSpPr/>
            <p:nvPr/>
          </p:nvSpPr>
          <p:spPr bwMode="auto">
            <a:xfrm>
              <a:off x="10022112" y="6466802"/>
              <a:ext cx="7510" cy="15020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2 h 3"/>
                <a:gd name="T4" fmla="*/ 1 w 2"/>
                <a:gd name="T5" fmla="*/ 2 h 3"/>
                <a:gd name="T6" fmla="*/ 1 w 2"/>
                <a:gd name="T7" fmla="*/ 2 h 3"/>
                <a:gd name="T8" fmla="*/ 1 w 2"/>
                <a:gd name="T9" fmla="*/ 2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2 w 2"/>
                <a:gd name="T23" fmla="*/ 2 h 3"/>
                <a:gd name="T24" fmla="*/ 2 w 2"/>
                <a:gd name="T25" fmla="*/ 3 h 3"/>
                <a:gd name="T26" fmla="*/ 2 w 2"/>
                <a:gd name="T27" fmla="*/ 3 h 3"/>
                <a:gd name="T28" fmla="*/ 0 w 2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5" name="Freeform 1135"/>
            <p:cNvSpPr/>
            <p:nvPr/>
          </p:nvSpPr>
          <p:spPr bwMode="auto">
            <a:xfrm>
              <a:off x="9999582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1 w 2"/>
                <a:gd name="T7" fmla="*/ 1 h 3"/>
                <a:gd name="T8" fmla="*/ 1 w 2"/>
                <a:gd name="T9" fmla="*/ 1 h 3"/>
                <a:gd name="T10" fmla="*/ 0 w 2"/>
                <a:gd name="T11" fmla="*/ 1 h 3"/>
                <a:gd name="T12" fmla="*/ 1 w 2"/>
                <a:gd name="T13" fmla="*/ 0 h 3"/>
                <a:gd name="T14" fmla="*/ 2 w 2"/>
                <a:gd name="T15" fmla="*/ 0 h 3"/>
                <a:gd name="T16" fmla="*/ 2 w 2"/>
                <a:gd name="T17" fmla="*/ 0 h 3"/>
                <a:gd name="T18" fmla="*/ 1 w 2"/>
                <a:gd name="T19" fmla="*/ 0 h 3"/>
                <a:gd name="T20" fmla="*/ 1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2 h 3"/>
                <a:gd name="T32" fmla="*/ 1 w 2"/>
                <a:gd name="T33" fmla="*/ 3 h 3"/>
                <a:gd name="T34" fmla="*/ 2 w 2"/>
                <a:gd name="T35" fmla="*/ 2 h 3"/>
                <a:gd name="T36" fmla="*/ 2 w 2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6" name="Freeform 1136"/>
            <p:cNvSpPr>
              <a:spLocks noEditPoints="1"/>
            </p:cNvSpPr>
            <p:nvPr/>
          </p:nvSpPr>
          <p:spPr bwMode="auto">
            <a:xfrm>
              <a:off x="9980809" y="6466802"/>
              <a:ext cx="11266" cy="15020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2 h 4"/>
                <a:gd name="T4" fmla="*/ 0 w 3"/>
                <a:gd name="T5" fmla="*/ 2 h 4"/>
                <a:gd name="T6" fmla="*/ 0 w 3"/>
                <a:gd name="T7" fmla="*/ 2 h 4"/>
                <a:gd name="T8" fmla="*/ 0 w 3"/>
                <a:gd name="T9" fmla="*/ 2 h 4"/>
                <a:gd name="T10" fmla="*/ 0 w 3"/>
                <a:gd name="T11" fmla="*/ 0 h 4"/>
                <a:gd name="T12" fmla="*/ 1 w 3"/>
                <a:gd name="T13" fmla="*/ 0 h 4"/>
                <a:gd name="T14" fmla="*/ 3 w 3"/>
                <a:gd name="T15" fmla="*/ 2 h 4"/>
                <a:gd name="T16" fmla="*/ 3 w 3"/>
                <a:gd name="T17" fmla="*/ 2 h 4"/>
                <a:gd name="T18" fmla="*/ 1 w 3"/>
                <a:gd name="T19" fmla="*/ 2 h 4"/>
                <a:gd name="T20" fmla="*/ 1 w 3"/>
                <a:gd name="T21" fmla="*/ 4 h 4"/>
                <a:gd name="T22" fmla="*/ 0 w 3"/>
                <a:gd name="T23" fmla="*/ 4 h 4"/>
                <a:gd name="T24" fmla="*/ 3 w 3"/>
                <a:gd name="T25" fmla="*/ 2 h 4"/>
                <a:gd name="T26" fmla="*/ 3 w 3"/>
                <a:gd name="T27" fmla="*/ 2 h 4"/>
                <a:gd name="T28" fmla="*/ 1 w 3"/>
                <a:gd name="T29" fmla="*/ 1 h 4"/>
                <a:gd name="T30" fmla="*/ 1 w 3"/>
                <a:gd name="T31" fmla="*/ 0 h 4"/>
                <a:gd name="T32" fmla="*/ 1 w 3"/>
                <a:gd name="T33" fmla="*/ 0 h 4"/>
                <a:gd name="T34" fmla="*/ 1 w 3"/>
                <a:gd name="T35" fmla="*/ 1 h 4"/>
                <a:gd name="T36" fmla="*/ 1 w 3"/>
                <a:gd name="T37" fmla="*/ 2 h 4"/>
                <a:gd name="T38" fmla="*/ 3 w 3"/>
                <a:gd name="T3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close/>
                  <a:moveTo>
                    <a:pt x="3" y="2"/>
                  </a:moveTo>
                  <a:lnTo>
                    <a:pt x="3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7" name="Freeform 1137"/>
            <p:cNvSpPr/>
            <p:nvPr/>
          </p:nvSpPr>
          <p:spPr bwMode="auto">
            <a:xfrm>
              <a:off x="9962032" y="6466802"/>
              <a:ext cx="7510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1 h 3"/>
                <a:gd name="T6" fmla="*/ 1 w 2"/>
                <a:gd name="T7" fmla="*/ 1 h 3"/>
                <a:gd name="T8" fmla="*/ 0 w 2"/>
                <a:gd name="T9" fmla="*/ 2 h 3"/>
                <a:gd name="T10" fmla="*/ 1 w 2"/>
                <a:gd name="T11" fmla="*/ 3 h 3"/>
                <a:gd name="T12" fmla="*/ 2 w 2"/>
                <a:gd name="T13" fmla="*/ 2 h 3"/>
                <a:gd name="T14" fmla="*/ 2 w 2"/>
                <a:gd name="T15" fmla="*/ 3 h 3"/>
                <a:gd name="T16" fmla="*/ 1 w 2"/>
                <a:gd name="T17" fmla="*/ 3 h 3"/>
                <a:gd name="T18" fmla="*/ 0 w 2"/>
                <a:gd name="T19" fmla="*/ 2 h 3"/>
                <a:gd name="T20" fmla="*/ 0 w 2"/>
                <a:gd name="T21" fmla="*/ 1 h 3"/>
                <a:gd name="T22" fmla="*/ 1 w 2"/>
                <a:gd name="T23" fmla="*/ 1 h 3"/>
                <a:gd name="T24" fmla="*/ 1 w 2"/>
                <a:gd name="T25" fmla="*/ 1 h 3"/>
                <a:gd name="T26" fmla="*/ 1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8" name="Freeform 1138"/>
            <p:cNvSpPr>
              <a:spLocks noEditPoints="1"/>
            </p:cNvSpPr>
            <p:nvPr/>
          </p:nvSpPr>
          <p:spPr bwMode="auto">
            <a:xfrm>
              <a:off x="9939502" y="6466802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1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0 w 2"/>
                <a:gd name="T13" fmla="*/ 1 h 3"/>
                <a:gd name="T14" fmla="*/ 1 w 2"/>
                <a:gd name="T15" fmla="*/ 1 h 3"/>
                <a:gd name="T16" fmla="*/ 1 w 2"/>
                <a:gd name="T17" fmla="*/ 1 h 3"/>
                <a:gd name="T18" fmla="*/ 0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1 w 2"/>
                <a:gd name="T25" fmla="*/ 2 h 3"/>
                <a:gd name="T26" fmla="*/ 1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9" name="Freeform 1139"/>
            <p:cNvSpPr/>
            <p:nvPr/>
          </p:nvSpPr>
          <p:spPr bwMode="auto">
            <a:xfrm>
              <a:off x="9920729" y="6466802"/>
              <a:ext cx="3756" cy="15020"/>
            </a:xfrm>
            <a:custGeom>
              <a:avLst/>
              <a:gdLst>
                <a:gd name="T0" fmla="*/ 1 w 1"/>
                <a:gd name="T1" fmla="*/ 0 h 4"/>
                <a:gd name="T2" fmla="*/ 1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1 w 1"/>
                <a:gd name="T9" fmla="*/ 4 h 4"/>
                <a:gd name="T10" fmla="*/ 1 w 1"/>
                <a:gd name="T11" fmla="*/ 4 h 4"/>
                <a:gd name="T12" fmla="*/ 0 w 1"/>
                <a:gd name="T13" fmla="*/ 0 h 4"/>
                <a:gd name="T14" fmla="*/ 0 w 1"/>
                <a:gd name="T15" fmla="*/ 0 h 4"/>
                <a:gd name="T16" fmla="*/ 1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" name="Freeform 1140"/>
            <p:cNvSpPr>
              <a:spLocks noEditPoints="1"/>
            </p:cNvSpPr>
            <p:nvPr/>
          </p:nvSpPr>
          <p:spPr bwMode="auto">
            <a:xfrm>
              <a:off x="9894442" y="6466802"/>
              <a:ext cx="11266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1 h 3"/>
                <a:gd name="T28" fmla="*/ 1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1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" y="3"/>
                  </a:lnTo>
                  <a:close/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1" name="Freeform 1141"/>
            <p:cNvSpPr>
              <a:spLocks noEditPoints="1"/>
            </p:cNvSpPr>
            <p:nvPr/>
          </p:nvSpPr>
          <p:spPr bwMode="auto">
            <a:xfrm>
              <a:off x="9868158" y="6466802"/>
              <a:ext cx="11266" cy="15020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1 w 2"/>
                <a:gd name="T5" fmla="*/ 2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1 w 2"/>
                <a:gd name="T15" fmla="*/ 1 h 3"/>
                <a:gd name="T16" fmla="*/ 1 w 2"/>
                <a:gd name="T17" fmla="*/ 1 h 3"/>
                <a:gd name="T18" fmla="*/ 1 w 2"/>
                <a:gd name="T19" fmla="*/ 2 h 3"/>
                <a:gd name="T20" fmla="*/ 2 w 2"/>
                <a:gd name="T21" fmla="*/ 2 h 3"/>
                <a:gd name="T22" fmla="*/ 2 w 2"/>
                <a:gd name="T23" fmla="*/ 3 h 3"/>
                <a:gd name="T24" fmla="*/ 1 w 2"/>
                <a:gd name="T25" fmla="*/ 0 h 3"/>
                <a:gd name="T26" fmla="*/ 1 w 2"/>
                <a:gd name="T27" fmla="*/ 1 h 3"/>
                <a:gd name="T28" fmla="*/ 1 w 2"/>
                <a:gd name="T29" fmla="*/ 1 h 3"/>
                <a:gd name="T30" fmla="*/ 1 w 2"/>
                <a:gd name="T31" fmla="*/ 1 h 3"/>
                <a:gd name="T32" fmla="*/ 2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2" name="Freeform 1142"/>
            <p:cNvSpPr>
              <a:spLocks noEditPoints="1"/>
            </p:cNvSpPr>
            <p:nvPr/>
          </p:nvSpPr>
          <p:spPr bwMode="auto">
            <a:xfrm>
              <a:off x="9841872" y="6466802"/>
              <a:ext cx="11266" cy="15020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1 h 3"/>
                <a:gd name="T4" fmla="*/ 1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1 h 3"/>
                <a:gd name="T14" fmla="*/ 1 w 2"/>
                <a:gd name="T15" fmla="*/ 3 h 3"/>
                <a:gd name="T16" fmla="*/ 2 w 2"/>
                <a:gd name="T17" fmla="*/ 1 h 3"/>
                <a:gd name="T18" fmla="*/ 1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" name="Rectangle 1143"/>
            <p:cNvSpPr>
              <a:spLocks noChangeArrowheads="1"/>
            </p:cNvSpPr>
            <p:nvPr/>
          </p:nvSpPr>
          <p:spPr bwMode="auto">
            <a:xfrm>
              <a:off x="2857561" y="5437930"/>
              <a:ext cx="649617" cy="608311"/>
            </a:xfrm>
            <a:prstGeom prst="rect">
              <a:avLst/>
            </a:pr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4" name="Rectangle 1144"/>
            <p:cNvSpPr>
              <a:spLocks noChangeArrowheads="1"/>
            </p:cNvSpPr>
            <p:nvPr/>
          </p:nvSpPr>
          <p:spPr bwMode="auto">
            <a:xfrm>
              <a:off x="8910631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5" name="Rectangle 1145"/>
            <p:cNvSpPr>
              <a:spLocks noChangeArrowheads="1"/>
            </p:cNvSpPr>
            <p:nvPr/>
          </p:nvSpPr>
          <p:spPr bwMode="auto">
            <a:xfrm>
              <a:off x="9432578" y="5809674"/>
              <a:ext cx="176486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" name="Freeform 1146"/>
            <p:cNvSpPr/>
            <p:nvPr/>
          </p:nvSpPr>
          <p:spPr bwMode="auto">
            <a:xfrm>
              <a:off x="9117157" y="6324111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7" name="Rectangle 1147"/>
            <p:cNvSpPr>
              <a:spLocks noChangeArrowheads="1"/>
            </p:cNvSpPr>
            <p:nvPr/>
          </p:nvSpPr>
          <p:spPr bwMode="auto">
            <a:xfrm>
              <a:off x="9102137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Rectangle 1148"/>
            <p:cNvSpPr>
              <a:spLocks noChangeArrowheads="1"/>
            </p:cNvSpPr>
            <p:nvPr/>
          </p:nvSpPr>
          <p:spPr bwMode="auto">
            <a:xfrm>
              <a:off x="9184747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Rectangle 1149"/>
            <p:cNvSpPr>
              <a:spLocks noChangeArrowheads="1"/>
            </p:cNvSpPr>
            <p:nvPr/>
          </p:nvSpPr>
          <p:spPr bwMode="auto">
            <a:xfrm>
              <a:off x="9158461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Rectangle 1150"/>
            <p:cNvSpPr>
              <a:spLocks noChangeArrowheads="1"/>
            </p:cNvSpPr>
            <p:nvPr/>
          </p:nvSpPr>
          <p:spPr bwMode="auto">
            <a:xfrm>
              <a:off x="9045811" y="6324111"/>
              <a:ext cx="3755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Freeform 1151"/>
            <p:cNvSpPr/>
            <p:nvPr/>
          </p:nvSpPr>
          <p:spPr bwMode="auto">
            <a:xfrm>
              <a:off x="8970711" y="6324111"/>
              <a:ext cx="0" cy="142690"/>
            </a:xfrm>
            <a:custGeom>
              <a:avLst/>
              <a:gdLst>
                <a:gd name="T0" fmla="*/ 0 h 28"/>
                <a:gd name="T1" fmla="*/ 0 h 28"/>
                <a:gd name="T2" fmla="*/ 28 h 28"/>
                <a:gd name="T3" fmla="*/ 28 h 28"/>
                <a:gd name="T4" fmla="*/ 0 h 2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Rectangle 1152"/>
            <p:cNvSpPr>
              <a:spLocks noChangeArrowheads="1"/>
            </p:cNvSpPr>
            <p:nvPr/>
          </p:nvSpPr>
          <p:spPr bwMode="auto">
            <a:xfrm>
              <a:off x="898573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Rectangle 1153"/>
            <p:cNvSpPr>
              <a:spLocks noChangeArrowheads="1"/>
            </p:cNvSpPr>
            <p:nvPr/>
          </p:nvSpPr>
          <p:spPr bwMode="auto">
            <a:xfrm>
              <a:off x="8996997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Rectangle 1154"/>
            <p:cNvSpPr>
              <a:spLocks noChangeArrowheads="1"/>
            </p:cNvSpPr>
            <p:nvPr/>
          </p:nvSpPr>
          <p:spPr bwMode="auto">
            <a:xfrm>
              <a:off x="9015771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5" name="Freeform 1155"/>
            <p:cNvSpPr/>
            <p:nvPr/>
          </p:nvSpPr>
          <p:spPr bwMode="auto">
            <a:xfrm>
              <a:off x="9214787" y="6470556"/>
              <a:ext cx="3756" cy="18776"/>
            </a:xfrm>
            <a:custGeom>
              <a:avLst/>
              <a:gdLst>
                <a:gd name="T0" fmla="*/ 1 w 1"/>
                <a:gd name="T1" fmla="*/ 5 h 5"/>
                <a:gd name="T2" fmla="*/ 0 w 1"/>
                <a:gd name="T3" fmla="*/ 5 h 5"/>
                <a:gd name="T4" fmla="*/ 0 w 1"/>
                <a:gd name="T5" fmla="*/ 0 h 5"/>
                <a:gd name="T6" fmla="*/ 1 w 1"/>
                <a:gd name="T7" fmla="*/ 0 h 5"/>
                <a:gd name="T8" fmla="*/ 1 w 1"/>
                <a:gd name="T9" fmla="*/ 1 h 5"/>
                <a:gd name="T10" fmla="*/ 1 w 1"/>
                <a:gd name="T11" fmla="*/ 1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6" name="Freeform 1156"/>
            <p:cNvSpPr/>
            <p:nvPr/>
          </p:nvSpPr>
          <p:spPr bwMode="auto">
            <a:xfrm>
              <a:off x="9184747" y="6470556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2 w 3"/>
                <a:gd name="T15" fmla="*/ 1 h 4"/>
                <a:gd name="T16" fmla="*/ 2 w 3"/>
                <a:gd name="T17" fmla="*/ 1 h 4"/>
                <a:gd name="T18" fmla="*/ 2 w 3"/>
                <a:gd name="T19" fmla="*/ 1 h 4"/>
                <a:gd name="T20" fmla="*/ 1 w 3"/>
                <a:gd name="T21" fmla="*/ 2 h 4"/>
                <a:gd name="T22" fmla="*/ 2 w 3"/>
                <a:gd name="T23" fmla="*/ 3 h 4"/>
                <a:gd name="T24" fmla="*/ 3 w 3"/>
                <a:gd name="T25" fmla="*/ 4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Freeform 1157"/>
            <p:cNvSpPr/>
            <p:nvPr/>
          </p:nvSpPr>
          <p:spPr bwMode="auto">
            <a:xfrm>
              <a:off x="9158461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0 w 2"/>
                <a:gd name="T5" fmla="*/ 3 h 4"/>
                <a:gd name="T6" fmla="*/ 1 w 2"/>
                <a:gd name="T7" fmla="*/ 2 h 4"/>
                <a:gd name="T8" fmla="*/ 1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2 w 2"/>
                <a:gd name="T19" fmla="*/ 1 h 4"/>
                <a:gd name="T20" fmla="*/ 1 w 2"/>
                <a:gd name="T21" fmla="*/ 1 h 4"/>
                <a:gd name="T22" fmla="*/ 2 w 2"/>
                <a:gd name="T23" fmla="*/ 2 h 4"/>
                <a:gd name="T24" fmla="*/ 2 w 2"/>
                <a:gd name="T25" fmla="*/ 2 h 4"/>
                <a:gd name="T26" fmla="*/ 2 w 2"/>
                <a:gd name="T27" fmla="*/ 2 h 4"/>
                <a:gd name="T28" fmla="*/ 2 w 2"/>
                <a:gd name="T29" fmla="*/ 2 h 4"/>
                <a:gd name="T30" fmla="*/ 1 w 2"/>
                <a:gd name="T31" fmla="*/ 3 h 4"/>
                <a:gd name="T32" fmla="*/ 2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Freeform 1158"/>
            <p:cNvSpPr>
              <a:spLocks noEditPoints="1"/>
            </p:cNvSpPr>
            <p:nvPr/>
          </p:nvSpPr>
          <p:spPr bwMode="auto">
            <a:xfrm>
              <a:off x="9132177" y="6470556"/>
              <a:ext cx="15020" cy="18776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4 h 5"/>
                <a:gd name="T4" fmla="*/ 0 w 4"/>
                <a:gd name="T5" fmla="*/ 4 h 5"/>
                <a:gd name="T6" fmla="*/ 0 w 4"/>
                <a:gd name="T7" fmla="*/ 4 h 5"/>
                <a:gd name="T8" fmla="*/ 0 w 4"/>
                <a:gd name="T9" fmla="*/ 4 h 5"/>
                <a:gd name="T10" fmla="*/ 0 w 4"/>
                <a:gd name="T11" fmla="*/ 0 h 5"/>
                <a:gd name="T12" fmla="*/ 2 w 4"/>
                <a:gd name="T13" fmla="*/ 0 h 5"/>
                <a:gd name="T14" fmla="*/ 4 w 4"/>
                <a:gd name="T15" fmla="*/ 4 h 5"/>
                <a:gd name="T16" fmla="*/ 4 w 4"/>
                <a:gd name="T17" fmla="*/ 4 h 5"/>
                <a:gd name="T18" fmla="*/ 2 w 4"/>
                <a:gd name="T19" fmla="*/ 4 h 5"/>
                <a:gd name="T20" fmla="*/ 2 w 4"/>
                <a:gd name="T21" fmla="*/ 5 h 5"/>
                <a:gd name="T22" fmla="*/ 0 w 4"/>
                <a:gd name="T23" fmla="*/ 5 h 5"/>
                <a:gd name="T24" fmla="*/ 3 w 4"/>
                <a:gd name="T25" fmla="*/ 4 h 5"/>
                <a:gd name="T26" fmla="*/ 3 w 4"/>
                <a:gd name="T27" fmla="*/ 4 h 5"/>
                <a:gd name="T28" fmla="*/ 2 w 4"/>
                <a:gd name="T29" fmla="*/ 1 h 5"/>
                <a:gd name="T30" fmla="*/ 2 w 4"/>
                <a:gd name="T31" fmla="*/ 1 h 5"/>
                <a:gd name="T32" fmla="*/ 2 w 4"/>
                <a:gd name="T33" fmla="*/ 1 h 5"/>
                <a:gd name="T34" fmla="*/ 2 w 4"/>
                <a:gd name="T35" fmla="*/ 3 h 5"/>
                <a:gd name="T36" fmla="*/ 2 w 4"/>
                <a:gd name="T37" fmla="*/ 4 h 5"/>
                <a:gd name="T38" fmla="*/ 3 w 4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Freeform 1159"/>
            <p:cNvSpPr/>
            <p:nvPr/>
          </p:nvSpPr>
          <p:spPr bwMode="auto">
            <a:xfrm>
              <a:off x="9105891" y="6470556"/>
              <a:ext cx="11266" cy="18776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2 w 2"/>
                <a:gd name="T7" fmla="*/ 2 h 4"/>
                <a:gd name="T8" fmla="*/ 1 w 2"/>
                <a:gd name="T9" fmla="*/ 3 h 4"/>
                <a:gd name="T10" fmla="*/ 1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1 w 2"/>
                <a:gd name="T17" fmla="*/ 4 h 4"/>
                <a:gd name="T18" fmla="*/ 0 w 2"/>
                <a:gd name="T19" fmla="*/ 3 h 4"/>
                <a:gd name="T20" fmla="*/ 1 w 2"/>
                <a:gd name="T21" fmla="*/ 2 h 4"/>
                <a:gd name="T22" fmla="*/ 1 w 2"/>
                <a:gd name="T23" fmla="*/ 2 h 4"/>
                <a:gd name="T24" fmla="*/ 2 w 2"/>
                <a:gd name="T25" fmla="*/ 2 h 4"/>
                <a:gd name="T26" fmla="*/ 2 w 2"/>
                <a:gd name="T27" fmla="*/ 1 h 4"/>
                <a:gd name="T28" fmla="*/ 0 w 2"/>
                <a:gd name="T29" fmla="*/ 1 h 4"/>
                <a:gd name="T30" fmla="*/ 0 w 2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Freeform 1160"/>
            <p:cNvSpPr>
              <a:spLocks noEditPoints="1"/>
            </p:cNvSpPr>
            <p:nvPr/>
          </p:nvSpPr>
          <p:spPr bwMode="auto">
            <a:xfrm>
              <a:off x="9083361" y="6470556"/>
              <a:ext cx="7510" cy="18776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2 w 2"/>
                <a:gd name="T5" fmla="*/ 1 h 4"/>
                <a:gd name="T6" fmla="*/ 2 w 2"/>
                <a:gd name="T7" fmla="*/ 3 h 4"/>
                <a:gd name="T8" fmla="*/ 1 w 2"/>
                <a:gd name="T9" fmla="*/ 4 h 4"/>
                <a:gd name="T10" fmla="*/ 0 w 2"/>
                <a:gd name="T11" fmla="*/ 3 h 4"/>
                <a:gd name="T12" fmla="*/ 1 w 2"/>
                <a:gd name="T13" fmla="*/ 2 h 4"/>
                <a:gd name="T14" fmla="*/ 2 w 2"/>
                <a:gd name="T15" fmla="*/ 2 h 4"/>
                <a:gd name="T16" fmla="*/ 2 w 2"/>
                <a:gd name="T17" fmla="*/ 2 h 4"/>
                <a:gd name="T18" fmla="*/ 1 w 2"/>
                <a:gd name="T19" fmla="*/ 1 h 4"/>
                <a:gd name="T20" fmla="*/ 0 w 2"/>
                <a:gd name="T21" fmla="*/ 1 h 4"/>
                <a:gd name="T22" fmla="*/ 0 w 2"/>
                <a:gd name="T23" fmla="*/ 0 h 4"/>
                <a:gd name="T24" fmla="*/ 1 w 2"/>
                <a:gd name="T25" fmla="*/ 4 h 4"/>
                <a:gd name="T26" fmla="*/ 2 w 2"/>
                <a:gd name="T27" fmla="*/ 3 h 4"/>
                <a:gd name="T28" fmla="*/ 2 w 2"/>
                <a:gd name="T29" fmla="*/ 2 h 4"/>
                <a:gd name="T30" fmla="*/ 1 w 2"/>
                <a:gd name="T31" fmla="*/ 2 h 4"/>
                <a:gd name="T32" fmla="*/ 0 w 2"/>
                <a:gd name="T33" fmla="*/ 3 h 4"/>
                <a:gd name="T34" fmla="*/ 1 w 2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1" name="Freeform 1161"/>
            <p:cNvSpPr/>
            <p:nvPr/>
          </p:nvSpPr>
          <p:spPr bwMode="auto">
            <a:xfrm>
              <a:off x="9057077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0 w 3"/>
                <a:gd name="T5" fmla="*/ 1 h 5"/>
                <a:gd name="T6" fmla="*/ 0 w 3"/>
                <a:gd name="T7" fmla="*/ 1 h 5"/>
                <a:gd name="T8" fmla="*/ 3 w 3"/>
                <a:gd name="T9" fmla="*/ 5 h 5"/>
                <a:gd name="T10" fmla="*/ 1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2" name="Freeform 1162"/>
            <p:cNvSpPr>
              <a:spLocks noEditPoints="1"/>
            </p:cNvSpPr>
            <p:nvPr/>
          </p:nvSpPr>
          <p:spPr bwMode="auto">
            <a:xfrm>
              <a:off x="9030791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2 h 4"/>
                <a:gd name="T6" fmla="*/ 0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1 w 2"/>
                <a:gd name="T15" fmla="*/ 2 h 4"/>
                <a:gd name="T16" fmla="*/ 1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0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3" name="Freeform 1163"/>
            <p:cNvSpPr>
              <a:spLocks noEditPoints="1"/>
            </p:cNvSpPr>
            <p:nvPr/>
          </p:nvSpPr>
          <p:spPr bwMode="auto">
            <a:xfrm>
              <a:off x="8996997" y="6470556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4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4 h 4"/>
                <a:gd name="T22" fmla="*/ 3 w 3"/>
                <a:gd name="T23" fmla="*/ 4 h 4"/>
                <a:gd name="T24" fmla="*/ 2 w 3"/>
                <a:gd name="T25" fmla="*/ 1 h 4"/>
                <a:gd name="T26" fmla="*/ 1 w 3"/>
                <a:gd name="T27" fmla="*/ 2 h 4"/>
                <a:gd name="T28" fmla="*/ 1 w 3"/>
                <a:gd name="T29" fmla="*/ 2 h 4"/>
                <a:gd name="T30" fmla="*/ 2 w 3"/>
                <a:gd name="T31" fmla="*/ 2 h 4"/>
                <a:gd name="T32" fmla="*/ 2 w 3"/>
                <a:gd name="T33" fmla="*/ 2 h 4"/>
                <a:gd name="T34" fmla="*/ 2 w 3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1164"/>
            <p:cNvSpPr>
              <a:spLocks noEditPoints="1"/>
            </p:cNvSpPr>
            <p:nvPr/>
          </p:nvSpPr>
          <p:spPr bwMode="auto">
            <a:xfrm>
              <a:off x="8966957" y="6470556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1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1 w 3"/>
                <a:gd name="T11" fmla="*/ 1 h 4"/>
                <a:gd name="T12" fmla="*/ 1 w 3"/>
                <a:gd name="T13" fmla="*/ 2 h 4"/>
                <a:gd name="T14" fmla="*/ 1 w 3"/>
                <a:gd name="T15" fmla="*/ 4 h 4"/>
                <a:gd name="T16" fmla="*/ 2 w 3"/>
                <a:gd name="T17" fmla="*/ 2 h 4"/>
                <a:gd name="T18" fmla="*/ 1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3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Rectangle 1165"/>
            <p:cNvSpPr>
              <a:spLocks noChangeArrowheads="1"/>
            </p:cNvSpPr>
            <p:nvPr/>
          </p:nvSpPr>
          <p:spPr bwMode="auto">
            <a:xfrm>
              <a:off x="8035715" y="5730820"/>
              <a:ext cx="799817" cy="78855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Rectangle 1166"/>
            <p:cNvSpPr>
              <a:spLocks noChangeArrowheads="1"/>
            </p:cNvSpPr>
            <p:nvPr/>
          </p:nvSpPr>
          <p:spPr bwMode="auto">
            <a:xfrm>
              <a:off x="8553906" y="5809674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Freeform 1167"/>
            <p:cNvSpPr/>
            <p:nvPr/>
          </p:nvSpPr>
          <p:spPr bwMode="auto">
            <a:xfrm>
              <a:off x="8245996" y="6324111"/>
              <a:ext cx="26286" cy="142690"/>
            </a:xfrm>
            <a:custGeom>
              <a:avLst/>
              <a:gdLst>
                <a:gd name="T0" fmla="*/ 5 w 5"/>
                <a:gd name="T1" fmla="*/ 0 h 28"/>
                <a:gd name="T2" fmla="*/ 5 w 5"/>
                <a:gd name="T3" fmla="*/ 28 h 28"/>
                <a:gd name="T4" fmla="*/ 0 w 5"/>
                <a:gd name="T5" fmla="*/ 28 h 28"/>
                <a:gd name="T6" fmla="*/ 0 w 5"/>
                <a:gd name="T7" fmla="*/ 0 h 28"/>
                <a:gd name="T8" fmla="*/ 5 w 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5" y="0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Rectangle 1168"/>
            <p:cNvSpPr>
              <a:spLocks noChangeArrowheads="1"/>
            </p:cNvSpPr>
            <p:nvPr/>
          </p:nvSpPr>
          <p:spPr bwMode="auto">
            <a:xfrm>
              <a:off x="8223466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Rectangle 1169"/>
            <p:cNvSpPr>
              <a:spLocks noChangeArrowheads="1"/>
            </p:cNvSpPr>
            <p:nvPr/>
          </p:nvSpPr>
          <p:spPr bwMode="auto">
            <a:xfrm>
              <a:off x="8306076" y="6324111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Rectangle 1170"/>
            <p:cNvSpPr>
              <a:spLocks noChangeArrowheads="1"/>
            </p:cNvSpPr>
            <p:nvPr/>
          </p:nvSpPr>
          <p:spPr bwMode="auto">
            <a:xfrm>
              <a:off x="8287300" y="6324111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Rectangle 1171"/>
            <p:cNvSpPr>
              <a:spLocks noChangeArrowheads="1"/>
            </p:cNvSpPr>
            <p:nvPr/>
          </p:nvSpPr>
          <p:spPr bwMode="auto">
            <a:xfrm>
              <a:off x="8174649" y="6324111"/>
              <a:ext cx="3004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Freeform 1172"/>
            <p:cNvSpPr/>
            <p:nvPr/>
          </p:nvSpPr>
          <p:spPr bwMode="auto">
            <a:xfrm>
              <a:off x="8092039" y="6324111"/>
              <a:ext cx="7510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0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Rectangle 1173"/>
            <p:cNvSpPr>
              <a:spLocks noChangeArrowheads="1"/>
            </p:cNvSpPr>
            <p:nvPr/>
          </p:nvSpPr>
          <p:spPr bwMode="auto">
            <a:xfrm>
              <a:off x="811456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Rectangle 1174"/>
            <p:cNvSpPr>
              <a:spLocks noChangeArrowheads="1"/>
            </p:cNvSpPr>
            <p:nvPr/>
          </p:nvSpPr>
          <p:spPr bwMode="auto">
            <a:xfrm>
              <a:off x="8122079" y="6324111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Rectangle 1175"/>
            <p:cNvSpPr>
              <a:spLocks noChangeArrowheads="1"/>
            </p:cNvSpPr>
            <p:nvPr/>
          </p:nvSpPr>
          <p:spPr bwMode="auto">
            <a:xfrm>
              <a:off x="8137099" y="6324111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Freeform 1176"/>
            <p:cNvSpPr/>
            <p:nvPr/>
          </p:nvSpPr>
          <p:spPr bwMode="auto">
            <a:xfrm>
              <a:off x="8336116" y="6470556"/>
              <a:ext cx="11266" cy="18776"/>
            </a:xfrm>
            <a:custGeom>
              <a:avLst/>
              <a:gdLst>
                <a:gd name="T0" fmla="*/ 1 w 3"/>
                <a:gd name="T1" fmla="*/ 5 h 5"/>
                <a:gd name="T2" fmla="*/ 0 w 3"/>
                <a:gd name="T3" fmla="*/ 5 h 5"/>
                <a:gd name="T4" fmla="*/ 0 w 3"/>
                <a:gd name="T5" fmla="*/ 0 h 5"/>
                <a:gd name="T6" fmla="*/ 1 w 3"/>
                <a:gd name="T7" fmla="*/ 0 h 5"/>
                <a:gd name="T8" fmla="*/ 3 w 3"/>
                <a:gd name="T9" fmla="*/ 1 h 5"/>
                <a:gd name="T10" fmla="*/ 1 w 3"/>
                <a:gd name="T11" fmla="*/ 1 h 5"/>
                <a:gd name="T12" fmla="*/ 1 w 3"/>
                <a:gd name="T13" fmla="*/ 1 h 5"/>
                <a:gd name="T14" fmla="*/ 1 w 3"/>
                <a:gd name="T15" fmla="*/ 1 h 5"/>
                <a:gd name="T16" fmla="*/ 1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Freeform 1177"/>
            <p:cNvSpPr/>
            <p:nvPr/>
          </p:nvSpPr>
          <p:spPr bwMode="auto">
            <a:xfrm>
              <a:off x="8309830" y="6470556"/>
              <a:ext cx="11266" cy="18776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1 w 2"/>
                <a:gd name="T5" fmla="*/ 4 h 4"/>
                <a:gd name="T6" fmla="*/ 1 w 2"/>
                <a:gd name="T7" fmla="*/ 4 h 4"/>
                <a:gd name="T8" fmla="*/ 1 w 2"/>
                <a:gd name="T9" fmla="*/ 3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2 h 4"/>
                <a:gd name="T22" fmla="*/ 1 w 2"/>
                <a:gd name="T23" fmla="*/ 3 h 4"/>
                <a:gd name="T24" fmla="*/ 2 w 2"/>
                <a:gd name="T25" fmla="*/ 4 h 4"/>
                <a:gd name="T26" fmla="*/ 2 w 2"/>
                <a:gd name="T27" fmla="*/ 4 h 4"/>
                <a:gd name="T28" fmla="*/ 0 w 2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Freeform 1178"/>
            <p:cNvSpPr/>
            <p:nvPr/>
          </p:nvSpPr>
          <p:spPr bwMode="auto">
            <a:xfrm>
              <a:off x="8287300" y="6470556"/>
              <a:ext cx="7510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3 h 4"/>
                <a:gd name="T6" fmla="*/ 0 w 2"/>
                <a:gd name="T7" fmla="*/ 2 h 4"/>
                <a:gd name="T8" fmla="*/ 0 w 2"/>
                <a:gd name="T9" fmla="*/ 2 h 4"/>
                <a:gd name="T10" fmla="*/ 0 w 2"/>
                <a:gd name="T11" fmla="*/ 1 h 4"/>
                <a:gd name="T12" fmla="*/ 1 w 2"/>
                <a:gd name="T13" fmla="*/ 0 h 4"/>
                <a:gd name="T14" fmla="*/ 2 w 2"/>
                <a:gd name="T15" fmla="*/ 1 h 4"/>
                <a:gd name="T16" fmla="*/ 2 w 2"/>
                <a:gd name="T17" fmla="*/ 1 h 4"/>
                <a:gd name="T18" fmla="*/ 1 w 2"/>
                <a:gd name="T19" fmla="*/ 1 h 4"/>
                <a:gd name="T20" fmla="*/ 0 w 2"/>
                <a:gd name="T21" fmla="*/ 1 h 4"/>
                <a:gd name="T22" fmla="*/ 1 w 2"/>
                <a:gd name="T23" fmla="*/ 2 h 4"/>
                <a:gd name="T24" fmla="*/ 1 w 2"/>
                <a:gd name="T25" fmla="*/ 2 h 4"/>
                <a:gd name="T26" fmla="*/ 1 w 2"/>
                <a:gd name="T27" fmla="*/ 2 h 4"/>
                <a:gd name="T28" fmla="*/ 1 w 2"/>
                <a:gd name="T29" fmla="*/ 2 h 4"/>
                <a:gd name="T30" fmla="*/ 0 w 2"/>
                <a:gd name="T31" fmla="*/ 3 h 4"/>
                <a:gd name="T32" fmla="*/ 1 w 2"/>
                <a:gd name="T33" fmla="*/ 4 h 4"/>
                <a:gd name="T34" fmla="*/ 2 w 2"/>
                <a:gd name="T35" fmla="*/ 3 h 4"/>
                <a:gd name="T36" fmla="*/ 2 w 2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Freeform 1179"/>
            <p:cNvSpPr>
              <a:spLocks noEditPoints="1"/>
            </p:cNvSpPr>
            <p:nvPr/>
          </p:nvSpPr>
          <p:spPr bwMode="auto">
            <a:xfrm>
              <a:off x="8253506" y="6470556"/>
              <a:ext cx="18776" cy="18776"/>
            </a:xfrm>
            <a:custGeom>
              <a:avLst/>
              <a:gdLst>
                <a:gd name="T0" fmla="*/ 2 w 5"/>
                <a:gd name="T1" fmla="*/ 5 h 5"/>
                <a:gd name="T2" fmla="*/ 2 w 5"/>
                <a:gd name="T3" fmla="*/ 4 h 5"/>
                <a:gd name="T4" fmla="*/ 0 w 5"/>
                <a:gd name="T5" fmla="*/ 4 h 5"/>
                <a:gd name="T6" fmla="*/ 0 w 5"/>
                <a:gd name="T7" fmla="*/ 4 h 5"/>
                <a:gd name="T8" fmla="*/ 2 w 5"/>
                <a:gd name="T9" fmla="*/ 4 h 5"/>
                <a:gd name="T10" fmla="*/ 2 w 5"/>
                <a:gd name="T11" fmla="*/ 0 h 5"/>
                <a:gd name="T12" fmla="*/ 2 w 5"/>
                <a:gd name="T13" fmla="*/ 0 h 5"/>
                <a:gd name="T14" fmla="*/ 5 w 5"/>
                <a:gd name="T15" fmla="*/ 4 h 5"/>
                <a:gd name="T16" fmla="*/ 5 w 5"/>
                <a:gd name="T17" fmla="*/ 4 h 5"/>
                <a:gd name="T18" fmla="*/ 2 w 5"/>
                <a:gd name="T19" fmla="*/ 4 h 5"/>
                <a:gd name="T20" fmla="*/ 2 w 5"/>
                <a:gd name="T21" fmla="*/ 5 h 5"/>
                <a:gd name="T22" fmla="*/ 2 w 5"/>
                <a:gd name="T23" fmla="*/ 5 h 5"/>
                <a:gd name="T24" fmla="*/ 3 w 5"/>
                <a:gd name="T25" fmla="*/ 4 h 5"/>
                <a:gd name="T26" fmla="*/ 3 w 5"/>
                <a:gd name="T27" fmla="*/ 4 h 5"/>
                <a:gd name="T28" fmla="*/ 2 w 5"/>
                <a:gd name="T29" fmla="*/ 1 h 5"/>
                <a:gd name="T30" fmla="*/ 2 w 5"/>
                <a:gd name="T31" fmla="*/ 1 h 5"/>
                <a:gd name="T32" fmla="*/ 2 w 5"/>
                <a:gd name="T33" fmla="*/ 1 h 5"/>
                <a:gd name="T34" fmla="*/ 2 w 5"/>
                <a:gd name="T35" fmla="*/ 3 h 5"/>
                <a:gd name="T36" fmla="*/ 2 w 5"/>
                <a:gd name="T37" fmla="*/ 4 h 5"/>
                <a:gd name="T38" fmla="*/ 3 w 5"/>
                <a:gd name="T3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3" y="4"/>
                  </a:moveTo>
                  <a:lnTo>
                    <a:pt x="3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Freeform 1180"/>
            <p:cNvSpPr/>
            <p:nvPr/>
          </p:nvSpPr>
          <p:spPr bwMode="auto">
            <a:xfrm>
              <a:off x="8230976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2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4 h 4"/>
                <a:gd name="T12" fmla="*/ 2 w 3"/>
                <a:gd name="T13" fmla="*/ 4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Freeform 1181"/>
            <p:cNvSpPr>
              <a:spLocks noEditPoints="1"/>
            </p:cNvSpPr>
            <p:nvPr/>
          </p:nvSpPr>
          <p:spPr bwMode="auto">
            <a:xfrm>
              <a:off x="8204690" y="6470556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1 w 3"/>
                <a:gd name="T3" fmla="*/ 0 h 4"/>
                <a:gd name="T4" fmla="*/ 2 w 3"/>
                <a:gd name="T5" fmla="*/ 1 h 4"/>
                <a:gd name="T6" fmla="*/ 3 w 3"/>
                <a:gd name="T7" fmla="*/ 3 h 4"/>
                <a:gd name="T8" fmla="*/ 1 w 3"/>
                <a:gd name="T9" fmla="*/ 4 h 4"/>
                <a:gd name="T10" fmla="*/ 0 w 3"/>
                <a:gd name="T11" fmla="*/ 3 h 4"/>
                <a:gd name="T12" fmla="*/ 1 w 3"/>
                <a:gd name="T13" fmla="*/ 2 h 4"/>
                <a:gd name="T14" fmla="*/ 2 w 3"/>
                <a:gd name="T15" fmla="*/ 2 h 4"/>
                <a:gd name="T16" fmla="*/ 2 w 3"/>
                <a:gd name="T17" fmla="*/ 2 h 4"/>
                <a:gd name="T18" fmla="*/ 1 w 3"/>
                <a:gd name="T19" fmla="*/ 1 h 4"/>
                <a:gd name="T20" fmla="*/ 0 w 3"/>
                <a:gd name="T21" fmla="*/ 1 h 4"/>
                <a:gd name="T22" fmla="*/ 0 w 3"/>
                <a:gd name="T23" fmla="*/ 0 h 4"/>
                <a:gd name="T24" fmla="*/ 1 w 3"/>
                <a:gd name="T25" fmla="*/ 4 h 4"/>
                <a:gd name="T26" fmla="*/ 2 w 3"/>
                <a:gd name="T27" fmla="*/ 3 h 4"/>
                <a:gd name="T28" fmla="*/ 2 w 3"/>
                <a:gd name="T29" fmla="*/ 2 h 4"/>
                <a:gd name="T30" fmla="*/ 1 w 3"/>
                <a:gd name="T31" fmla="*/ 2 h 4"/>
                <a:gd name="T32" fmla="*/ 1 w 3"/>
                <a:gd name="T33" fmla="*/ 3 h 4"/>
                <a:gd name="T34" fmla="*/ 1 w 3"/>
                <a:gd name="T3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3" y="2"/>
                    <a:pt x="3" y="3"/>
                  </a:cubicBezTo>
                  <a:cubicBezTo>
                    <a:pt x="3" y="3"/>
                    <a:pt x="2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Freeform 1182"/>
            <p:cNvSpPr/>
            <p:nvPr/>
          </p:nvSpPr>
          <p:spPr bwMode="auto">
            <a:xfrm>
              <a:off x="8178406" y="6470556"/>
              <a:ext cx="11266" cy="18776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1 h 5"/>
                <a:gd name="T4" fmla="*/ 2 w 3"/>
                <a:gd name="T5" fmla="*/ 1 h 5"/>
                <a:gd name="T6" fmla="*/ 2 w 3"/>
                <a:gd name="T7" fmla="*/ 1 h 5"/>
                <a:gd name="T8" fmla="*/ 3 w 3"/>
                <a:gd name="T9" fmla="*/ 5 h 5"/>
                <a:gd name="T10" fmla="*/ 3 w 3"/>
                <a:gd name="T11" fmla="*/ 5 h 5"/>
                <a:gd name="T12" fmla="*/ 0 w 3"/>
                <a:gd name="T13" fmla="*/ 1 h 5"/>
                <a:gd name="T14" fmla="*/ 0 w 3"/>
                <a:gd name="T15" fmla="*/ 0 h 5"/>
                <a:gd name="T16" fmla="*/ 3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3" name="Freeform 1183"/>
            <p:cNvSpPr>
              <a:spLocks noEditPoints="1"/>
            </p:cNvSpPr>
            <p:nvPr/>
          </p:nvSpPr>
          <p:spPr bwMode="auto">
            <a:xfrm>
              <a:off x="8152119" y="6470556"/>
              <a:ext cx="11266" cy="18776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1 w 2"/>
                <a:gd name="T5" fmla="*/ 2 h 4"/>
                <a:gd name="T6" fmla="*/ 1 w 2"/>
                <a:gd name="T7" fmla="*/ 2 h 4"/>
                <a:gd name="T8" fmla="*/ 0 w 2"/>
                <a:gd name="T9" fmla="*/ 1 h 4"/>
                <a:gd name="T10" fmla="*/ 1 w 2"/>
                <a:gd name="T11" fmla="*/ 0 h 4"/>
                <a:gd name="T12" fmla="*/ 2 w 2"/>
                <a:gd name="T13" fmla="*/ 1 h 4"/>
                <a:gd name="T14" fmla="*/ 2 w 2"/>
                <a:gd name="T15" fmla="*/ 2 h 4"/>
                <a:gd name="T16" fmla="*/ 2 w 2"/>
                <a:gd name="T17" fmla="*/ 2 h 4"/>
                <a:gd name="T18" fmla="*/ 2 w 2"/>
                <a:gd name="T19" fmla="*/ 3 h 4"/>
                <a:gd name="T20" fmla="*/ 1 w 2"/>
                <a:gd name="T21" fmla="*/ 4 h 4"/>
                <a:gd name="T22" fmla="*/ 1 w 2"/>
                <a:gd name="T23" fmla="*/ 4 h 4"/>
                <a:gd name="T24" fmla="*/ 2 w 2"/>
                <a:gd name="T25" fmla="*/ 3 h 4"/>
                <a:gd name="T26" fmla="*/ 1 w 2"/>
                <a:gd name="T27" fmla="*/ 2 h 4"/>
                <a:gd name="T28" fmla="*/ 0 w 2"/>
                <a:gd name="T29" fmla="*/ 3 h 4"/>
                <a:gd name="T30" fmla="*/ 1 w 2"/>
                <a:gd name="T31" fmla="*/ 4 h 4"/>
                <a:gd name="T32" fmla="*/ 1 w 2"/>
                <a:gd name="T33" fmla="*/ 1 h 4"/>
                <a:gd name="T34" fmla="*/ 1 w 2"/>
                <a:gd name="T35" fmla="*/ 1 h 4"/>
                <a:gd name="T36" fmla="*/ 1 w 2"/>
                <a:gd name="T37" fmla="*/ 2 h 4"/>
                <a:gd name="T38" fmla="*/ 2 w 2"/>
                <a:gd name="T39" fmla="*/ 1 h 4"/>
                <a:gd name="T40" fmla="*/ 1 w 2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3"/>
                    <a:pt x="1" y="4"/>
                    <a:pt x="1" y="4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4" name="Freeform 1184"/>
            <p:cNvSpPr>
              <a:spLocks noEditPoints="1"/>
            </p:cNvSpPr>
            <p:nvPr/>
          </p:nvSpPr>
          <p:spPr bwMode="auto">
            <a:xfrm>
              <a:off x="8122079" y="6470556"/>
              <a:ext cx="11266" cy="18776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2 w 2"/>
                <a:gd name="T11" fmla="*/ 2 h 4"/>
                <a:gd name="T12" fmla="*/ 1 w 2"/>
                <a:gd name="T13" fmla="*/ 3 h 4"/>
                <a:gd name="T14" fmla="*/ 0 w 2"/>
                <a:gd name="T15" fmla="*/ 2 h 4"/>
                <a:gd name="T16" fmla="*/ 0 w 2"/>
                <a:gd name="T17" fmla="*/ 2 h 4"/>
                <a:gd name="T18" fmla="*/ 1 w 2"/>
                <a:gd name="T19" fmla="*/ 3 h 4"/>
                <a:gd name="T20" fmla="*/ 1 w 2"/>
                <a:gd name="T21" fmla="*/ 4 h 4"/>
                <a:gd name="T22" fmla="*/ 2 w 2"/>
                <a:gd name="T23" fmla="*/ 4 h 4"/>
                <a:gd name="T24" fmla="*/ 1 w 2"/>
                <a:gd name="T25" fmla="*/ 1 h 4"/>
                <a:gd name="T26" fmla="*/ 0 w 2"/>
                <a:gd name="T27" fmla="*/ 2 h 4"/>
                <a:gd name="T28" fmla="*/ 0 w 2"/>
                <a:gd name="T29" fmla="*/ 2 h 4"/>
                <a:gd name="T30" fmla="*/ 1 w 2"/>
                <a:gd name="T31" fmla="*/ 2 h 4"/>
                <a:gd name="T32" fmla="*/ 2 w 2"/>
                <a:gd name="T33" fmla="*/ 2 h 4"/>
                <a:gd name="T34" fmla="*/ 1 w 2"/>
                <a:gd name="T3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5" name="Freeform 1185"/>
            <p:cNvSpPr>
              <a:spLocks noEditPoints="1"/>
            </p:cNvSpPr>
            <p:nvPr/>
          </p:nvSpPr>
          <p:spPr bwMode="auto">
            <a:xfrm>
              <a:off x="8092039" y="6470556"/>
              <a:ext cx="11266" cy="18776"/>
            </a:xfrm>
            <a:custGeom>
              <a:avLst/>
              <a:gdLst>
                <a:gd name="T0" fmla="*/ 1 w 2"/>
                <a:gd name="T1" fmla="*/ 0 h 4"/>
                <a:gd name="T2" fmla="*/ 2 w 2"/>
                <a:gd name="T3" fmla="*/ 2 h 4"/>
                <a:gd name="T4" fmla="*/ 1 w 2"/>
                <a:gd name="T5" fmla="*/ 4 h 4"/>
                <a:gd name="T6" fmla="*/ 0 w 2"/>
                <a:gd name="T7" fmla="*/ 2 h 4"/>
                <a:gd name="T8" fmla="*/ 1 w 2"/>
                <a:gd name="T9" fmla="*/ 0 h 4"/>
                <a:gd name="T10" fmla="*/ 1 w 2"/>
                <a:gd name="T11" fmla="*/ 1 h 4"/>
                <a:gd name="T12" fmla="*/ 0 w 2"/>
                <a:gd name="T13" fmla="*/ 2 h 4"/>
                <a:gd name="T14" fmla="*/ 1 w 2"/>
                <a:gd name="T15" fmla="*/ 4 h 4"/>
                <a:gd name="T16" fmla="*/ 1 w 2"/>
                <a:gd name="T17" fmla="*/ 2 h 4"/>
                <a:gd name="T18" fmla="*/ 1 w 2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0"/>
                    <a:pt x="2" y="1"/>
                    <a:pt x="2" y="2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  <a:moveTo>
                    <a:pt x="1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6" name="Rectangle 1186"/>
            <p:cNvSpPr>
              <a:spLocks noChangeArrowheads="1"/>
            </p:cNvSpPr>
            <p:nvPr/>
          </p:nvSpPr>
          <p:spPr bwMode="auto">
            <a:xfrm>
              <a:off x="8583946" y="4949779"/>
              <a:ext cx="803571" cy="7960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7" name="Rectangle 1187"/>
            <p:cNvSpPr>
              <a:spLocks noChangeArrowheads="1"/>
            </p:cNvSpPr>
            <p:nvPr/>
          </p:nvSpPr>
          <p:spPr bwMode="auto">
            <a:xfrm>
              <a:off x="9105891" y="5036143"/>
              <a:ext cx="180240" cy="101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8" name="Freeform 1188"/>
            <p:cNvSpPr/>
            <p:nvPr/>
          </p:nvSpPr>
          <p:spPr bwMode="auto">
            <a:xfrm>
              <a:off x="8794227" y="5543070"/>
              <a:ext cx="30040" cy="142690"/>
            </a:xfrm>
            <a:custGeom>
              <a:avLst/>
              <a:gdLst>
                <a:gd name="T0" fmla="*/ 6 w 6"/>
                <a:gd name="T1" fmla="*/ 0 h 28"/>
                <a:gd name="T2" fmla="*/ 6 w 6"/>
                <a:gd name="T3" fmla="*/ 28 h 28"/>
                <a:gd name="T4" fmla="*/ 0 w 6"/>
                <a:gd name="T5" fmla="*/ 28 h 28"/>
                <a:gd name="T6" fmla="*/ 0 w 6"/>
                <a:gd name="T7" fmla="*/ 0 h 28"/>
                <a:gd name="T8" fmla="*/ 6 w 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cubicBezTo>
                    <a:pt x="6" y="28"/>
                    <a:pt x="6" y="28"/>
                    <a:pt x="6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0"/>
                    <a:pt x="0" y="6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9" name="Rectangle 1189"/>
            <p:cNvSpPr>
              <a:spLocks noChangeArrowheads="1"/>
            </p:cNvSpPr>
            <p:nvPr/>
          </p:nvSpPr>
          <p:spPr bwMode="auto">
            <a:xfrm>
              <a:off x="8779207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0" name="Rectangle 1190"/>
            <p:cNvSpPr>
              <a:spLocks noChangeArrowheads="1"/>
            </p:cNvSpPr>
            <p:nvPr/>
          </p:nvSpPr>
          <p:spPr bwMode="auto">
            <a:xfrm>
              <a:off x="8858061" y="5543070"/>
              <a:ext cx="4130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1" name="Rectangle 1191"/>
            <p:cNvSpPr>
              <a:spLocks noChangeArrowheads="1"/>
            </p:cNvSpPr>
            <p:nvPr/>
          </p:nvSpPr>
          <p:spPr bwMode="auto">
            <a:xfrm>
              <a:off x="8839287" y="5543070"/>
              <a:ext cx="1502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2" name="Rectangle 1192"/>
            <p:cNvSpPr>
              <a:spLocks noChangeArrowheads="1"/>
            </p:cNvSpPr>
            <p:nvPr/>
          </p:nvSpPr>
          <p:spPr bwMode="auto">
            <a:xfrm>
              <a:off x="8722880" y="5543070"/>
              <a:ext cx="3379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3" name="Freeform 1193"/>
            <p:cNvSpPr/>
            <p:nvPr/>
          </p:nvSpPr>
          <p:spPr bwMode="auto">
            <a:xfrm>
              <a:off x="8647780" y="5543070"/>
              <a:ext cx="3756" cy="142690"/>
            </a:xfrm>
            <a:custGeom>
              <a:avLst/>
              <a:gdLst>
                <a:gd name="T0" fmla="*/ 0 w 1"/>
                <a:gd name="T1" fmla="*/ 0 h 28"/>
                <a:gd name="T2" fmla="*/ 1 w 1"/>
                <a:gd name="T3" fmla="*/ 0 h 28"/>
                <a:gd name="T4" fmla="*/ 1 w 1"/>
                <a:gd name="T5" fmla="*/ 28 h 28"/>
                <a:gd name="T6" fmla="*/ 0 w 1"/>
                <a:gd name="T7" fmla="*/ 28 h 28"/>
                <a:gd name="T8" fmla="*/ 0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21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4" name="Rectangle 1194"/>
            <p:cNvSpPr>
              <a:spLocks noChangeArrowheads="1"/>
            </p:cNvSpPr>
            <p:nvPr/>
          </p:nvSpPr>
          <p:spPr bwMode="auto">
            <a:xfrm>
              <a:off x="8666556" y="5543070"/>
              <a:ext cx="1126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5" name="Rectangle 1195"/>
            <p:cNvSpPr>
              <a:spLocks noChangeArrowheads="1"/>
            </p:cNvSpPr>
            <p:nvPr/>
          </p:nvSpPr>
          <p:spPr bwMode="auto">
            <a:xfrm>
              <a:off x="8677820" y="5543070"/>
              <a:ext cx="3756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6" name="Rectangle 1196"/>
            <p:cNvSpPr>
              <a:spLocks noChangeArrowheads="1"/>
            </p:cNvSpPr>
            <p:nvPr/>
          </p:nvSpPr>
          <p:spPr bwMode="auto">
            <a:xfrm>
              <a:off x="8692840" y="5543070"/>
              <a:ext cx="7510" cy="14269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7" name="Freeform 1197"/>
            <p:cNvSpPr/>
            <p:nvPr/>
          </p:nvSpPr>
          <p:spPr bwMode="auto">
            <a:xfrm>
              <a:off x="8888101" y="5693270"/>
              <a:ext cx="7510" cy="15020"/>
            </a:xfrm>
            <a:custGeom>
              <a:avLst/>
              <a:gdLst>
                <a:gd name="T0" fmla="*/ 2 w 2"/>
                <a:gd name="T1" fmla="*/ 4 h 4"/>
                <a:gd name="T2" fmla="*/ 0 w 2"/>
                <a:gd name="T3" fmla="*/ 4 h 4"/>
                <a:gd name="T4" fmla="*/ 0 w 2"/>
                <a:gd name="T5" fmla="*/ 0 h 4"/>
                <a:gd name="T6" fmla="*/ 2 w 2"/>
                <a:gd name="T7" fmla="*/ 0 h 4"/>
                <a:gd name="T8" fmla="*/ 2 w 2"/>
                <a:gd name="T9" fmla="*/ 0 h 4"/>
                <a:gd name="T10" fmla="*/ 2 w 2"/>
                <a:gd name="T11" fmla="*/ 2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8" name="Freeform 1198"/>
            <p:cNvSpPr/>
            <p:nvPr/>
          </p:nvSpPr>
          <p:spPr bwMode="auto">
            <a:xfrm>
              <a:off x="8858061" y="5693270"/>
              <a:ext cx="15020" cy="15020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2 w 3"/>
                <a:gd name="T5" fmla="*/ 3 h 3"/>
                <a:gd name="T6" fmla="*/ 2 w 3"/>
                <a:gd name="T7" fmla="*/ 3 h 3"/>
                <a:gd name="T8" fmla="*/ 2 w 3"/>
                <a:gd name="T9" fmla="*/ 3 h 3"/>
                <a:gd name="T10" fmla="*/ 0 w 3"/>
                <a:gd name="T11" fmla="*/ 1 h 3"/>
                <a:gd name="T12" fmla="*/ 2 w 3"/>
                <a:gd name="T13" fmla="*/ 0 h 3"/>
                <a:gd name="T14" fmla="*/ 3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3 h 3"/>
                <a:gd name="T24" fmla="*/ 3 w 3"/>
                <a:gd name="T25" fmla="*/ 3 h 3"/>
                <a:gd name="T26" fmla="*/ 3 w 3"/>
                <a:gd name="T27" fmla="*/ 3 h 3"/>
                <a:gd name="T28" fmla="*/ 0 w 3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9" name="Freeform 1199"/>
            <p:cNvSpPr/>
            <p:nvPr/>
          </p:nvSpPr>
          <p:spPr bwMode="auto">
            <a:xfrm>
              <a:off x="8835531" y="5693270"/>
              <a:ext cx="15020" cy="15020"/>
            </a:xfrm>
            <a:custGeom>
              <a:avLst/>
              <a:gdLst>
                <a:gd name="T0" fmla="*/ 3 w 3"/>
                <a:gd name="T1" fmla="*/ 3 h 3"/>
                <a:gd name="T2" fmla="*/ 2 w 3"/>
                <a:gd name="T3" fmla="*/ 3 h 3"/>
                <a:gd name="T4" fmla="*/ 0 w 3"/>
                <a:gd name="T5" fmla="*/ 2 h 3"/>
                <a:gd name="T6" fmla="*/ 1 w 3"/>
                <a:gd name="T7" fmla="*/ 1 h 3"/>
                <a:gd name="T8" fmla="*/ 1 w 3"/>
                <a:gd name="T9" fmla="*/ 1 h 3"/>
                <a:gd name="T10" fmla="*/ 1 w 3"/>
                <a:gd name="T11" fmla="*/ 1 h 3"/>
                <a:gd name="T12" fmla="*/ 2 w 3"/>
                <a:gd name="T13" fmla="*/ 0 h 3"/>
                <a:gd name="T14" fmla="*/ 2 w 3"/>
                <a:gd name="T15" fmla="*/ 0 h 3"/>
                <a:gd name="T16" fmla="*/ 2 w 3"/>
                <a:gd name="T17" fmla="*/ 0 h 3"/>
                <a:gd name="T18" fmla="*/ 2 w 3"/>
                <a:gd name="T19" fmla="*/ 0 h 3"/>
                <a:gd name="T20" fmla="*/ 1 w 3"/>
                <a:gd name="T21" fmla="*/ 1 h 3"/>
                <a:gd name="T22" fmla="*/ 2 w 3"/>
                <a:gd name="T23" fmla="*/ 1 h 3"/>
                <a:gd name="T24" fmla="*/ 2 w 3"/>
                <a:gd name="T25" fmla="*/ 1 h 3"/>
                <a:gd name="T26" fmla="*/ 2 w 3"/>
                <a:gd name="T27" fmla="*/ 2 h 3"/>
                <a:gd name="T28" fmla="*/ 2 w 3"/>
                <a:gd name="T29" fmla="*/ 2 h 3"/>
                <a:gd name="T30" fmla="*/ 1 w 3"/>
                <a:gd name="T31" fmla="*/ 2 h 3"/>
                <a:gd name="T32" fmla="*/ 2 w 3"/>
                <a:gd name="T33" fmla="*/ 3 h 3"/>
                <a:gd name="T34" fmla="*/ 2 w 3"/>
                <a:gd name="T35" fmla="*/ 3 h 3"/>
                <a:gd name="T36" fmla="*/ 3 w 3"/>
                <a:gd name="T3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0" name="Freeform 1200"/>
            <p:cNvSpPr>
              <a:spLocks noEditPoints="1"/>
            </p:cNvSpPr>
            <p:nvPr/>
          </p:nvSpPr>
          <p:spPr bwMode="auto">
            <a:xfrm>
              <a:off x="8809247" y="5693270"/>
              <a:ext cx="15020" cy="1502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3 h 4"/>
                <a:gd name="T4" fmla="*/ 0 w 4"/>
                <a:gd name="T5" fmla="*/ 3 h 4"/>
                <a:gd name="T6" fmla="*/ 0 w 4"/>
                <a:gd name="T7" fmla="*/ 3 h 4"/>
                <a:gd name="T8" fmla="*/ 1 w 4"/>
                <a:gd name="T9" fmla="*/ 3 h 4"/>
                <a:gd name="T10" fmla="*/ 1 w 4"/>
                <a:gd name="T11" fmla="*/ 0 h 4"/>
                <a:gd name="T12" fmla="*/ 1 w 4"/>
                <a:gd name="T13" fmla="*/ 0 h 4"/>
                <a:gd name="T14" fmla="*/ 4 w 4"/>
                <a:gd name="T15" fmla="*/ 3 h 4"/>
                <a:gd name="T16" fmla="*/ 4 w 4"/>
                <a:gd name="T17" fmla="*/ 3 h 4"/>
                <a:gd name="T18" fmla="*/ 1 w 4"/>
                <a:gd name="T19" fmla="*/ 3 h 4"/>
                <a:gd name="T20" fmla="*/ 1 w 4"/>
                <a:gd name="T21" fmla="*/ 4 h 4"/>
                <a:gd name="T22" fmla="*/ 1 w 4"/>
                <a:gd name="T23" fmla="*/ 4 h 4"/>
                <a:gd name="T24" fmla="*/ 2 w 4"/>
                <a:gd name="T25" fmla="*/ 3 h 4"/>
                <a:gd name="T26" fmla="*/ 2 w 4"/>
                <a:gd name="T27" fmla="*/ 3 h 4"/>
                <a:gd name="T28" fmla="*/ 1 w 4"/>
                <a:gd name="T29" fmla="*/ 2 h 4"/>
                <a:gd name="T30" fmla="*/ 1 w 4"/>
                <a:gd name="T31" fmla="*/ 0 h 4"/>
                <a:gd name="T32" fmla="*/ 1 w 4"/>
                <a:gd name="T33" fmla="*/ 0 h 4"/>
                <a:gd name="T34" fmla="*/ 1 w 4"/>
                <a:gd name="T35" fmla="*/ 2 h 4"/>
                <a:gd name="T36" fmla="*/ 1 w 4"/>
                <a:gd name="T37" fmla="*/ 3 h 4"/>
                <a:gd name="T38" fmla="*/ 2 w 4"/>
                <a:gd name="T3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1" name="Freeform 1201"/>
            <p:cNvSpPr/>
            <p:nvPr/>
          </p:nvSpPr>
          <p:spPr bwMode="auto">
            <a:xfrm>
              <a:off x="8782960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0 h 3"/>
                <a:gd name="T4" fmla="*/ 2 w 2"/>
                <a:gd name="T5" fmla="*/ 1 h 3"/>
                <a:gd name="T6" fmla="*/ 2 w 2"/>
                <a:gd name="T7" fmla="*/ 1 h 3"/>
                <a:gd name="T8" fmla="*/ 1 w 2"/>
                <a:gd name="T9" fmla="*/ 2 h 3"/>
                <a:gd name="T10" fmla="*/ 2 w 2"/>
                <a:gd name="T11" fmla="*/ 3 h 3"/>
                <a:gd name="T12" fmla="*/ 2 w 2"/>
                <a:gd name="T13" fmla="*/ 3 h 3"/>
                <a:gd name="T14" fmla="*/ 2 w 2"/>
                <a:gd name="T15" fmla="*/ 3 h 3"/>
                <a:gd name="T16" fmla="*/ 2 w 2"/>
                <a:gd name="T17" fmla="*/ 3 h 3"/>
                <a:gd name="T18" fmla="*/ 0 w 2"/>
                <a:gd name="T19" fmla="*/ 2 h 3"/>
                <a:gd name="T20" fmla="*/ 1 w 2"/>
                <a:gd name="T21" fmla="*/ 1 h 3"/>
                <a:gd name="T22" fmla="*/ 2 w 2"/>
                <a:gd name="T23" fmla="*/ 1 h 3"/>
                <a:gd name="T24" fmla="*/ 2 w 2"/>
                <a:gd name="T25" fmla="*/ 1 h 3"/>
                <a:gd name="T26" fmla="*/ 2 w 2"/>
                <a:gd name="T27" fmla="*/ 0 h 3"/>
                <a:gd name="T28" fmla="*/ 0 w 2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2" name="Freeform 1202"/>
            <p:cNvSpPr>
              <a:spLocks noEditPoints="1"/>
            </p:cNvSpPr>
            <p:nvPr/>
          </p:nvSpPr>
          <p:spPr bwMode="auto">
            <a:xfrm>
              <a:off x="8756677" y="5693270"/>
              <a:ext cx="11266" cy="1502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2 w 2"/>
                <a:gd name="T5" fmla="*/ 0 h 3"/>
                <a:gd name="T6" fmla="*/ 2 w 2"/>
                <a:gd name="T7" fmla="*/ 2 h 3"/>
                <a:gd name="T8" fmla="*/ 1 w 2"/>
                <a:gd name="T9" fmla="*/ 3 h 3"/>
                <a:gd name="T10" fmla="*/ 0 w 2"/>
                <a:gd name="T11" fmla="*/ 2 h 3"/>
                <a:gd name="T12" fmla="*/ 1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1 w 2"/>
                <a:gd name="T19" fmla="*/ 0 h 3"/>
                <a:gd name="T20" fmla="*/ 0 w 2"/>
                <a:gd name="T21" fmla="*/ 0 h 3"/>
                <a:gd name="T22" fmla="*/ 1 w 2"/>
                <a:gd name="T23" fmla="*/ 3 h 3"/>
                <a:gd name="T24" fmla="*/ 2 w 2"/>
                <a:gd name="T25" fmla="*/ 2 h 3"/>
                <a:gd name="T26" fmla="*/ 2 w 2"/>
                <a:gd name="T27" fmla="*/ 2 h 3"/>
                <a:gd name="T28" fmla="*/ 1 w 2"/>
                <a:gd name="T29" fmla="*/ 1 h 3"/>
                <a:gd name="T30" fmla="*/ 0 w 2"/>
                <a:gd name="T31" fmla="*/ 2 h 3"/>
                <a:gd name="T32" fmla="*/ 1 w 2"/>
                <a:gd name="T3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3" name="Freeform 1203"/>
            <p:cNvSpPr/>
            <p:nvPr/>
          </p:nvSpPr>
          <p:spPr bwMode="auto">
            <a:xfrm>
              <a:off x="8734147" y="5693270"/>
              <a:ext cx="7510" cy="15020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0 w 2"/>
                <a:gd name="T5" fmla="*/ 0 h 4"/>
                <a:gd name="T6" fmla="*/ 0 w 2"/>
                <a:gd name="T7" fmla="*/ 0 h 4"/>
                <a:gd name="T8" fmla="*/ 2 w 2"/>
                <a:gd name="T9" fmla="*/ 4 h 4"/>
                <a:gd name="T10" fmla="*/ 2 w 2"/>
                <a:gd name="T11" fmla="*/ 4 h 4"/>
                <a:gd name="T12" fmla="*/ 0 w 2"/>
                <a:gd name="T13" fmla="*/ 0 h 4"/>
                <a:gd name="T14" fmla="*/ 0 w 2"/>
                <a:gd name="T15" fmla="*/ 0 h 4"/>
                <a:gd name="T16" fmla="*/ 2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4" name="Freeform 1204"/>
            <p:cNvSpPr>
              <a:spLocks noEditPoints="1"/>
            </p:cNvSpPr>
            <p:nvPr/>
          </p:nvSpPr>
          <p:spPr bwMode="auto">
            <a:xfrm>
              <a:off x="8707860" y="5693270"/>
              <a:ext cx="7510" cy="1502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1 w 2"/>
                <a:gd name="T5" fmla="*/ 1 h 3"/>
                <a:gd name="T6" fmla="*/ 1 w 2"/>
                <a:gd name="T7" fmla="*/ 1 h 3"/>
                <a:gd name="T8" fmla="*/ 0 w 2"/>
                <a:gd name="T9" fmla="*/ 1 h 3"/>
                <a:gd name="T10" fmla="*/ 1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2 h 3"/>
                <a:gd name="T20" fmla="*/ 1 w 2"/>
                <a:gd name="T21" fmla="*/ 3 h 3"/>
                <a:gd name="T22" fmla="*/ 1 w 2"/>
                <a:gd name="T23" fmla="*/ 3 h 3"/>
                <a:gd name="T24" fmla="*/ 2 w 2"/>
                <a:gd name="T25" fmla="*/ 2 h 3"/>
                <a:gd name="T26" fmla="*/ 1 w 2"/>
                <a:gd name="T27" fmla="*/ 2 h 3"/>
                <a:gd name="T28" fmla="*/ 0 w 2"/>
                <a:gd name="T29" fmla="*/ 2 h 3"/>
                <a:gd name="T30" fmla="*/ 1 w 2"/>
                <a:gd name="T31" fmla="*/ 3 h 3"/>
                <a:gd name="T32" fmla="*/ 1 w 2"/>
                <a:gd name="T33" fmla="*/ 0 h 3"/>
                <a:gd name="T34" fmla="*/ 0 w 2"/>
                <a:gd name="T35" fmla="*/ 1 h 3"/>
                <a:gd name="T36" fmla="*/ 1 w 2"/>
                <a:gd name="T37" fmla="*/ 1 h 3"/>
                <a:gd name="T38" fmla="*/ 2 w 2"/>
                <a:gd name="T39" fmla="*/ 1 h 3"/>
                <a:gd name="T40" fmla="*/ 1 w 2"/>
                <a:gd name="T4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5" name="Freeform 1205"/>
            <p:cNvSpPr>
              <a:spLocks noEditPoints="1"/>
            </p:cNvSpPr>
            <p:nvPr/>
          </p:nvSpPr>
          <p:spPr bwMode="auto">
            <a:xfrm>
              <a:off x="8677820" y="5693270"/>
              <a:ext cx="7510" cy="15020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3 h 3"/>
                <a:gd name="T4" fmla="*/ 0 w 2"/>
                <a:gd name="T5" fmla="*/ 3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1 h 3"/>
                <a:gd name="T12" fmla="*/ 1 w 2"/>
                <a:gd name="T13" fmla="*/ 2 h 3"/>
                <a:gd name="T14" fmla="*/ 0 w 2"/>
                <a:gd name="T15" fmla="*/ 2 h 3"/>
                <a:gd name="T16" fmla="*/ 0 w 2"/>
                <a:gd name="T17" fmla="*/ 2 h 3"/>
                <a:gd name="T18" fmla="*/ 1 w 2"/>
                <a:gd name="T19" fmla="*/ 3 h 3"/>
                <a:gd name="T20" fmla="*/ 1 w 2"/>
                <a:gd name="T21" fmla="*/ 3 h 3"/>
                <a:gd name="T22" fmla="*/ 2 w 2"/>
                <a:gd name="T23" fmla="*/ 3 h 3"/>
                <a:gd name="T24" fmla="*/ 1 w 2"/>
                <a:gd name="T25" fmla="*/ 0 h 3"/>
                <a:gd name="T26" fmla="*/ 0 w 2"/>
                <a:gd name="T27" fmla="*/ 1 h 3"/>
                <a:gd name="T28" fmla="*/ 0 w 2"/>
                <a:gd name="T29" fmla="*/ 1 h 3"/>
                <a:gd name="T30" fmla="*/ 1 w 2"/>
                <a:gd name="T31" fmla="*/ 2 h 3"/>
                <a:gd name="T32" fmla="*/ 1 w 2"/>
                <a:gd name="T33" fmla="*/ 1 h 3"/>
                <a:gd name="T34" fmla="*/ 1 w 2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6" name="Freeform 1206"/>
            <p:cNvSpPr>
              <a:spLocks noEditPoints="1"/>
            </p:cNvSpPr>
            <p:nvPr/>
          </p:nvSpPr>
          <p:spPr bwMode="auto">
            <a:xfrm>
              <a:off x="8640270" y="5693270"/>
              <a:ext cx="15020" cy="15020"/>
            </a:xfrm>
            <a:custGeom>
              <a:avLst/>
              <a:gdLst>
                <a:gd name="T0" fmla="*/ 2 w 3"/>
                <a:gd name="T1" fmla="*/ 0 h 3"/>
                <a:gd name="T2" fmla="*/ 3 w 3"/>
                <a:gd name="T3" fmla="*/ 2 h 3"/>
                <a:gd name="T4" fmla="*/ 2 w 3"/>
                <a:gd name="T5" fmla="*/ 3 h 3"/>
                <a:gd name="T6" fmla="*/ 0 w 3"/>
                <a:gd name="T7" fmla="*/ 1 h 3"/>
                <a:gd name="T8" fmla="*/ 2 w 3"/>
                <a:gd name="T9" fmla="*/ 0 h 3"/>
                <a:gd name="T10" fmla="*/ 2 w 3"/>
                <a:gd name="T11" fmla="*/ 0 h 3"/>
                <a:gd name="T12" fmla="*/ 1 w 3"/>
                <a:gd name="T13" fmla="*/ 2 h 3"/>
                <a:gd name="T14" fmla="*/ 2 w 3"/>
                <a:gd name="T15" fmla="*/ 3 h 3"/>
                <a:gd name="T16" fmla="*/ 2 w 3"/>
                <a:gd name="T17" fmla="*/ 2 h 3"/>
                <a:gd name="T18" fmla="*/ 2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3" y="0"/>
                    <a:pt x="3" y="2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3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7" name="Freeform 1207"/>
            <p:cNvSpPr/>
            <p:nvPr/>
          </p:nvSpPr>
          <p:spPr bwMode="auto">
            <a:xfrm>
              <a:off x="904958" y="4735743"/>
              <a:ext cx="1378088" cy="1291722"/>
            </a:xfrm>
            <a:custGeom>
              <a:avLst/>
              <a:gdLst>
                <a:gd name="T0" fmla="*/ 120 w 367"/>
                <a:gd name="T1" fmla="*/ 170 h 344"/>
                <a:gd name="T2" fmla="*/ 120 w 367"/>
                <a:gd name="T3" fmla="*/ 0 h 344"/>
                <a:gd name="T4" fmla="*/ 295 w 367"/>
                <a:gd name="T5" fmla="*/ 0 h 344"/>
                <a:gd name="T6" fmla="*/ 295 w 367"/>
                <a:gd name="T7" fmla="*/ 170 h 344"/>
                <a:gd name="T8" fmla="*/ 367 w 367"/>
                <a:gd name="T9" fmla="*/ 170 h 344"/>
                <a:gd name="T10" fmla="*/ 367 w 367"/>
                <a:gd name="T11" fmla="*/ 344 h 344"/>
                <a:gd name="T12" fmla="*/ 191 w 367"/>
                <a:gd name="T13" fmla="*/ 344 h 344"/>
                <a:gd name="T14" fmla="*/ 191 w 367"/>
                <a:gd name="T15" fmla="*/ 173 h 344"/>
                <a:gd name="T16" fmla="*/ 175 w 367"/>
                <a:gd name="T17" fmla="*/ 173 h 344"/>
                <a:gd name="T18" fmla="*/ 175 w 367"/>
                <a:gd name="T19" fmla="*/ 344 h 344"/>
                <a:gd name="T20" fmla="*/ 0 w 367"/>
                <a:gd name="T21" fmla="*/ 344 h 344"/>
                <a:gd name="T22" fmla="*/ 0 w 367"/>
                <a:gd name="T23" fmla="*/ 170 h 344"/>
                <a:gd name="T24" fmla="*/ 120 w 367"/>
                <a:gd name="T25" fmla="*/ 17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344">
                  <a:moveTo>
                    <a:pt x="120" y="170"/>
                  </a:moveTo>
                  <a:lnTo>
                    <a:pt x="120" y="0"/>
                  </a:lnTo>
                  <a:lnTo>
                    <a:pt x="295" y="0"/>
                  </a:lnTo>
                  <a:lnTo>
                    <a:pt x="295" y="170"/>
                  </a:lnTo>
                  <a:lnTo>
                    <a:pt x="367" y="170"/>
                  </a:lnTo>
                  <a:lnTo>
                    <a:pt x="367" y="344"/>
                  </a:lnTo>
                  <a:lnTo>
                    <a:pt x="191" y="344"/>
                  </a:lnTo>
                  <a:lnTo>
                    <a:pt x="191" y="173"/>
                  </a:lnTo>
                  <a:lnTo>
                    <a:pt x="175" y="173"/>
                  </a:lnTo>
                  <a:lnTo>
                    <a:pt x="175" y="344"/>
                  </a:lnTo>
                  <a:lnTo>
                    <a:pt x="0" y="344"/>
                  </a:lnTo>
                  <a:lnTo>
                    <a:pt x="0" y="170"/>
                  </a:lnTo>
                  <a:lnTo>
                    <a:pt x="120" y="170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8" name="Rectangle 1208"/>
            <p:cNvSpPr>
              <a:spLocks noChangeArrowheads="1"/>
            </p:cNvSpPr>
            <p:nvPr/>
          </p:nvSpPr>
          <p:spPr bwMode="auto">
            <a:xfrm>
              <a:off x="6736483" y="5820941"/>
              <a:ext cx="1036382" cy="720961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9" name="Rectangle 1209"/>
            <p:cNvSpPr>
              <a:spLocks noChangeArrowheads="1"/>
            </p:cNvSpPr>
            <p:nvPr/>
          </p:nvSpPr>
          <p:spPr bwMode="auto">
            <a:xfrm>
              <a:off x="7412384" y="5896041"/>
              <a:ext cx="229057" cy="938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0" name="Freeform 1211"/>
            <p:cNvSpPr/>
            <p:nvPr/>
          </p:nvSpPr>
          <p:spPr bwMode="auto">
            <a:xfrm>
              <a:off x="7006841" y="6357905"/>
              <a:ext cx="41306" cy="131426"/>
            </a:xfrm>
            <a:custGeom>
              <a:avLst/>
              <a:gdLst>
                <a:gd name="T0" fmla="*/ 8 w 8"/>
                <a:gd name="T1" fmla="*/ 0 h 26"/>
                <a:gd name="T2" fmla="*/ 8 w 8"/>
                <a:gd name="T3" fmla="*/ 26 h 26"/>
                <a:gd name="T4" fmla="*/ 0 w 8"/>
                <a:gd name="T5" fmla="*/ 26 h 26"/>
                <a:gd name="T6" fmla="*/ 0 w 8"/>
                <a:gd name="T7" fmla="*/ 0 h 26"/>
                <a:gd name="T8" fmla="*/ 8 w 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6">
                  <a:moveTo>
                    <a:pt x="8" y="0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6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1" name="Rectangle 1212"/>
            <p:cNvSpPr>
              <a:spLocks noChangeArrowheads="1"/>
            </p:cNvSpPr>
            <p:nvPr/>
          </p:nvSpPr>
          <p:spPr bwMode="auto">
            <a:xfrm>
              <a:off x="6980558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2" name="Rectangle 1213"/>
            <p:cNvSpPr>
              <a:spLocks noChangeArrowheads="1"/>
            </p:cNvSpPr>
            <p:nvPr/>
          </p:nvSpPr>
          <p:spPr bwMode="auto">
            <a:xfrm>
              <a:off x="7093208" y="6357905"/>
              <a:ext cx="4506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3" name="Rectangle 1214"/>
            <p:cNvSpPr>
              <a:spLocks noChangeArrowheads="1"/>
            </p:cNvSpPr>
            <p:nvPr/>
          </p:nvSpPr>
          <p:spPr bwMode="auto">
            <a:xfrm>
              <a:off x="7063168" y="6357905"/>
              <a:ext cx="1877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4" name="Rectangle 1215"/>
            <p:cNvSpPr>
              <a:spLocks noChangeArrowheads="1"/>
            </p:cNvSpPr>
            <p:nvPr/>
          </p:nvSpPr>
          <p:spPr bwMode="auto">
            <a:xfrm>
              <a:off x="6916721" y="6357905"/>
              <a:ext cx="4130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5" name="Freeform 1216"/>
            <p:cNvSpPr/>
            <p:nvPr/>
          </p:nvSpPr>
          <p:spPr bwMode="auto">
            <a:xfrm>
              <a:off x="6815337" y="6357905"/>
              <a:ext cx="3756" cy="131426"/>
            </a:xfrm>
            <a:custGeom>
              <a:avLst/>
              <a:gdLst>
                <a:gd name="T0" fmla="*/ 0 w 1"/>
                <a:gd name="T1" fmla="*/ 0 h 26"/>
                <a:gd name="T2" fmla="*/ 1 w 1"/>
                <a:gd name="T3" fmla="*/ 0 h 26"/>
                <a:gd name="T4" fmla="*/ 1 w 1"/>
                <a:gd name="T5" fmla="*/ 26 h 26"/>
                <a:gd name="T6" fmla="*/ 0 w 1"/>
                <a:gd name="T7" fmla="*/ 26 h 26"/>
                <a:gd name="T8" fmla="*/ 0 w 1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1" y="19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6" name="Rectangle 1217"/>
            <p:cNvSpPr>
              <a:spLocks noChangeArrowheads="1"/>
            </p:cNvSpPr>
            <p:nvPr/>
          </p:nvSpPr>
          <p:spPr bwMode="auto">
            <a:xfrm>
              <a:off x="683411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7" name="Rectangle 1218"/>
            <p:cNvSpPr>
              <a:spLocks noChangeArrowheads="1"/>
            </p:cNvSpPr>
            <p:nvPr/>
          </p:nvSpPr>
          <p:spPr bwMode="auto">
            <a:xfrm>
              <a:off x="6849131" y="6357905"/>
              <a:ext cx="11266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8" name="Rectangle 1219"/>
            <p:cNvSpPr>
              <a:spLocks noChangeArrowheads="1"/>
            </p:cNvSpPr>
            <p:nvPr/>
          </p:nvSpPr>
          <p:spPr bwMode="auto">
            <a:xfrm>
              <a:off x="6871661" y="6357905"/>
              <a:ext cx="15020" cy="1314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9" name="Freeform 1220"/>
            <p:cNvSpPr/>
            <p:nvPr/>
          </p:nvSpPr>
          <p:spPr bwMode="auto">
            <a:xfrm>
              <a:off x="7130758" y="6496839"/>
              <a:ext cx="7510" cy="18776"/>
            </a:xfrm>
            <a:custGeom>
              <a:avLst/>
              <a:gdLst>
                <a:gd name="T0" fmla="*/ 1 w 2"/>
                <a:gd name="T1" fmla="*/ 5 h 5"/>
                <a:gd name="T2" fmla="*/ 0 w 2"/>
                <a:gd name="T3" fmla="*/ 5 h 5"/>
                <a:gd name="T4" fmla="*/ 0 w 2"/>
                <a:gd name="T5" fmla="*/ 0 h 5"/>
                <a:gd name="T6" fmla="*/ 1 w 2"/>
                <a:gd name="T7" fmla="*/ 0 h 5"/>
                <a:gd name="T8" fmla="*/ 2 w 2"/>
                <a:gd name="T9" fmla="*/ 1 h 5"/>
                <a:gd name="T10" fmla="*/ 2 w 2"/>
                <a:gd name="T11" fmla="*/ 1 h 5"/>
                <a:gd name="T12" fmla="*/ 1 w 2"/>
                <a:gd name="T13" fmla="*/ 1 h 5"/>
                <a:gd name="T14" fmla="*/ 1 w 2"/>
                <a:gd name="T15" fmla="*/ 1 h 5"/>
                <a:gd name="T16" fmla="*/ 1 w 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0" name="Freeform 1221"/>
            <p:cNvSpPr/>
            <p:nvPr/>
          </p:nvSpPr>
          <p:spPr bwMode="auto">
            <a:xfrm>
              <a:off x="7093208" y="6496839"/>
              <a:ext cx="15020" cy="18776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3 h 4"/>
                <a:gd name="T4" fmla="*/ 2 w 3"/>
                <a:gd name="T5" fmla="*/ 3 h 4"/>
                <a:gd name="T6" fmla="*/ 2 w 3"/>
                <a:gd name="T7" fmla="*/ 3 h 4"/>
                <a:gd name="T8" fmla="*/ 2 w 3"/>
                <a:gd name="T9" fmla="*/ 3 h 4"/>
                <a:gd name="T10" fmla="*/ 0 w 3"/>
                <a:gd name="T11" fmla="*/ 1 h 4"/>
                <a:gd name="T12" fmla="*/ 1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3 h 4"/>
                <a:gd name="T24" fmla="*/ 3 w 3"/>
                <a:gd name="T25" fmla="*/ 3 h 4"/>
                <a:gd name="T26" fmla="*/ 3 w 3"/>
                <a:gd name="T27" fmla="*/ 4 h 4"/>
                <a:gd name="T28" fmla="*/ 0 w 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1" name="Freeform 1222"/>
            <p:cNvSpPr/>
            <p:nvPr/>
          </p:nvSpPr>
          <p:spPr bwMode="auto">
            <a:xfrm>
              <a:off x="705941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0 w 3"/>
                <a:gd name="T5" fmla="*/ 3 h 4"/>
                <a:gd name="T6" fmla="*/ 1 w 3"/>
                <a:gd name="T7" fmla="*/ 2 h 4"/>
                <a:gd name="T8" fmla="*/ 1 w 3"/>
                <a:gd name="T9" fmla="*/ 2 h 4"/>
                <a:gd name="T10" fmla="*/ 1 w 3"/>
                <a:gd name="T11" fmla="*/ 1 h 4"/>
                <a:gd name="T12" fmla="*/ 2 w 3"/>
                <a:gd name="T13" fmla="*/ 0 h 4"/>
                <a:gd name="T14" fmla="*/ 3 w 3"/>
                <a:gd name="T15" fmla="*/ 1 h 4"/>
                <a:gd name="T16" fmla="*/ 3 w 3"/>
                <a:gd name="T17" fmla="*/ 1 h 4"/>
                <a:gd name="T18" fmla="*/ 2 w 3"/>
                <a:gd name="T19" fmla="*/ 1 h 4"/>
                <a:gd name="T20" fmla="*/ 1 w 3"/>
                <a:gd name="T21" fmla="*/ 1 h 4"/>
                <a:gd name="T22" fmla="*/ 2 w 3"/>
                <a:gd name="T23" fmla="*/ 2 h 4"/>
                <a:gd name="T24" fmla="*/ 3 w 3"/>
                <a:gd name="T25" fmla="*/ 2 h 4"/>
                <a:gd name="T26" fmla="*/ 3 w 3"/>
                <a:gd name="T27" fmla="*/ 2 h 4"/>
                <a:gd name="T28" fmla="*/ 2 w 3"/>
                <a:gd name="T29" fmla="*/ 2 h 4"/>
                <a:gd name="T30" fmla="*/ 1 w 3"/>
                <a:gd name="T31" fmla="*/ 3 h 4"/>
                <a:gd name="T32" fmla="*/ 2 w 3"/>
                <a:gd name="T33" fmla="*/ 3 h 4"/>
                <a:gd name="T34" fmla="*/ 3 w 3"/>
                <a:gd name="T35" fmla="*/ 3 h 4"/>
                <a:gd name="T36" fmla="*/ 3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2" name="Freeform 1223"/>
            <p:cNvSpPr>
              <a:spLocks noEditPoints="1"/>
            </p:cNvSpPr>
            <p:nvPr/>
          </p:nvSpPr>
          <p:spPr bwMode="auto">
            <a:xfrm>
              <a:off x="7021861" y="6496839"/>
              <a:ext cx="22530" cy="18776"/>
            </a:xfrm>
            <a:custGeom>
              <a:avLst/>
              <a:gdLst>
                <a:gd name="T0" fmla="*/ 1 w 6"/>
                <a:gd name="T1" fmla="*/ 5 h 5"/>
                <a:gd name="T2" fmla="*/ 1 w 6"/>
                <a:gd name="T3" fmla="*/ 4 h 5"/>
                <a:gd name="T4" fmla="*/ 0 w 6"/>
                <a:gd name="T5" fmla="*/ 4 h 5"/>
                <a:gd name="T6" fmla="*/ 0 w 6"/>
                <a:gd name="T7" fmla="*/ 2 h 5"/>
                <a:gd name="T8" fmla="*/ 1 w 6"/>
                <a:gd name="T9" fmla="*/ 2 h 5"/>
                <a:gd name="T10" fmla="*/ 1 w 6"/>
                <a:gd name="T11" fmla="*/ 0 h 5"/>
                <a:gd name="T12" fmla="*/ 3 w 6"/>
                <a:gd name="T13" fmla="*/ 0 h 5"/>
                <a:gd name="T14" fmla="*/ 6 w 6"/>
                <a:gd name="T15" fmla="*/ 4 h 5"/>
                <a:gd name="T16" fmla="*/ 6 w 6"/>
                <a:gd name="T17" fmla="*/ 4 h 5"/>
                <a:gd name="T18" fmla="*/ 3 w 6"/>
                <a:gd name="T19" fmla="*/ 4 h 5"/>
                <a:gd name="T20" fmla="*/ 3 w 6"/>
                <a:gd name="T21" fmla="*/ 5 h 5"/>
                <a:gd name="T22" fmla="*/ 1 w 6"/>
                <a:gd name="T23" fmla="*/ 5 h 5"/>
                <a:gd name="T24" fmla="*/ 4 w 6"/>
                <a:gd name="T25" fmla="*/ 2 h 5"/>
                <a:gd name="T26" fmla="*/ 4 w 6"/>
                <a:gd name="T27" fmla="*/ 2 h 5"/>
                <a:gd name="T28" fmla="*/ 3 w 6"/>
                <a:gd name="T29" fmla="*/ 1 h 5"/>
                <a:gd name="T30" fmla="*/ 3 w 6"/>
                <a:gd name="T31" fmla="*/ 1 h 5"/>
                <a:gd name="T32" fmla="*/ 3 w 6"/>
                <a:gd name="T33" fmla="*/ 1 h 5"/>
                <a:gd name="T34" fmla="*/ 3 w 6"/>
                <a:gd name="T35" fmla="*/ 1 h 5"/>
                <a:gd name="T36" fmla="*/ 3 w 6"/>
                <a:gd name="T37" fmla="*/ 2 h 5"/>
                <a:gd name="T38" fmla="*/ 4 w 6"/>
                <a:gd name="T3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5">
                  <a:moveTo>
                    <a:pt x="1" y="5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1" y="5"/>
                  </a:lnTo>
                  <a:close/>
                  <a:moveTo>
                    <a:pt x="4" y="2"/>
                  </a:moveTo>
                  <a:lnTo>
                    <a:pt x="4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3" name="Freeform 1224"/>
            <p:cNvSpPr/>
            <p:nvPr/>
          </p:nvSpPr>
          <p:spPr bwMode="auto">
            <a:xfrm>
              <a:off x="6991821" y="6496839"/>
              <a:ext cx="15020" cy="18776"/>
            </a:xfrm>
            <a:custGeom>
              <a:avLst/>
              <a:gdLst>
                <a:gd name="T0" fmla="*/ 0 w 3"/>
                <a:gd name="T1" fmla="*/ 0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2 h 4"/>
                <a:gd name="T8" fmla="*/ 1 w 3"/>
                <a:gd name="T9" fmla="*/ 3 h 4"/>
                <a:gd name="T10" fmla="*/ 2 w 3"/>
                <a:gd name="T11" fmla="*/ 3 h 4"/>
                <a:gd name="T12" fmla="*/ 3 w 3"/>
                <a:gd name="T13" fmla="*/ 3 h 4"/>
                <a:gd name="T14" fmla="*/ 3 w 3"/>
                <a:gd name="T15" fmla="*/ 4 h 4"/>
                <a:gd name="T16" fmla="*/ 2 w 3"/>
                <a:gd name="T17" fmla="*/ 4 h 4"/>
                <a:gd name="T18" fmla="*/ 0 w 3"/>
                <a:gd name="T19" fmla="*/ 3 h 4"/>
                <a:gd name="T20" fmla="*/ 1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2 w 3"/>
                <a:gd name="T27" fmla="*/ 1 h 4"/>
                <a:gd name="T28" fmla="*/ 0 w 3"/>
                <a:gd name="T29" fmla="*/ 1 h 4"/>
                <a:gd name="T30" fmla="*/ 0 w 3"/>
                <a:gd name="T3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4" name="Freeform 1225"/>
            <p:cNvSpPr>
              <a:spLocks noEditPoints="1"/>
            </p:cNvSpPr>
            <p:nvPr/>
          </p:nvSpPr>
          <p:spPr bwMode="auto">
            <a:xfrm>
              <a:off x="6958028" y="6496839"/>
              <a:ext cx="18776" cy="18776"/>
            </a:xfrm>
            <a:custGeom>
              <a:avLst/>
              <a:gdLst>
                <a:gd name="T0" fmla="*/ 1 w 4"/>
                <a:gd name="T1" fmla="*/ 0 h 4"/>
                <a:gd name="T2" fmla="*/ 1 w 4"/>
                <a:gd name="T3" fmla="*/ 0 h 4"/>
                <a:gd name="T4" fmla="*/ 3 w 4"/>
                <a:gd name="T5" fmla="*/ 1 h 4"/>
                <a:gd name="T6" fmla="*/ 4 w 4"/>
                <a:gd name="T7" fmla="*/ 2 h 4"/>
                <a:gd name="T8" fmla="*/ 2 w 4"/>
                <a:gd name="T9" fmla="*/ 4 h 4"/>
                <a:gd name="T10" fmla="*/ 0 w 4"/>
                <a:gd name="T11" fmla="*/ 3 h 4"/>
                <a:gd name="T12" fmla="*/ 2 w 4"/>
                <a:gd name="T13" fmla="*/ 2 h 4"/>
                <a:gd name="T14" fmla="*/ 3 w 4"/>
                <a:gd name="T15" fmla="*/ 2 h 4"/>
                <a:gd name="T16" fmla="*/ 3 w 4"/>
                <a:gd name="T17" fmla="*/ 2 h 4"/>
                <a:gd name="T18" fmla="*/ 1 w 4"/>
                <a:gd name="T19" fmla="*/ 1 h 4"/>
                <a:gd name="T20" fmla="*/ 1 w 4"/>
                <a:gd name="T21" fmla="*/ 1 h 4"/>
                <a:gd name="T22" fmla="*/ 1 w 4"/>
                <a:gd name="T23" fmla="*/ 0 h 4"/>
                <a:gd name="T24" fmla="*/ 2 w 4"/>
                <a:gd name="T25" fmla="*/ 3 h 4"/>
                <a:gd name="T26" fmla="*/ 3 w 4"/>
                <a:gd name="T27" fmla="*/ 2 h 4"/>
                <a:gd name="T28" fmla="*/ 3 w 4"/>
                <a:gd name="T29" fmla="*/ 2 h 4"/>
                <a:gd name="T30" fmla="*/ 2 w 4"/>
                <a:gd name="T31" fmla="*/ 2 h 4"/>
                <a:gd name="T32" fmla="*/ 1 w 4"/>
                <a:gd name="T33" fmla="*/ 3 h 4"/>
                <a:gd name="T34" fmla="*/ 2 w 4"/>
                <a:gd name="T3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3"/>
                    <a:pt x="3" y="4"/>
                    <a:pt x="2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5" name="Freeform 1226"/>
            <p:cNvSpPr/>
            <p:nvPr/>
          </p:nvSpPr>
          <p:spPr bwMode="auto">
            <a:xfrm>
              <a:off x="6924231" y="6496839"/>
              <a:ext cx="18776" cy="18776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1 h 5"/>
                <a:gd name="T4" fmla="*/ 0 w 5"/>
                <a:gd name="T5" fmla="*/ 1 h 5"/>
                <a:gd name="T6" fmla="*/ 0 w 5"/>
                <a:gd name="T7" fmla="*/ 1 h 5"/>
                <a:gd name="T8" fmla="*/ 3 w 5"/>
                <a:gd name="T9" fmla="*/ 5 h 5"/>
                <a:gd name="T10" fmla="*/ 3 w 5"/>
                <a:gd name="T11" fmla="*/ 5 h 5"/>
                <a:gd name="T12" fmla="*/ 0 w 5"/>
                <a:gd name="T13" fmla="*/ 1 h 5"/>
                <a:gd name="T14" fmla="*/ 0 w 5"/>
                <a:gd name="T15" fmla="*/ 0 h 5"/>
                <a:gd name="T16" fmla="*/ 5 w 5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6" name="Freeform 1227"/>
            <p:cNvSpPr>
              <a:spLocks noEditPoints="1"/>
            </p:cNvSpPr>
            <p:nvPr/>
          </p:nvSpPr>
          <p:spPr bwMode="auto">
            <a:xfrm>
              <a:off x="6890437" y="6496839"/>
              <a:ext cx="15020" cy="18776"/>
            </a:xfrm>
            <a:custGeom>
              <a:avLst/>
              <a:gdLst>
                <a:gd name="T0" fmla="*/ 2 w 3"/>
                <a:gd name="T1" fmla="*/ 4 h 4"/>
                <a:gd name="T2" fmla="*/ 0 w 3"/>
                <a:gd name="T3" fmla="*/ 3 h 4"/>
                <a:gd name="T4" fmla="*/ 1 w 3"/>
                <a:gd name="T5" fmla="*/ 2 h 4"/>
                <a:gd name="T6" fmla="*/ 1 w 3"/>
                <a:gd name="T7" fmla="*/ 2 h 4"/>
                <a:gd name="T8" fmla="*/ 0 w 3"/>
                <a:gd name="T9" fmla="*/ 1 h 4"/>
                <a:gd name="T10" fmla="*/ 2 w 3"/>
                <a:gd name="T11" fmla="*/ 0 h 4"/>
                <a:gd name="T12" fmla="*/ 3 w 3"/>
                <a:gd name="T13" fmla="*/ 1 h 4"/>
                <a:gd name="T14" fmla="*/ 2 w 3"/>
                <a:gd name="T15" fmla="*/ 2 h 4"/>
                <a:gd name="T16" fmla="*/ 2 w 3"/>
                <a:gd name="T17" fmla="*/ 2 h 4"/>
                <a:gd name="T18" fmla="*/ 3 w 3"/>
                <a:gd name="T19" fmla="*/ 3 h 4"/>
                <a:gd name="T20" fmla="*/ 2 w 3"/>
                <a:gd name="T21" fmla="*/ 4 h 4"/>
                <a:gd name="T22" fmla="*/ 2 w 3"/>
                <a:gd name="T23" fmla="*/ 3 h 4"/>
                <a:gd name="T24" fmla="*/ 3 w 3"/>
                <a:gd name="T25" fmla="*/ 3 h 4"/>
                <a:gd name="T26" fmla="*/ 2 w 3"/>
                <a:gd name="T27" fmla="*/ 2 h 4"/>
                <a:gd name="T28" fmla="*/ 1 w 3"/>
                <a:gd name="T29" fmla="*/ 3 h 4"/>
                <a:gd name="T30" fmla="*/ 2 w 3"/>
                <a:gd name="T31" fmla="*/ 3 h 4"/>
                <a:gd name="T32" fmla="*/ 2 w 3"/>
                <a:gd name="T33" fmla="*/ 1 h 4"/>
                <a:gd name="T34" fmla="*/ 1 w 3"/>
                <a:gd name="T35" fmla="*/ 1 h 4"/>
                <a:gd name="T36" fmla="*/ 2 w 3"/>
                <a:gd name="T37" fmla="*/ 2 h 4"/>
                <a:gd name="T38" fmla="*/ 3 w 3"/>
                <a:gd name="T39" fmla="*/ 1 h 4"/>
                <a:gd name="T40" fmla="*/ 2 w 3"/>
                <a:gd name="T4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4"/>
                    <a:pt x="2" y="4"/>
                  </a:cubicBezTo>
                  <a:close/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7" name="Freeform 1228"/>
            <p:cNvSpPr>
              <a:spLocks noEditPoints="1"/>
            </p:cNvSpPr>
            <p:nvPr/>
          </p:nvSpPr>
          <p:spPr bwMode="auto">
            <a:xfrm>
              <a:off x="6849131" y="6496839"/>
              <a:ext cx="15020" cy="18776"/>
            </a:xfrm>
            <a:custGeom>
              <a:avLst/>
              <a:gdLst>
                <a:gd name="T0" fmla="*/ 3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2 w 3"/>
                <a:gd name="T9" fmla="*/ 0 h 4"/>
                <a:gd name="T10" fmla="*/ 3 w 3"/>
                <a:gd name="T11" fmla="*/ 2 h 4"/>
                <a:gd name="T12" fmla="*/ 2 w 3"/>
                <a:gd name="T13" fmla="*/ 3 h 4"/>
                <a:gd name="T14" fmla="*/ 1 w 3"/>
                <a:gd name="T15" fmla="*/ 2 h 4"/>
                <a:gd name="T16" fmla="*/ 1 w 3"/>
                <a:gd name="T17" fmla="*/ 2 h 4"/>
                <a:gd name="T18" fmla="*/ 1 w 3"/>
                <a:gd name="T19" fmla="*/ 3 h 4"/>
                <a:gd name="T20" fmla="*/ 2 w 3"/>
                <a:gd name="T21" fmla="*/ 3 h 4"/>
                <a:gd name="T22" fmla="*/ 3 w 3"/>
                <a:gd name="T23" fmla="*/ 3 h 4"/>
                <a:gd name="T24" fmla="*/ 3 w 3"/>
                <a:gd name="T25" fmla="*/ 4 h 4"/>
                <a:gd name="T26" fmla="*/ 2 w 3"/>
                <a:gd name="T27" fmla="*/ 1 h 4"/>
                <a:gd name="T28" fmla="*/ 1 w 3"/>
                <a:gd name="T29" fmla="*/ 2 h 4"/>
                <a:gd name="T30" fmla="*/ 1 w 3"/>
                <a:gd name="T31" fmla="*/ 2 h 4"/>
                <a:gd name="T32" fmla="*/ 2 w 3"/>
                <a:gd name="T33" fmla="*/ 2 h 4"/>
                <a:gd name="T34" fmla="*/ 3 w 3"/>
                <a:gd name="T35" fmla="*/ 2 h 4"/>
                <a:gd name="T36" fmla="*/ 2 w 3"/>
                <a:gd name="T3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4"/>
                  </a:ln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8" name="Freeform 1229"/>
            <p:cNvSpPr>
              <a:spLocks noEditPoints="1"/>
            </p:cNvSpPr>
            <p:nvPr/>
          </p:nvSpPr>
          <p:spPr bwMode="auto">
            <a:xfrm>
              <a:off x="6807827" y="6496839"/>
              <a:ext cx="15020" cy="18776"/>
            </a:xfrm>
            <a:custGeom>
              <a:avLst/>
              <a:gdLst>
                <a:gd name="T0" fmla="*/ 1 w 3"/>
                <a:gd name="T1" fmla="*/ 0 h 4"/>
                <a:gd name="T2" fmla="*/ 3 w 3"/>
                <a:gd name="T3" fmla="*/ 2 h 4"/>
                <a:gd name="T4" fmla="*/ 2 w 3"/>
                <a:gd name="T5" fmla="*/ 4 h 4"/>
                <a:gd name="T6" fmla="*/ 0 w 3"/>
                <a:gd name="T7" fmla="*/ 2 h 4"/>
                <a:gd name="T8" fmla="*/ 1 w 3"/>
                <a:gd name="T9" fmla="*/ 0 h 4"/>
                <a:gd name="T10" fmla="*/ 2 w 3"/>
                <a:gd name="T11" fmla="*/ 1 h 4"/>
                <a:gd name="T12" fmla="*/ 1 w 3"/>
                <a:gd name="T13" fmla="*/ 2 h 4"/>
                <a:gd name="T14" fmla="*/ 2 w 3"/>
                <a:gd name="T15" fmla="*/ 3 h 4"/>
                <a:gd name="T16" fmla="*/ 2 w 3"/>
                <a:gd name="T17" fmla="*/ 2 h 4"/>
                <a:gd name="T18" fmla="*/ 2 w 3"/>
                <a:gd name="T1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2" y="0"/>
                    <a:pt x="3" y="1"/>
                    <a:pt x="3" y="2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  <a:moveTo>
                    <a:pt x="2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9" name="Freeform 1230"/>
            <p:cNvSpPr/>
            <p:nvPr/>
          </p:nvSpPr>
          <p:spPr bwMode="auto">
            <a:xfrm>
              <a:off x="7615152" y="6556919"/>
              <a:ext cx="225300" cy="93876"/>
            </a:xfrm>
            <a:custGeom>
              <a:avLst/>
              <a:gdLst>
                <a:gd name="T0" fmla="*/ 60 w 60"/>
                <a:gd name="T1" fmla="*/ 3 h 25"/>
                <a:gd name="T2" fmla="*/ 30 w 60"/>
                <a:gd name="T3" fmla="*/ 1 h 25"/>
                <a:gd name="T4" fmla="*/ 0 w 60"/>
                <a:gd name="T5" fmla="*/ 0 h 25"/>
                <a:gd name="T6" fmla="*/ 14 w 60"/>
                <a:gd name="T7" fmla="*/ 13 h 25"/>
                <a:gd name="T8" fmla="*/ 29 w 60"/>
                <a:gd name="T9" fmla="*/ 25 h 25"/>
                <a:gd name="T10" fmla="*/ 43 w 60"/>
                <a:gd name="T11" fmla="*/ 15 h 25"/>
                <a:gd name="T12" fmla="*/ 60 w 60"/>
                <a:gd name="T13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5">
                  <a:moveTo>
                    <a:pt x="60" y="3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9" y="25"/>
                  </a:lnTo>
                  <a:lnTo>
                    <a:pt x="43" y="15"/>
                  </a:lnTo>
                  <a:lnTo>
                    <a:pt x="60" y="3"/>
                  </a:ln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0" name="Freeform 1231"/>
            <p:cNvSpPr/>
            <p:nvPr/>
          </p:nvSpPr>
          <p:spPr bwMode="auto">
            <a:xfrm>
              <a:off x="6672647" y="6545656"/>
              <a:ext cx="221547" cy="97630"/>
            </a:xfrm>
            <a:custGeom>
              <a:avLst/>
              <a:gdLst>
                <a:gd name="T0" fmla="*/ 59 w 59"/>
                <a:gd name="T1" fmla="*/ 1 h 26"/>
                <a:gd name="T2" fmla="*/ 30 w 59"/>
                <a:gd name="T3" fmla="*/ 1 h 26"/>
                <a:gd name="T4" fmla="*/ 0 w 59"/>
                <a:gd name="T5" fmla="*/ 0 h 26"/>
                <a:gd name="T6" fmla="*/ 15 w 59"/>
                <a:gd name="T7" fmla="*/ 14 h 26"/>
                <a:gd name="T8" fmla="*/ 28 w 59"/>
                <a:gd name="T9" fmla="*/ 26 h 26"/>
                <a:gd name="T10" fmla="*/ 44 w 59"/>
                <a:gd name="T11" fmla="*/ 14 h 26"/>
                <a:gd name="T12" fmla="*/ 59 w 59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6">
                  <a:moveTo>
                    <a:pt x="59" y="1"/>
                  </a:moveTo>
                  <a:lnTo>
                    <a:pt x="30" y="1"/>
                  </a:lnTo>
                  <a:lnTo>
                    <a:pt x="0" y="0"/>
                  </a:lnTo>
                  <a:lnTo>
                    <a:pt x="15" y="14"/>
                  </a:lnTo>
                  <a:lnTo>
                    <a:pt x="28" y="26"/>
                  </a:lnTo>
                  <a:lnTo>
                    <a:pt x="44" y="1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1" name="Freeform 1232"/>
            <p:cNvSpPr/>
            <p:nvPr/>
          </p:nvSpPr>
          <p:spPr bwMode="auto">
            <a:xfrm>
              <a:off x="7731559" y="6598226"/>
              <a:ext cx="86366" cy="176486"/>
            </a:xfrm>
            <a:custGeom>
              <a:avLst/>
              <a:gdLst>
                <a:gd name="T0" fmla="*/ 10 w 17"/>
                <a:gd name="T1" fmla="*/ 17 h 35"/>
                <a:gd name="T2" fmla="*/ 0 w 17"/>
                <a:gd name="T3" fmla="*/ 7 h 35"/>
                <a:gd name="T4" fmla="*/ 0 w 17"/>
                <a:gd name="T5" fmla="*/ 0 h 35"/>
                <a:gd name="T6" fmla="*/ 17 w 17"/>
                <a:gd name="T7" fmla="*/ 17 h 35"/>
                <a:gd name="T8" fmla="*/ 0 w 17"/>
                <a:gd name="T9" fmla="*/ 35 h 35"/>
                <a:gd name="T10" fmla="*/ 0 w 17"/>
                <a:gd name="T11" fmla="*/ 28 h 35"/>
                <a:gd name="T12" fmla="*/ 10 w 17"/>
                <a:gd name="T13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5">
                  <a:moveTo>
                    <a:pt x="10" y="17"/>
                  </a:moveTo>
                  <a:cubicBezTo>
                    <a:pt x="10" y="12"/>
                    <a:pt x="5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17" y="8"/>
                    <a:pt x="17" y="17"/>
                  </a:cubicBezTo>
                  <a:cubicBezTo>
                    <a:pt x="17" y="27"/>
                    <a:pt x="9" y="35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7"/>
                    <a:pt x="10" y="23"/>
                    <a:pt x="10" y="17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2" name="Freeform 1233"/>
            <p:cNvSpPr/>
            <p:nvPr/>
          </p:nvSpPr>
          <p:spPr bwMode="auto">
            <a:xfrm>
              <a:off x="7637682" y="6598226"/>
              <a:ext cx="93876" cy="176486"/>
            </a:xfrm>
            <a:custGeom>
              <a:avLst/>
              <a:gdLst>
                <a:gd name="T0" fmla="*/ 18 w 19"/>
                <a:gd name="T1" fmla="*/ 0 h 35"/>
                <a:gd name="T2" fmla="*/ 19 w 19"/>
                <a:gd name="T3" fmla="*/ 0 h 35"/>
                <a:gd name="T4" fmla="*/ 19 w 19"/>
                <a:gd name="T5" fmla="*/ 7 h 35"/>
                <a:gd name="T6" fmla="*/ 18 w 19"/>
                <a:gd name="T7" fmla="*/ 7 h 35"/>
                <a:gd name="T8" fmla="*/ 8 w 19"/>
                <a:gd name="T9" fmla="*/ 17 h 35"/>
                <a:gd name="T10" fmla="*/ 18 w 19"/>
                <a:gd name="T11" fmla="*/ 28 h 35"/>
                <a:gd name="T12" fmla="*/ 19 w 19"/>
                <a:gd name="T13" fmla="*/ 28 h 35"/>
                <a:gd name="T14" fmla="*/ 19 w 19"/>
                <a:gd name="T15" fmla="*/ 35 h 35"/>
                <a:gd name="T16" fmla="*/ 18 w 19"/>
                <a:gd name="T17" fmla="*/ 35 h 35"/>
                <a:gd name="T18" fmla="*/ 0 w 19"/>
                <a:gd name="T19" fmla="*/ 17 h 35"/>
                <a:gd name="T20" fmla="*/ 18 w 19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5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8" y="12"/>
                    <a:pt x="8" y="17"/>
                  </a:cubicBezTo>
                  <a:cubicBezTo>
                    <a:pt x="8" y="23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3" name="Freeform 1234"/>
            <p:cNvSpPr/>
            <p:nvPr/>
          </p:nvSpPr>
          <p:spPr bwMode="auto">
            <a:xfrm>
              <a:off x="7675232" y="6632020"/>
              <a:ext cx="56326" cy="105140"/>
            </a:xfrm>
            <a:custGeom>
              <a:avLst/>
              <a:gdLst>
                <a:gd name="T0" fmla="*/ 10 w 11"/>
                <a:gd name="T1" fmla="*/ 21 h 21"/>
                <a:gd name="T2" fmla="*/ 0 w 11"/>
                <a:gd name="T3" fmla="*/ 10 h 21"/>
                <a:gd name="T4" fmla="*/ 10 w 11"/>
                <a:gd name="T5" fmla="*/ 0 h 21"/>
                <a:gd name="T6" fmla="*/ 11 w 11"/>
                <a:gd name="T7" fmla="*/ 0 h 21"/>
                <a:gd name="T8" fmla="*/ 11 w 11"/>
                <a:gd name="T9" fmla="*/ 21 h 21"/>
                <a:gd name="T10" fmla="*/ 10 w 11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4" name="Freeform 1235"/>
            <p:cNvSpPr/>
            <p:nvPr/>
          </p:nvSpPr>
          <p:spPr bwMode="auto">
            <a:xfrm>
              <a:off x="7731559" y="6632020"/>
              <a:ext cx="52570" cy="105140"/>
            </a:xfrm>
            <a:custGeom>
              <a:avLst/>
              <a:gdLst>
                <a:gd name="T0" fmla="*/ 10 w 10"/>
                <a:gd name="T1" fmla="*/ 10 h 21"/>
                <a:gd name="T2" fmla="*/ 0 w 10"/>
                <a:gd name="T3" fmla="*/ 21 h 21"/>
                <a:gd name="T4" fmla="*/ 0 w 10"/>
                <a:gd name="T5" fmla="*/ 0 h 21"/>
                <a:gd name="T6" fmla="*/ 10 w 10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1">
                  <a:moveTo>
                    <a:pt x="10" y="10"/>
                  </a:moveTo>
                  <a:cubicBezTo>
                    <a:pt x="10" y="16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5"/>
                    <a:pt x="10" y="10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5" name="Freeform 1236"/>
            <p:cNvSpPr/>
            <p:nvPr/>
          </p:nvSpPr>
          <p:spPr bwMode="auto">
            <a:xfrm>
              <a:off x="6792807" y="6598226"/>
              <a:ext cx="86366" cy="180240"/>
            </a:xfrm>
            <a:custGeom>
              <a:avLst/>
              <a:gdLst>
                <a:gd name="T0" fmla="*/ 9 w 17"/>
                <a:gd name="T1" fmla="*/ 18 h 36"/>
                <a:gd name="T2" fmla="*/ 0 w 17"/>
                <a:gd name="T3" fmla="*/ 7 h 36"/>
                <a:gd name="T4" fmla="*/ 0 w 17"/>
                <a:gd name="T5" fmla="*/ 0 h 36"/>
                <a:gd name="T6" fmla="*/ 17 w 17"/>
                <a:gd name="T7" fmla="*/ 18 h 36"/>
                <a:gd name="T8" fmla="*/ 0 w 17"/>
                <a:gd name="T9" fmla="*/ 36 h 36"/>
                <a:gd name="T10" fmla="*/ 0 w 17"/>
                <a:gd name="T11" fmla="*/ 28 h 36"/>
                <a:gd name="T12" fmla="*/ 9 w 17"/>
                <a:gd name="T1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6">
                  <a:moveTo>
                    <a:pt x="9" y="18"/>
                  </a:moveTo>
                  <a:cubicBezTo>
                    <a:pt x="9" y="12"/>
                    <a:pt x="5" y="8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7" y="8"/>
                    <a:pt x="17" y="18"/>
                  </a:cubicBezTo>
                  <a:cubicBezTo>
                    <a:pt x="17" y="27"/>
                    <a:pt x="9" y="35"/>
                    <a:pt x="0" y="3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9" y="23"/>
                    <a:pt x="9" y="18"/>
                  </a:cubicBezTo>
                  <a:close/>
                </a:path>
              </a:pathLst>
            </a:custGeom>
            <a:solidFill>
              <a:srgbClr val="121F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6" name="Freeform 1237"/>
            <p:cNvSpPr/>
            <p:nvPr/>
          </p:nvSpPr>
          <p:spPr bwMode="auto">
            <a:xfrm>
              <a:off x="6698931" y="6598226"/>
              <a:ext cx="93876" cy="180240"/>
            </a:xfrm>
            <a:custGeom>
              <a:avLst/>
              <a:gdLst>
                <a:gd name="T0" fmla="*/ 18 w 19"/>
                <a:gd name="T1" fmla="*/ 0 h 36"/>
                <a:gd name="T2" fmla="*/ 19 w 19"/>
                <a:gd name="T3" fmla="*/ 0 h 36"/>
                <a:gd name="T4" fmla="*/ 19 w 19"/>
                <a:gd name="T5" fmla="*/ 7 h 36"/>
                <a:gd name="T6" fmla="*/ 18 w 19"/>
                <a:gd name="T7" fmla="*/ 7 h 36"/>
                <a:gd name="T8" fmla="*/ 7 w 19"/>
                <a:gd name="T9" fmla="*/ 18 h 36"/>
                <a:gd name="T10" fmla="*/ 18 w 19"/>
                <a:gd name="T11" fmla="*/ 28 h 36"/>
                <a:gd name="T12" fmla="*/ 19 w 19"/>
                <a:gd name="T13" fmla="*/ 28 h 36"/>
                <a:gd name="T14" fmla="*/ 19 w 19"/>
                <a:gd name="T15" fmla="*/ 36 h 36"/>
                <a:gd name="T16" fmla="*/ 18 w 19"/>
                <a:gd name="T17" fmla="*/ 36 h 36"/>
                <a:gd name="T18" fmla="*/ 0 w 19"/>
                <a:gd name="T19" fmla="*/ 18 h 36"/>
                <a:gd name="T20" fmla="*/ 18 w 19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6">
                  <a:moveTo>
                    <a:pt x="1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2" y="7"/>
                    <a:pt x="7" y="12"/>
                    <a:pt x="7" y="18"/>
                  </a:cubicBezTo>
                  <a:cubicBezTo>
                    <a:pt x="7" y="24"/>
                    <a:pt x="12" y="28"/>
                    <a:pt x="1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7" name="Freeform 1238"/>
            <p:cNvSpPr/>
            <p:nvPr/>
          </p:nvSpPr>
          <p:spPr bwMode="auto">
            <a:xfrm>
              <a:off x="6732727" y="6632020"/>
              <a:ext cx="60080" cy="105140"/>
            </a:xfrm>
            <a:custGeom>
              <a:avLst/>
              <a:gdLst>
                <a:gd name="T0" fmla="*/ 11 w 12"/>
                <a:gd name="T1" fmla="*/ 21 h 21"/>
                <a:gd name="T2" fmla="*/ 0 w 12"/>
                <a:gd name="T3" fmla="*/ 11 h 21"/>
                <a:gd name="T4" fmla="*/ 11 w 12"/>
                <a:gd name="T5" fmla="*/ 0 h 21"/>
                <a:gd name="T6" fmla="*/ 12 w 12"/>
                <a:gd name="T7" fmla="*/ 0 h 21"/>
                <a:gd name="T8" fmla="*/ 12 w 12"/>
                <a:gd name="T9" fmla="*/ 21 h 21"/>
                <a:gd name="T10" fmla="*/ 11 w 12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1">
                  <a:moveTo>
                    <a:pt x="11" y="21"/>
                  </a:move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rgbClr val="0116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8" name="Freeform 1239"/>
            <p:cNvSpPr/>
            <p:nvPr/>
          </p:nvSpPr>
          <p:spPr bwMode="auto">
            <a:xfrm>
              <a:off x="6792807" y="6632020"/>
              <a:ext cx="45060" cy="105140"/>
            </a:xfrm>
            <a:custGeom>
              <a:avLst/>
              <a:gdLst>
                <a:gd name="T0" fmla="*/ 9 w 9"/>
                <a:gd name="T1" fmla="*/ 11 h 21"/>
                <a:gd name="T2" fmla="*/ 0 w 9"/>
                <a:gd name="T3" fmla="*/ 21 h 21"/>
                <a:gd name="T4" fmla="*/ 0 w 9"/>
                <a:gd name="T5" fmla="*/ 0 h 21"/>
                <a:gd name="T6" fmla="*/ 9 w 9"/>
                <a:gd name="T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1">
                  <a:moveTo>
                    <a:pt x="9" y="11"/>
                  </a:moveTo>
                  <a:cubicBezTo>
                    <a:pt x="9" y="16"/>
                    <a:pt x="5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9" y="5"/>
                    <a:pt x="9" y="11"/>
                  </a:cubicBezTo>
                  <a:close/>
                </a:path>
              </a:pathLst>
            </a:custGeom>
            <a:solidFill>
              <a:srgbClr val="404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9" name="Rectangle 1240"/>
            <p:cNvSpPr>
              <a:spLocks noChangeArrowheads="1"/>
            </p:cNvSpPr>
            <p:nvPr/>
          </p:nvSpPr>
          <p:spPr bwMode="auto">
            <a:xfrm>
              <a:off x="7265938" y="6534389"/>
              <a:ext cx="70969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0" name="Rectangle 1241"/>
            <p:cNvSpPr>
              <a:spLocks noChangeArrowheads="1"/>
            </p:cNvSpPr>
            <p:nvPr/>
          </p:nvSpPr>
          <p:spPr bwMode="auto">
            <a:xfrm>
              <a:off x="6541221" y="6534389"/>
              <a:ext cx="724717" cy="41306"/>
            </a:xfrm>
            <a:prstGeom prst="rect">
              <a:avLst/>
            </a:pr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1" name="Freeform 1242"/>
            <p:cNvSpPr/>
            <p:nvPr/>
          </p:nvSpPr>
          <p:spPr bwMode="auto">
            <a:xfrm>
              <a:off x="6323430" y="5426664"/>
              <a:ext cx="431827" cy="1115238"/>
            </a:xfrm>
            <a:custGeom>
              <a:avLst/>
              <a:gdLst>
                <a:gd name="T0" fmla="*/ 79 w 85"/>
                <a:gd name="T1" fmla="*/ 220 h 220"/>
                <a:gd name="T2" fmla="*/ 85 w 85"/>
                <a:gd name="T3" fmla="*/ 220 h 220"/>
                <a:gd name="T4" fmla="*/ 85 w 85"/>
                <a:gd name="T5" fmla="*/ 59 h 220"/>
                <a:gd name="T6" fmla="*/ 85 w 85"/>
                <a:gd name="T7" fmla="*/ 58 h 220"/>
                <a:gd name="T8" fmla="*/ 1 w 85"/>
                <a:gd name="T9" fmla="*/ 0 h 220"/>
                <a:gd name="T10" fmla="*/ 0 w 85"/>
                <a:gd name="T11" fmla="*/ 6 h 220"/>
                <a:gd name="T12" fmla="*/ 79 w 85"/>
                <a:gd name="T13" fmla="*/ 60 h 220"/>
                <a:gd name="T14" fmla="*/ 79 w 85"/>
                <a:gd name="T1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20">
                  <a:moveTo>
                    <a:pt x="79" y="220"/>
                  </a:moveTo>
                  <a:cubicBezTo>
                    <a:pt x="85" y="220"/>
                    <a:pt x="85" y="220"/>
                    <a:pt x="85" y="220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4" y="57"/>
                    <a:pt x="70" y="14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2" y="19"/>
                    <a:pt x="77" y="56"/>
                    <a:pt x="79" y="60"/>
                  </a:cubicBezTo>
                  <a:lnTo>
                    <a:pt x="79" y="22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2" name="Freeform 1243"/>
            <p:cNvSpPr/>
            <p:nvPr/>
          </p:nvSpPr>
          <p:spPr bwMode="auto">
            <a:xfrm>
              <a:off x="5977970" y="5779634"/>
              <a:ext cx="394277" cy="934998"/>
            </a:xfrm>
            <a:custGeom>
              <a:avLst/>
              <a:gdLst>
                <a:gd name="T0" fmla="*/ 29 w 78"/>
                <a:gd name="T1" fmla="*/ 0 h 184"/>
                <a:gd name="T2" fmla="*/ 32 w 78"/>
                <a:gd name="T3" fmla="*/ 19 h 184"/>
                <a:gd name="T4" fmla="*/ 51 w 78"/>
                <a:gd name="T5" fmla="*/ 74 h 184"/>
                <a:gd name="T6" fmla="*/ 53 w 78"/>
                <a:gd name="T7" fmla="*/ 91 h 184"/>
                <a:gd name="T8" fmla="*/ 63 w 78"/>
                <a:gd name="T9" fmla="*/ 116 h 184"/>
                <a:gd name="T10" fmla="*/ 71 w 78"/>
                <a:gd name="T11" fmla="*/ 145 h 184"/>
                <a:gd name="T12" fmla="*/ 78 w 78"/>
                <a:gd name="T13" fmla="*/ 158 h 184"/>
                <a:gd name="T14" fmla="*/ 55 w 78"/>
                <a:gd name="T15" fmla="*/ 174 h 184"/>
                <a:gd name="T16" fmla="*/ 49 w 78"/>
                <a:gd name="T17" fmla="*/ 163 h 184"/>
                <a:gd name="T18" fmla="*/ 36 w 78"/>
                <a:gd name="T19" fmla="*/ 131 h 184"/>
                <a:gd name="T20" fmla="*/ 22 w 78"/>
                <a:gd name="T21" fmla="*/ 89 h 184"/>
                <a:gd name="T22" fmla="*/ 0 w 78"/>
                <a:gd name="T23" fmla="*/ 58 h 184"/>
                <a:gd name="T24" fmla="*/ 13 w 78"/>
                <a:gd name="T25" fmla="*/ 14 h 184"/>
                <a:gd name="T26" fmla="*/ 23 w 78"/>
                <a:gd name="T27" fmla="*/ 0 h 184"/>
                <a:gd name="T28" fmla="*/ 29 w 78"/>
                <a:gd name="T2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84">
                  <a:moveTo>
                    <a:pt x="29" y="0"/>
                  </a:moveTo>
                  <a:cubicBezTo>
                    <a:pt x="29" y="0"/>
                    <a:pt x="27" y="5"/>
                    <a:pt x="32" y="19"/>
                  </a:cubicBezTo>
                  <a:cubicBezTo>
                    <a:pt x="37" y="33"/>
                    <a:pt x="51" y="74"/>
                    <a:pt x="51" y="74"/>
                  </a:cubicBezTo>
                  <a:cubicBezTo>
                    <a:pt x="51" y="74"/>
                    <a:pt x="51" y="85"/>
                    <a:pt x="53" y="91"/>
                  </a:cubicBezTo>
                  <a:cubicBezTo>
                    <a:pt x="55" y="97"/>
                    <a:pt x="63" y="116"/>
                    <a:pt x="63" y="116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8" y="158"/>
                    <a:pt x="60" y="184"/>
                    <a:pt x="55" y="174"/>
                  </a:cubicBezTo>
                  <a:cubicBezTo>
                    <a:pt x="55" y="173"/>
                    <a:pt x="49" y="163"/>
                    <a:pt x="49" y="16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3" name="Freeform 1244"/>
            <p:cNvSpPr/>
            <p:nvPr/>
          </p:nvSpPr>
          <p:spPr bwMode="auto">
            <a:xfrm>
              <a:off x="6267106" y="6571940"/>
              <a:ext cx="292890" cy="187750"/>
            </a:xfrm>
            <a:custGeom>
              <a:avLst/>
              <a:gdLst>
                <a:gd name="T0" fmla="*/ 18 w 58"/>
                <a:gd name="T1" fmla="*/ 32 h 37"/>
                <a:gd name="T2" fmla="*/ 3 w 58"/>
                <a:gd name="T3" fmla="*/ 36 h 37"/>
                <a:gd name="T4" fmla="*/ 1 w 58"/>
                <a:gd name="T5" fmla="*/ 32 h 37"/>
                <a:gd name="T6" fmla="*/ 1 w 58"/>
                <a:gd name="T7" fmla="*/ 20 h 37"/>
                <a:gd name="T8" fmla="*/ 21 w 58"/>
                <a:gd name="T9" fmla="*/ 2 h 37"/>
                <a:gd name="T10" fmla="*/ 51 w 58"/>
                <a:gd name="T11" fmla="*/ 3 h 37"/>
                <a:gd name="T12" fmla="*/ 57 w 58"/>
                <a:gd name="T13" fmla="*/ 7 h 37"/>
                <a:gd name="T14" fmla="*/ 41 w 58"/>
                <a:gd name="T15" fmla="*/ 20 h 37"/>
                <a:gd name="T16" fmla="*/ 18 w 58"/>
                <a:gd name="T1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7">
                  <a:moveTo>
                    <a:pt x="18" y="32"/>
                  </a:moveTo>
                  <a:cubicBezTo>
                    <a:pt x="18" y="32"/>
                    <a:pt x="4" y="37"/>
                    <a:pt x="3" y="36"/>
                  </a:cubicBezTo>
                  <a:cubicBezTo>
                    <a:pt x="2" y="35"/>
                    <a:pt x="1" y="35"/>
                    <a:pt x="1" y="32"/>
                  </a:cubicBezTo>
                  <a:cubicBezTo>
                    <a:pt x="0" y="28"/>
                    <a:pt x="1" y="20"/>
                    <a:pt x="1" y="2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32" y="12"/>
                    <a:pt x="51" y="3"/>
                  </a:cubicBezTo>
                  <a:cubicBezTo>
                    <a:pt x="51" y="3"/>
                    <a:pt x="58" y="0"/>
                    <a:pt x="57" y="7"/>
                  </a:cubicBezTo>
                  <a:cubicBezTo>
                    <a:pt x="56" y="13"/>
                    <a:pt x="41" y="20"/>
                    <a:pt x="41" y="20"/>
                  </a:cubicBezTo>
                  <a:cubicBezTo>
                    <a:pt x="41" y="20"/>
                    <a:pt x="21" y="26"/>
                    <a:pt x="18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4" name="Freeform 1245"/>
            <p:cNvSpPr/>
            <p:nvPr/>
          </p:nvSpPr>
          <p:spPr bwMode="auto">
            <a:xfrm>
              <a:off x="5463535" y="6635776"/>
              <a:ext cx="341707" cy="138936"/>
            </a:xfrm>
            <a:custGeom>
              <a:avLst/>
              <a:gdLst>
                <a:gd name="T0" fmla="*/ 6 w 67"/>
                <a:gd name="T1" fmla="*/ 0 h 27"/>
                <a:gd name="T2" fmla="*/ 3 w 67"/>
                <a:gd name="T3" fmla="*/ 14 h 27"/>
                <a:gd name="T4" fmla="*/ 22 w 67"/>
                <a:gd name="T5" fmla="*/ 21 h 27"/>
                <a:gd name="T6" fmla="*/ 35 w 67"/>
                <a:gd name="T7" fmla="*/ 26 h 27"/>
                <a:gd name="T8" fmla="*/ 60 w 67"/>
                <a:gd name="T9" fmla="*/ 27 h 27"/>
                <a:gd name="T10" fmla="*/ 67 w 67"/>
                <a:gd name="T11" fmla="*/ 22 h 27"/>
                <a:gd name="T12" fmla="*/ 64 w 67"/>
                <a:gd name="T13" fmla="*/ 18 h 27"/>
                <a:gd name="T14" fmla="*/ 55 w 67"/>
                <a:gd name="T15" fmla="*/ 16 h 27"/>
                <a:gd name="T16" fmla="*/ 45 w 67"/>
                <a:gd name="T17" fmla="*/ 9 h 27"/>
                <a:gd name="T18" fmla="*/ 36 w 67"/>
                <a:gd name="T19" fmla="*/ 1 h 27"/>
                <a:gd name="T20" fmla="*/ 6 w 6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7">
                  <a:moveTo>
                    <a:pt x="6" y="0"/>
                  </a:moveTo>
                  <a:cubicBezTo>
                    <a:pt x="6" y="0"/>
                    <a:pt x="0" y="12"/>
                    <a:pt x="3" y="14"/>
                  </a:cubicBezTo>
                  <a:cubicBezTo>
                    <a:pt x="7" y="16"/>
                    <a:pt x="22" y="21"/>
                    <a:pt x="22" y="2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7" y="24"/>
                    <a:pt x="67" y="22"/>
                  </a:cubicBezTo>
                  <a:cubicBezTo>
                    <a:pt x="67" y="21"/>
                    <a:pt x="67" y="19"/>
                    <a:pt x="64" y="18"/>
                  </a:cubicBezTo>
                  <a:cubicBezTo>
                    <a:pt x="61" y="17"/>
                    <a:pt x="56" y="17"/>
                    <a:pt x="55" y="16"/>
                  </a:cubicBezTo>
                  <a:cubicBezTo>
                    <a:pt x="54" y="16"/>
                    <a:pt x="47" y="10"/>
                    <a:pt x="45" y="9"/>
                  </a:cubicBezTo>
                  <a:cubicBezTo>
                    <a:pt x="44" y="8"/>
                    <a:pt x="36" y="1"/>
                    <a:pt x="36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5" name="Freeform 1246"/>
            <p:cNvSpPr/>
            <p:nvPr/>
          </p:nvSpPr>
          <p:spPr bwMode="auto">
            <a:xfrm>
              <a:off x="5493575" y="5742084"/>
              <a:ext cx="642107" cy="927488"/>
            </a:xfrm>
            <a:custGeom>
              <a:avLst/>
              <a:gdLst>
                <a:gd name="T0" fmla="*/ 60 w 126"/>
                <a:gd name="T1" fmla="*/ 0 h 183"/>
                <a:gd name="T2" fmla="*/ 59 w 126"/>
                <a:gd name="T3" fmla="*/ 34 h 183"/>
                <a:gd name="T4" fmla="*/ 50 w 126"/>
                <a:gd name="T5" fmla="*/ 74 h 183"/>
                <a:gd name="T6" fmla="*/ 41 w 126"/>
                <a:gd name="T7" fmla="*/ 96 h 183"/>
                <a:gd name="T8" fmla="*/ 21 w 126"/>
                <a:gd name="T9" fmla="*/ 132 h 183"/>
                <a:gd name="T10" fmla="*/ 6 w 126"/>
                <a:gd name="T11" fmla="*/ 160 h 183"/>
                <a:gd name="T12" fmla="*/ 0 w 126"/>
                <a:gd name="T13" fmla="*/ 177 h 183"/>
                <a:gd name="T14" fmla="*/ 18 w 126"/>
                <a:gd name="T15" fmla="*/ 181 h 183"/>
                <a:gd name="T16" fmla="*/ 30 w 126"/>
                <a:gd name="T17" fmla="*/ 178 h 183"/>
                <a:gd name="T18" fmla="*/ 32 w 126"/>
                <a:gd name="T19" fmla="*/ 172 h 183"/>
                <a:gd name="T20" fmla="*/ 52 w 126"/>
                <a:gd name="T21" fmla="*/ 127 h 183"/>
                <a:gd name="T22" fmla="*/ 60 w 126"/>
                <a:gd name="T23" fmla="*/ 117 h 183"/>
                <a:gd name="T24" fmla="*/ 81 w 126"/>
                <a:gd name="T25" fmla="*/ 95 h 183"/>
                <a:gd name="T26" fmla="*/ 95 w 126"/>
                <a:gd name="T27" fmla="*/ 67 h 183"/>
                <a:gd name="T28" fmla="*/ 118 w 126"/>
                <a:gd name="T29" fmla="*/ 13 h 183"/>
                <a:gd name="T30" fmla="*/ 60 w 126"/>
                <a:gd name="T3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83">
                  <a:moveTo>
                    <a:pt x="60" y="0"/>
                  </a:moveTo>
                  <a:cubicBezTo>
                    <a:pt x="60" y="0"/>
                    <a:pt x="48" y="8"/>
                    <a:pt x="59" y="34"/>
                  </a:cubicBezTo>
                  <a:cubicBezTo>
                    <a:pt x="59" y="34"/>
                    <a:pt x="55" y="66"/>
                    <a:pt x="50" y="74"/>
                  </a:cubicBezTo>
                  <a:cubicBezTo>
                    <a:pt x="50" y="74"/>
                    <a:pt x="45" y="94"/>
                    <a:pt x="41" y="96"/>
                  </a:cubicBezTo>
                  <a:cubicBezTo>
                    <a:pt x="38" y="98"/>
                    <a:pt x="21" y="132"/>
                    <a:pt x="21" y="132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13" y="183"/>
                    <a:pt x="18" y="181"/>
                  </a:cubicBezTo>
                  <a:cubicBezTo>
                    <a:pt x="22" y="180"/>
                    <a:pt x="28" y="177"/>
                    <a:pt x="30" y="178"/>
                  </a:cubicBezTo>
                  <a:cubicBezTo>
                    <a:pt x="33" y="179"/>
                    <a:pt x="32" y="172"/>
                    <a:pt x="32" y="172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2" y="127"/>
                    <a:pt x="60" y="118"/>
                    <a:pt x="60" y="117"/>
                  </a:cubicBezTo>
                  <a:cubicBezTo>
                    <a:pt x="61" y="116"/>
                    <a:pt x="79" y="99"/>
                    <a:pt x="81" y="95"/>
                  </a:cubicBezTo>
                  <a:cubicBezTo>
                    <a:pt x="83" y="90"/>
                    <a:pt x="95" y="67"/>
                    <a:pt x="95" y="67"/>
                  </a:cubicBezTo>
                  <a:cubicBezTo>
                    <a:pt x="95" y="67"/>
                    <a:pt x="126" y="24"/>
                    <a:pt x="118" y="13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6" name="Freeform 1247"/>
            <p:cNvSpPr/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7" name="Freeform 1248"/>
            <p:cNvSpPr/>
            <p:nvPr/>
          </p:nvSpPr>
          <p:spPr bwMode="auto">
            <a:xfrm>
              <a:off x="5797729" y="5715798"/>
              <a:ext cx="326687" cy="90120"/>
            </a:xfrm>
            <a:custGeom>
              <a:avLst/>
              <a:gdLst>
                <a:gd name="T0" fmla="*/ 3 w 87"/>
                <a:gd name="T1" fmla="*/ 0 h 24"/>
                <a:gd name="T2" fmla="*/ 0 w 87"/>
                <a:gd name="T3" fmla="*/ 7 h 24"/>
                <a:gd name="T4" fmla="*/ 79 w 87"/>
                <a:gd name="T5" fmla="*/ 24 h 24"/>
                <a:gd name="T6" fmla="*/ 87 w 87"/>
                <a:gd name="T7" fmla="*/ 17 h 24"/>
                <a:gd name="T8" fmla="*/ 87 w 87"/>
                <a:gd name="T9" fmla="*/ 4 h 24"/>
                <a:gd name="T10" fmla="*/ 76 w 87"/>
                <a:gd name="T11" fmla="*/ 11 h 24"/>
                <a:gd name="T12" fmla="*/ 3 w 87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4">
                  <a:moveTo>
                    <a:pt x="3" y="0"/>
                  </a:moveTo>
                  <a:lnTo>
                    <a:pt x="0" y="7"/>
                  </a:lnTo>
                  <a:lnTo>
                    <a:pt x="79" y="24"/>
                  </a:lnTo>
                  <a:lnTo>
                    <a:pt x="87" y="17"/>
                  </a:lnTo>
                  <a:lnTo>
                    <a:pt x="87" y="4"/>
                  </a:lnTo>
                  <a:lnTo>
                    <a:pt x="76" y="1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8" name="Freeform 1249"/>
            <p:cNvSpPr/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9" name="Freeform 1250"/>
            <p:cNvSpPr/>
            <p:nvPr/>
          </p:nvSpPr>
          <p:spPr bwMode="auto">
            <a:xfrm>
              <a:off x="6083110" y="5730818"/>
              <a:ext cx="41306" cy="75100"/>
            </a:xfrm>
            <a:custGeom>
              <a:avLst/>
              <a:gdLst>
                <a:gd name="T0" fmla="*/ 11 w 11"/>
                <a:gd name="T1" fmla="*/ 0 h 20"/>
                <a:gd name="T2" fmla="*/ 0 w 11"/>
                <a:gd name="T3" fmla="*/ 7 h 20"/>
                <a:gd name="T4" fmla="*/ 3 w 11"/>
                <a:gd name="T5" fmla="*/ 20 h 20"/>
                <a:gd name="T6" fmla="*/ 11 w 11"/>
                <a:gd name="T7" fmla="*/ 13 h 20"/>
                <a:gd name="T8" fmla="*/ 11 w 1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0"/>
                  </a:moveTo>
                  <a:lnTo>
                    <a:pt x="0" y="7"/>
                  </a:lnTo>
                  <a:lnTo>
                    <a:pt x="3" y="20"/>
                  </a:lnTo>
                  <a:lnTo>
                    <a:pt x="11" y="1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0" name="Freeform 1251"/>
            <p:cNvSpPr/>
            <p:nvPr/>
          </p:nvSpPr>
          <p:spPr bwMode="auto">
            <a:xfrm>
              <a:off x="5932910" y="4863413"/>
              <a:ext cx="247830" cy="300401"/>
            </a:xfrm>
            <a:custGeom>
              <a:avLst/>
              <a:gdLst>
                <a:gd name="T0" fmla="*/ 31 w 49"/>
                <a:gd name="T1" fmla="*/ 59 h 59"/>
                <a:gd name="T2" fmla="*/ 3 w 49"/>
                <a:gd name="T3" fmla="*/ 43 h 59"/>
                <a:gd name="T4" fmla="*/ 0 w 49"/>
                <a:gd name="T5" fmla="*/ 37 h 59"/>
                <a:gd name="T6" fmla="*/ 29 w 49"/>
                <a:gd name="T7" fmla="*/ 0 h 59"/>
                <a:gd name="T8" fmla="*/ 41 w 49"/>
                <a:gd name="T9" fmla="*/ 14 h 59"/>
                <a:gd name="T10" fmla="*/ 45 w 49"/>
                <a:gd name="T11" fmla="*/ 21 h 59"/>
                <a:gd name="T12" fmla="*/ 47 w 49"/>
                <a:gd name="T13" fmla="*/ 27 h 59"/>
                <a:gd name="T14" fmla="*/ 46 w 49"/>
                <a:gd name="T15" fmla="*/ 39 h 59"/>
                <a:gd name="T16" fmla="*/ 43 w 49"/>
                <a:gd name="T17" fmla="*/ 46 h 59"/>
                <a:gd name="T18" fmla="*/ 31 w 49"/>
                <a:gd name="T1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59">
                  <a:moveTo>
                    <a:pt x="31" y="59"/>
                  </a:moveTo>
                  <a:cubicBezTo>
                    <a:pt x="31" y="59"/>
                    <a:pt x="8" y="40"/>
                    <a:pt x="3" y="4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40" y="10"/>
                    <a:pt x="41" y="14"/>
                  </a:cubicBezTo>
                  <a:cubicBezTo>
                    <a:pt x="41" y="14"/>
                    <a:pt x="41" y="18"/>
                    <a:pt x="45" y="21"/>
                  </a:cubicBezTo>
                  <a:cubicBezTo>
                    <a:pt x="48" y="24"/>
                    <a:pt x="49" y="27"/>
                    <a:pt x="47" y="27"/>
                  </a:cubicBezTo>
                  <a:cubicBezTo>
                    <a:pt x="45" y="28"/>
                    <a:pt x="46" y="35"/>
                    <a:pt x="46" y="39"/>
                  </a:cubicBezTo>
                  <a:cubicBezTo>
                    <a:pt x="45" y="42"/>
                    <a:pt x="49" y="44"/>
                    <a:pt x="43" y="46"/>
                  </a:cubicBezTo>
                  <a:cubicBezTo>
                    <a:pt x="37" y="49"/>
                    <a:pt x="33" y="54"/>
                    <a:pt x="31" y="59"/>
                  </a:cubicBez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1" name="Freeform 1252"/>
            <p:cNvSpPr/>
            <p:nvPr/>
          </p:nvSpPr>
          <p:spPr bwMode="auto">
            <a:xfrm>
              <a:off x="5869076" y="4818353"/>
              <a:ext cx="244077" cy="262850"/>
            </a:xfrm>
            <a:custGeom>
              <a:avLst/>
              <a:gdLst>
                <a:gd name="T0" fmla="*/ 39 w 48"/>
                <a:gd name="T1" fmla="*/ 16 h 52"/>
                <a:gd name="T2" fmla="*/ 40 w 48"/>
                <a:gd name="T3" fmla="*/ 21 h 52"/>
                <a:gd name="T4" fmla="*/ 38 w 48"/>
                <a:gd name="T5" fmla="*/ 33 h 52"/>
                <a:gd name="T6" fmla="*/ 36 w 48"/>
                <a:gd name="T7" fmla="*/ 32 h 52"/>
                <a:gd name="T8" fmla="*/ 36 w 48"/>
                <a:gd name="T9" fmla="*/ 36 h 52"/>
                <a:gd name="T10" fmla="*/ 26 w 48"/>
                <a:gd name="T11" fmla="*/ 43 h 52"/>
                <a:gd name="T12" fmla="*/ 15 w 48"/>
                <a:gd name="T13" fmla="*/ 52 h 52"/>
                <a:gd name="T14" fmla="*/ 7 w 48"/>
                <a:gd name="T15" fmla="*/ 39 h 52"/>
                <a:gd name="T16" fmla="*/ 4 w 48"/>
                <a:gd name="T17" fmla="*/ 35 h 52"/>
                <a:gd name="T18" fmla="*/ 3 w 48"/>
                <a:gd name="T19" fmla="*/ 28 h 52"/>
                <a:gd name="T20" fmla="*/ 0 w 48"/>
                <a:gd name="T21" fmla="*/ 26 h 52"/>
                <a:gd name="T22" fmla="*/ 7 w 48"/>
                <a:gd name="T23" fmla="*/ 18 h 52"/>
                <a:gd name="T24" fmla="*/ 6 w 48"/>
                <a:gd name="T25" fmla="*/ 16 h 52"/>
                <a:gd name="T26" fmla="*/ 8 w 48"/>
                <a:gd name="T27" fmla="*/ 15 h 52"/>
                <a:gd name="T28" fmla="*/ 15 w 48"/>
                <a:gd name="T29" fmla="*/ 5 h 52"/>
                <a:gd name="T30" fmla="*/ 22 w 48"/>
                <a:gd name="T31" fmla="*/ 3 h 52"/>
                <a:gd name="T32" fmla="*/ 25 w 48"/>
                <a:gd name="T33" fmla="*/ 1 h 52"/>
                <a:gd name="T34" fmla="*/ 29 w 48"/>
                <a:gd name="T35" fmla="*/ 2 h 52"/>
                <a:gd name="T36" fmla="*/ 34 w 48"/>
                <a:gd name="T37" fmla="*/ 0 h 52"/>
                <a:gd name="T38" fmla="*/ 36 w 48"/>
                <a:gd name="T39" fmla="*/ 3 h 52"/>
                <a:gd name="T40" fmla="*/ 38 w 48"/>
                <a:gd name="T41" fmla="*/ 2 h 52"/>
                <a:gd name="T42" fmla="*/ 40 w 48"/>
                <a:gd name="T43" fmla="*/ 2 h 52"/>
                <a:gd name="T44" fmla="*/ 41 w 48"/>
                <a:gd name="T45" fmla="*/ 2 h 52"/>
                <a:gd name="T46" fmla="*/ 42 w 48"/>
                <a:gd name="T47" fmla="*/ 1 h 52"/>
                <a:gd name="T48" fmla="*/ 47 w 48"/>
                <a:gd name="T49" fmla="*/ 4 h 52"/>
                <a:gd name="T50" fmla="*/ 48 w 48"/>
                <a:gd name="T51" fmla="*/ 10 h 52"/>
                <a:gd name="T52" fmla="*/ 46 w 48"/>
                <a:gd name="T53" fmla="*/ 11 h 52"/>
                <a:gd name="T54" fmla="*/ 39 w 48"/>
                <a:gd name="T55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52">
                  <a:moveTo>
                    <a:pt x="39" y="16"/>
                  </a:moveTo>
                  <a:cubicBezTo>
                    <a:pt x="39" y="16"/>
                    <a:pt x="43" y="15"/>
                    <a:pt x="40" y="21"/>
                  </a:cubicBezTo>
                  <a:cubicBezTo>
                    <a:pt x="38" y="26"/>
                    <a:pt x="38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7" y="32"/>
                    <a:pt x="36" y="36"/>
                  </a:cubicBezTo>
                  <a:cubicBezTo>
                    <a:pt x="34" y="40"/>
                    <a:pt x="32" y="39"/>
                    <a:pt x="26" y="43"/>
                  </a:cubicBezTo>
                  <a:cubicBezTo>
                    <a:pt x="20" y="47"/>
                    <a:pt x="15" y="52"/>
                    <a:pt x="15" y="52"/>
                  </a:cubicBezTo>
                  <a:cubicBezTo>
                    <a:pt x="15" y="52"/>
                    <a:pt x="9" y="41"/>
                    <a:pt x="7" y="39"/>
                  </a:cubicBezTo>
                  <a:cubicBezTo>
                    <a:pt x="5" y="37"/>
                    <a:pt x="5" y="38"/>
                    <a:pt x="4" y="35"/>
                  </a:cubicBezTo>
                  <a:cubicBezTo>
                    <a:pt x="4" y="32"/>
                    <a:pt x="4" y="28"/>
                    <a:pt x="3" y="28"/>
                  </a:cubicBezTo>
                  <a:cubicBezTo>
                    <a:pt x="1" y="29"/>
                    <a:pt x="0" y="26"/>
                    <a:pt x="0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21" y="6"/>
                    <a:pt x="22" y="3"/>
                  </a:cubicBezTo>
                  <a:cubicBezTo>
                    <a:pt x="24" y="1"/>
                    <a:pt x="24" y="0"/>
                    <a:pt x="25" y="1"/>
                  </a:cubicBezTo>
                  <a:cubicBezTo>
                    <a:pt x="26" y="1"/>
                    <a:pt x="29" y="2"/>
                    <a:pt x="29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6" y="11"/>
                    <a:pt x="38" y="16"/>
                    <a:pt x="39" y="16"/>
                  </a:cubicBezTo>
                  <a:close/>
                </a:path>
              </a:pathLst>
            </a:custGeom>
            <a:solidFill>
              <a:srgbClr val="5625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2" name="Freeform 1253"/>
            <p:cNvSpPr/>
            <p:nvPr/>
          </p:nvSpPr>
          <p:spPr bwMode="auto">
            <a:xfrm>
              <a:off x="5797729" y="5051163"/>
              <a:ext cx="352971" cy="705941"/>
            </a:xfrm>
            <a:custGeom>
              <a:avLst/>
              <a:gdLst>
                <a:gd name="T0" fmla="*/ 57 w 69"/>
                <a:gd name="T1" fmla="*/ 22 h 139"/>
                <a:gd name="T2" fmla="*/ 58 w 69"/>
                <a:gd name="T3" fmla="*/ 36 h 139"/>
                <a:gd name="T4" fmla="*/ 59 w 69"/>
                <a:gd name="T5" fmla="*/ 40 h 139"/>
                <a:gd name="T6" fmla="*/ 69 w 69"/>
                <a:gd name="T7" fmla="*/ 68 h 139"/>
                <a:gd name="T8" fmla="*/ 66 w 69"/>
                <a:gd name="T9" fmla="*/ 104 h 139"/>
                <a:gd name="T10" fmla="*/ 67 w 69"/>
                <a:gd name="T11" fmla="*/ 116 h 139"/>
                <a:gd name="T12" fmla="*/ 65 w 69"/>
                <a:gd name="T13" fmla="*/ 132 h 139"/>
                <a:gd name="T14" fmla="*/ 56 w 69"/>
                <a:gd name="T15" fmla="*/ 139 h 139"/>
                <a:gd name="T16" fmla="*/ 2 w 69"/>
                <a:gd name="T17" fmla="*/ 131 h 139"/>
                <a:gd name="T18" fmla="*/ 4 w 69"/>
                <a:gd name="T19" fmla="*/ 74 h 139"/>
                <a:gd name="T20" fmla="*/ 25 w 69"/>
                <a:gd name="T21" fmla="*/ 14 h 139"/>
                <a:gd name="T22" fmla="*/ 29 w 69"/>
                <a:gd name="T23" fmla="*/ 6 h 139"/>
                <a:gd name="T24" fmla="*/ 57 w 69"/>
                <a:gd name="T25" fmla="*/ 2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39">
                  <a:moveTo>
                    <a:pt x="57" y="22"/>
                  </a:moveTo>
                  <a:cubicBezTo>
                    <a:pt x="57" y="22"/>
                    <a:pt x="55" y="31"/>
                    <a:pt x="58" y="36"/>
                  </a:cubicBezTo>
                  <a:cubicBezTo>
                    <a:pt x="58" y="37"/>
                    <a:pt x="58" y="38"/>
                    <a:pt x="59" y="40"/>
                  </a:cubicBezTo>
                  <a:cubicBezTo>
                    <a:pt x="62" y="49"/>
                    <a:pt x="69" y="68"/>
                    <a:pt x="69" y="68"/>
                  </a:cubicBezTo>
                  <a:cubicBezTo>
                    <a:pt x="69" y="68"/>
                    <a:pt x="63" y="100"/>
                    <a:pt x="66" y="104"/>
                  </a:cubicBezTo>
                  <a:cubicBezTo>
                    <a:pt x="68" y="108"/>
                    <a:pt x="67" y="115"/>
                    <a:pt x="67" y="116"/>
                  </a:cubicBezTo>
                  <a:cubicBezTo>
                    <a:pt x="67" y="117"/>
                    <a:pt x="67" y="128"/>
                    <a:pt x="65" y="132"/>
                  </a:cubicBezTo>
                  <a:cubicBezTo>
                    <a:pt x="63" y="137"/>
                    <a:pt x="56" y="139"/>
                    <a:pt x="56" y="139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4" y="74"/>
                    <a:pt x="0" y="39"/>
                    <a:pt x="25" y="14"/>
                  </a:cubicBezTo>
                  <a:cubicBezTo>
                    <a:pt x="25" y="14"/>
                    <a:pt x="23" y="6"/>
                    <a:pt x="29" y="6"/>
                  </a:cubicBezTo>
                  <a:cubicBezTo>
                    <a:pt x="29" y="6"/>
                    <a:pt x="27" y="0"/>
                    <a:pt x="57" y="22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3" name="Freeform 1254"/>
            <p:cNvSpPr/>
            <p:nvPr/>
          </p:nvSpPr>
          <p:spPr bwMode="auto">
            <a:xfrm>
              <a:off x="5808996" y="5122507"/>
              <a:ext cx="341707" cy="634597"/>
            </a:xfrm>
            <a:custGeom>
              <a:avLst/>
              <a:gdLst>
                <a:gd name="T0" fmla="*/ 31 w 67"/>
                <a:gd name="T1" fmla="*/ 64 h 125"/>
                <a:gd name="T2" fmla="*/ 27 w 67"/>
                <a:gd name="T3" fmla="*/ 19 h 125"/>
                <a:gd name="T4" fmla="*/ 28 w 67"/>
                <a:gd name="T5" fmla="*/ 10 h 125"/>
                <a:gd name="T6" fmla="*/ 19 w 67"/>
                <a:gd name="T7" fmla="*/ 4 h 125"/>
                <a:gd name="T8" fmla="*/ 23 w 67"/>
                <a:gd name="T9" fmla="*/ 0 h 125"/>
                <a:gd name="T10" fmla="*/ 36 w 67"/>
                <a:gd name="T11" fmla="*/ 8 h 125"/>
                <a:gd name="T12" fmla="*/ 55 w 67"/>
                <a:gd name="T13" fmla="*/ 19 h 125"/>
                <a:gd name="T14" fmla="*/ 56 w 67"/>
                <a:gd name="T15" fmla="*/ 22 h 125"/>
                <a:gd name="T16" fmla="*/ 57 w 67"/>
                <a:gd name="T17" fmla="*/ 26 h 125"/>
                <a:gd name="T18" fmla="*/ 67 w 67"/>
                <a:gd name="T19" fmla="*/ 54 h 125"/>
                <a:gd name="T20" fmla="*/ 64 w 67"/>
                <a:gd name="T21" fmla="*/ 90 h 125"/>
                <a:gd name="T22" fmla="*/ 65 w 67"/>
                <a:gd name="T23" fmla="*/ 102 h 125"/>
                <a:gd name="T24" fmla="*/ 63 w 67"/>
                <a:gd name="T25" fmla="*/ 118 h 125"/>
                <a:gd name="T26" fmla="*/ 54 w 67"/>
                <a:gd name="T27" fmla="*/ 125 h 125"/>
                <a:gd name="T28" fmla="*/ 0 w 67"/>
                <a:gd name="T29" fmla="*/ 117 h 125"/>
                <a:gd name="T30" fmla="*/ 2 w 67"/>
                <a:gd name="T31" fmla="*/ 80 h 125"/>
                <a:gd name="T32" fmla="*/ 31 w 67"/>
                <a:gd name="T33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25">
                  <a:moveTo>
                    <a:pt x="31" y="64"/>
                  </a:moveTo>
                  <a:cubicBezTo>
                    <a:pt x="36" y="51"/>
                    <a:pt x="22" y="34"/>
                    <a:pt x="27" y="19"/>
                  </a:cubicBezTo>
                  <a:cubicBezTo>
                    <a:pt x="28" y="17"/>
                    <a:pt x="30" y="13"/>
                    <a:pt x="28" y="10"/>
                  </a:cubicBezTo>
                  <a:cubicBezTo>
                    <a:pt x="25" y="6"/>
                    <a:pt x="19" y="6"/>
                    <a:pt x="19" y="4"/>
                  </a:cubicBezTo>
                  <a:cubicBezTo>
                    <a:pt x="19" y="3"/>
                    <a:pt x="20" y="2"/>
                    <a:pt x="23" y="0"/>
                  </a:cubicBezTo>
                  <a:cubicBezTo>
                    <a:pt x="27" y="3"/>
                    <a:pt x="32" y="5"/>
                    <a:pt x="36" y="8"/>
                  </a:cubicBezTo>
                  <a:cubicBezTo>
                    <a:pt x="43" y="12"/>
                    <a:pt x="51" y="16"/>
                    <a:pt x="55" y="19"/>
                  </a:cubicBezTo>
                  <a:cubicBezTo>
                    <a:pt x="55" y="20"/>
                    <a:pt x="55" y="21"/>
                    <a:pt x="56" y="22"/>
                  </a:cubicBezTo>
                  <a:cubicBezTo>
                    <a:pt x="56" y="23"/>
                    <a:pt x="56" y="24"/>
                    <a:pt x="57" y="26"/>
                  </a:cubicBezTo>
                  <a:cubicBezTo>
                    <a:pt x="60" y="35"/>
                    <a:pt x="67" y="54"/>
                    <a:pt x="67" y="54"/>
                  </a:cubicBezTo>
                  <a:cubicBezTo>
                    <a:pt x="67" y="54"/>
                    <a:pt x="61" y="86"/>
                    <a:pt x="64" y="90"/>
                  </a:cubicBezTo>
                  <a:cubicBezTo>
                    <a:pt x="66" y="94"/>
                    <a:pt x="65" y="101"/>
                    <a:pt x="65" y="102"/>
                  </a:cubicBezTo>
                  <a:cubicBezTo>
                    <a:pt x="65" y="103"/>
                    <a:pt x="65" y="114"/>
                    <a:pt x="63" y="118"/>
                  </a:cubicBezTo>
                  <a:cubicBezTo>
                    <a:pt x="61" y="123"/>
                    <a:pt x="54" y="125"/>
                    <a:pt x="54" y="125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04"/>
                    <a:pt x="2" y="92"/>
                    <a:pt x="2" y="80"/>
                  </a:cubicBezTo>
                  <a:cubicBezTo>
                    <a:pt x="22" y="77"/>
                    <a:pt x="29" y="70"/>
                    <a:pt x="31" y="6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4" name="Freeform 1255"/>
            <p:cNvSpPr/>
            <p:nvPr/>
          </p:nvSpPr>
          <p:spPr bwMode="auto">
            <a:xfrm>
              <a:off x="6173230" y="5452948"/>
              <a:ext cx="428071" cy="123916"/>
            </a:xfrm>
            <a:custGeom>
              <a:avLst/>
              <a:gdLst>
                <a:gd name="T0" fmla="*/ 79 w 84"/>
                <a:gd name="T1" fmla="*/ 24 h 25"/>
                <a:gd name="T2" fmla="*/ 76 w 84"/>
                <a:gd name="T3" fmla="*/ 23 h 25"/>
                <a:gd name="T4" fmla="*/ 71 w 84"/>
                <a:gd name="T5" fmla="*/ 23 h 25"/>
                <a:gd name="T6" fmla="*/ 56 w 84"/>
                <a:gd name="T7" fmla="*/ 22 h 25"/>
                <a:gd name="T8" fmla="*/ 42 w 84"/>
                <a:gd name="T9" fmla="*/ 23 h 25"/>
                <a:gd name="T10" fmla="*/ 22 w 84"/>
                <a:gd name="T11" fmla="*/ 25 h 25"/>
                <a:gd name="T12" fmla="*/ 0 w 84"/>
                <a:gd name="T13" fmla="*/ 22 h 25"/>
                <a:gd name="T14" fmla="*/ 6 w 84"/>
                <a:gd name="T15" fmla="*/ 0 h 25"/>
                <a:gd name="T16" fmla="*/ 51 w 84"/>
                <a:gd name="T17" fmla="*/ 7 h 25"/>
                <a:gd name="T18" fmla="*/ 58 w 84"/>
                <a:gd name="T19" fmla="*/ 5 h 25"/>
                <a:gd name="T20" fmla="*/ 80 w 84"/>
                <a:gd name="T21" fmla="*/ 6 h 25"/>
                <a:gd name="T22" fmla="*/ 83 w 84"/>
                <a:gd name="T23" fmla="*/ 12 h 25"/>
                <a:gd name="T24" fmla="*/ 81 w 84"/>
                <a:gd name="T25" fmla="*/ 17 h 25"/>
                <a:gd name="T26" fmla="*/ 79 w 84"/>
                <a:gd name="T27" fmla="*/ 21 h 25"/>
                <a:gd name="T28" fmla="*/ 79 w 84"/>
                <a:gd name="T2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25">
                  <a:moveTo>
                    <a:pt x="79" y="24"/>
                  </a:moveTo>
                  <a:cubicBezTo>
                    <a:pt x="78" y="25"/>
                    <a:pt x="79" y="24"/>
                    <a:pt x="76" y="23"/>
                  </a:cubicBezTo>
                  <a:cubicBezTo>
                    <a:pt x="73" y="22"/>
                    <a:pt x="75" y="22"/>
                    <a:pt x="71" y="23"/>
                  </a:cubicBezTo>
                  <a:cubicBezTo>
                    <a:pt x="67" y="23"/>
                    <a:pt x="60" y="24"/>
                    <a:pt x="56" y="22"/>
                  </a:cubicBezTo>
                  <a:cubicBezTo>
                    <a:pt x="53" y="21"/>
                    <a:pt x="42" y="23"/>
                    <a:pt x="42" y="2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3" y="5"/>
                    <a:pt x="51" y="7"/>
                  </a:cubicBezTo>
                  <a:cubicBezTo>
                    <a:pt x="51" y="7"/>
                    <a:pt x="52" y="8"/>
                    <a:pt x="58" y="5"/>
                  </a:cubicBezTo>
                  <a:cubicBezTo>
                    <a:pt x="63" y="2"/>
                    <a:pt x="77" y="3"/>
                    <a:pt x="80" y="6"/>
                  </a:cubicBezTo>
                  <a:cubicBezTo>
                    <a:pt x="84" y="9"/>
                    <a:pt x="83" y="12"/>
                    <a:pt x="83" y="12"/>
                  </a:cubicBezTo>
                  <a:cubicBezTo>
                    <a:pt x="83" y="12"/>
                    <a:pt x="84" y="16"/>
                    <a:pt x="81" y="17"/>
                  </a:cubicBezTo>
                  <a:cubicBezTo>
                    <a:pt x="79" y="19"/>
                    <a:pt x="79" y="21"/>
                    <a:pt x="79" y="21"/>
                  </a:cubicBezTo>
                  <a:lnTo>
                    <a:pt x="79" y="24"/>
                  </a:lnTo>
                  <a:close/>
                </a:path>
              </a:pathLst>
            </a:custGeom>
            <a:solidFill>
              <a:srgbClr val="EAA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5" name="Freeform 1256"/>
            <p:cNvSpPr/>
            <p:nvPr/>
          </p:nvSpPr>
          <p:spPr bwMode="auto">
            <a:xfrm>
              <a:off x="5891606" y="5163813"/>
              <a:ext cx="555741" cy="424317"/>
            </a:xfrm>
            <a:custGeom>
              <a:avLst/>
              <a:gdLst>
                <a:gd name="T0" fmla="*/ 20 w 110"/>
                <a:gd name="T1" fmla="*/ 3 h 84"/>
                <a:gd name="T2" fmla="*/ 41 w 110"/>
                <a:gd name="T3" fmla="*/ 27 h 84"/>
                <a:gd name="T4" fmla="*/ 47 w 110"/>
                <a:gd name="T5" fmla="*/ 45 h 84"/>
                <a:gd name="T6" fmla="*/ 62 w 110"/>
                <a:gd name="T7" fmla="*/ 57 h 84"/>
                <a:gd name="T8" fmla="*/ 110 w 110"/>
                <a:gd name="T9" fmla="*/ 61 h 84"/>
                <a:gd name="T10" fmla="*/ 107 w 110"/>
                <a:gd name="T11" fmla="*/ 71 h 84"/>
                <a:gd name="T12" fmla="*/ 109 w 110"/>
                <a:gd name="T13" fmla="*/ 83 h 84"/>
                <a:gd name="T14" fmla="*/ 108 w 110"/>
                <a:gd name="T15" fmla="*/ 80 h 84"/>
                <a:gd name="T16" fmla="*/ 85 w 110"/>
                <a:gd name="T17" fmla="*/ 84 h 84"/>
                <a:gd name="T18" fmla="*/ 59 w 110"/>
                <a:gd name="T19" fmla="*/ 82 h 84"/>
                <a:gd name="T20" fmla="*/ 57 w 110"/>
                <a:gd name="T21" fmla="*/ 82 h 84"/>
                <a:gd name="T22" fmla="*/ 55 w 110"/>
                <a:gd name="T23" fmla="*/ 82 h 84"/>
                <a:gd name="T24" fmla="*/ 41 w 110"/>
                <a:gd name="T25" fmla="*/ 78 h 84"/>
                <a:gd name="T26" fmla="*/ 21 w 110"/>
                <a:gd name="T27" fmla="*/ 58 h 84"/>
                <a:gd name="T28" fmla="*/ 0 w 110"/>
                <a:gd name="T29" fmla="*/ 34 h 84"/>
                <a:gd name="T30" fmla="*/ 20 w 110"/>
                <a:gd name="T31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84">
                  <a:moveTo>
                    <a:pt x="20" y="3"/>
                  </a:moveTo>
                  <a:cubicBezTo>
                    <a:pt x="38" y="6"/>
                    <a:pt x="41" y="27"/>
                    <a:pt x="41" y="27"/>
                  </a:cubicBezTo>
                  <a:cubicBezTo>
                    <a:pt x="41" y="27"/>
                    <a:pt x="46" y="43"/>
                    <a:pt x="47" y="45"/>
                  </a:cubicBezTo>
                  <a:cubicBezTo>
                    <a:pt x="48" y="46"/>
                    <a:pt x="50" y="56"/>
                    <a:pt x="62" y="57"/>
                  </a:cubicBezTo>
                  <a:cubicBezTo>
                    <a:pt x="78" y="59"/>
                    <a:pt x="94" y="60"/>
                    <a:pt x="110" y="61"/>
                  </a:cubicBezTo>
                  <a:cubicBezTo>
                    <a:pt x="108" y="65"/>
                    <a:pt x="107" y="68"/>
                    <a:pt x="107" y="71"/>
                  </a:cubicBezTo>
                  <a:cubicBezTo>
                    <a:pt x="107" y="77"/>
                    <a:pt x="109" y="83"/>
                    <a:pt x="109" y="83"/>
                  </a:cubicBezTo>
                  <a:cubicBezTo>
                    <a:pt x="109" y="83"/>
                    <a:pt x="109" y="82"/>
                    <a:pt x="108" y="80"/>
                  </a:cubicBezTo>
                  <a:cubicBezTo>
                    <a:pt x="99" y="82"/>
                    <a:pt x="91" y="83"/>
                    <a:pt x="85" y="84"/>
                  </a:cubicBezTo>
                  <a:cubicBezTo>
                    <a:pt x="73" y="84"/>
                    <a:pt x="77" y="82"/>
                    <a:pt x="59" y="82"/>
                  </a:cubicBezTo>
                  <a:cubicBezTo>
                    <a:pt x="58" y="82"/>
                    <a:pt x="58" y="82"/>
                    <a:pt x="57" y="82"/>
                  </a:cubicBezTo>
                  <a:cubicBezTo>
                    <a:pt x="57" y="83"/>
                    <a:pt x="56" y="83"/>
                    <a:pt x="55" y="82"/>
                  </a:cubicBezTo>
                  <a:cubicBezTo>
                    <a:pt x="51" y="81"/>
                    <a:pt x="41" y="78"/>
                    <a:pt x="41" y="7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3" y="0"/>
                    <a:pt x="20" y="3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6" name="Freeform 1257"/>
            <p:cNvSpPr/>
            <p:nvPr/>
          </p:nvSpPr>
          <p:spPr bwMode="auto">
            <a:xfrm>
              <a:off x="5880340" y="5163813"/>
              <a:ext cx="582027" cy="435581"/>
            </a:xfrm>
            <a:custGeom>
              <a:avLst/>
              <a:gdLst>
                <a:gd name="T0" fmla="*/ 22 w 115"/>
                <a:gd name="T1" fmla="*/ 5 h 86"/>
                <a:gd name="T2" fmla="*/ 39 w 115"/>
                <a:gd name="T3" fmla="*/ 21 h 86"/>
                <a:gd name="T4" fmla="*/ 41 w 115"/>
                <a:gd name="T5" fmla="*/ 27 h 86"/>
                <a:gd name="T6" fmla="*/ 41 w 115"/>
                <a:gd name="T7" fmla="*/ 28 h 86"/>
                <a:gd name="T8" fmla="*/ 41 w 115"/>
                <a:gd name="T9" fmla="*/ 28 h 86"/>
                <a:gd name="T10" fmla="*/ 46 w 115"/>
                <a:gd name="T11" fmla="*/ 42 h 86"/>
                <a:gd name="T12" fmla="*/ 47 w 115"/>
                <a:gd name="T13" fmla="*/ 45 h 86"/>
                <a:gd name="T14" fmla="*/ 48 w 115"/>
                <a:gd name="T15" fmla="*/ 45 h 86"/>
                <a:gd name="T16" fmla="*/ 48 w 115"/>
                <a:gd name="T17" fmla="*/ 46 h 86"/>
                <a:gd name="T18" fmla="*/ 48 w 115"/>
                <a:gd name="T19" fmla="*/ 46 h 86"/>
                <a:gd name="T20" fmla="*/ 52 w 115"/>
                <a:gd name="T21" fmla="*/ 54 h 86"/>
                <a:gd name="T22" fmla="*/ 64 w 115"/>
                <a:gd name="T23" fmla="*/ 59 h 86"/>
                <a:gd name="T24" fmla="*/ 112 w 115"/>
                <a:gd name="T25" fmla="*/ 63 h 86"/>
                <a:gd name="T26" fmla="*/ 110 w 115"/>
                <a:gd name="T27" fmla="*/ 60 h 86"/>
                <a:gd name="T28" fmla="*/ 107 w 115"/>
                <a:gd name="T29" fmla="*/ 71 h 86"/>
                <a:gd name="T30" fmla="*/ 111 w 115"/>
                <a:gd name="T31" fmla="*/ 83 h 86"/>
                <a:gd name="T32" fmla="*/ 112 w 115"/>
                <a:gd name="T33" fmla="*/ 79 h 86"/>
                <a:gd name="T34" fmla="*/ 109 w 115"/>
                <a:gd name="T35" fmla="*/ 78 h 86"/>
                <a:gd name="T36" fmla="*/ 83 w 115"/>
                <a:gd name="T37" fmla="*/ 82 h 86"/>
                <a:gd name="T38" fmla="*/ 61 w 115"/>
                <a:gd name="T39" fmla="*/ 80 h 86"/>
                <a:gd name="T40" fmla="*/ 59 w 115"/>
                <a:gd name="T41" fmla="*/ 80 h 86"/>
                <a:gd name="T42" fmla="*/ 58 w 115"/>
                <a:gd name="T43" fmla="*/ 81 h 86"/>
                <a:gd name="T44" fmla="*/ 58 w 115"/>
                <a:gd name="T45" fmla="*/ 81 h 86"/>
                <a:gd name="T46" fmla="*/ 58 w 115"/>
                <a:gd name="T47" fmla="*/ 81 h 86"/>
                <a:gd name="T48" fmla="*/ 57 w 115"/>
                <a:gd name="T49" fmla="*/ 80 h 86"/>
                <a:gd name="T50" fmla="*/ 49 w 115"/>
                <a:gd name="T51" fmla="*/ 78 h 86"/>
                <a:gd name="T52" fmla="*/ 43 w 115"/>
                <a:gd name="T53" fmla="*/ 78 h 86"/>
                <a:gd name="T54" fmla="*/ 25 w 115"/>
                <a:gd name="T55" fmla="*/ 57 h 86"/>
                <a:gd name="T56" fmla="*/ 2 w 115"/>
                <a:gd name="T57" fmla="*/ 34 h 86"/>
                <a:gd name="T58" fmla="*/ 4 w 115"/>
                <a:gd name="T59" fmla="*/ 33 h 86"/>
                <a:gd name="T60" fmla="*/ 13 w 115"/>
                <a:gd name="T61" fmla="*/ 8 h 86"/>
                <a:gd name="T62" fmla="*/ 22 w 115"/>
                <a:gd name="T63" fmla="*/ 5 h 86"/>
                <a:gd name="T64" fmla="*/ 23 w 115"/>
                <a:gd name="T65" fmla="*/ 1 h 86"/>
                <a:gd name="T66" fmla="*/ 9 w 115"/>
                <a:gd name="T67" fmla="*/ 6 h 86"/>
                <a:gd name="T68" fmla="*/ 0 w 115"/>
                <a:gd name="T69" fmla="*/ 34 h 86"/>
                <a:gd name="T70" fmla="*/ 22 w 115"/>
                <a:gd name="T71" fmla="*/ 60 h 86"/>
                <a:gd name="T72" fmla="*/ 43 w 115"/>
                <a:gd name="T73" fmla="*/ 80 h 86"/>
                <a:gd name="T74" fmla="*/ 56 w 115"/>
                <a:gd name="T75" fmla="*/ 84 h 86"/>
                <a:gd name="T76" fmla="*/ 60 w 115"/>
                <a:gd name="T77" fmla="*/ 84 h 86"/>
                <a:gd name="T78" fmla="*/ 59 w 115"/>
                <a:gd name="T79" fmla="*/ 84 h 86"/>
                <a:gd name="T80" fmla="*/ 75 w 115"/>
                <a:gd name="T81" fmla="*/ 85 h 86"/>
                <a:gd name="T82" fmla="*/ 88 w 115"/>
                <a:gd name="T83" fmla="*/ 86 h 86"/>
                <a:gd name="T84" fmla="*/ 110 w 115"/>
                <a:gd name="T85" fmla="*/ 80 h 86"/>
                <a:gd name="T86" fmla="*/ 109 w 115"/>
                <a:gd name="T87" fmla="*/ 84 h 86"/>
                <a:gd name="T88" fmla="*/ 113 w 115"/>
                <a:gd name="T89" fmla="*/ 82 h 86"/>
                <a:gd name="T90" fmla="*/ 111 w 115"/>
                <a:gd name="T91" fmla="*/ 71 h 86"/>
                <a:gd name="T92" fmla="*/ 115 w 115"/>
                <a:gd name="T93" fmla="*/ 59 h 86"/>
                <a:gd name="T94" fmla="*/ 64 w 115"/>
                <a:gd name="T95" fmla="*/ 55 h 86"/>
                <a:gd name="T96" fmla="*/ 65 w 115"/>
                <a:gd name="T97" fmla="*/ 55 h 86"/>
                <a:gd name="T98" fmla="*/ 52 w 115"/>
                <a:gd name="T99" fmla="*/ 46 h 86"/>
                <a:gd name="T100" fmla="*/ 51 w 115"/>
                <a:gd name="T101" fmla="*/ 43 h 86"/>
                <a:gd name="T102" fmla="*/ 51 w 115"/>
                <a:gd name="T103" fmla="*/ 43 h 86"/>
                <a:gd name="T104" fmla="*/ 50 w 115"/>
                <a:gd name="T105" fmla="*/ 44 h 86"/>
                <a:gd name="T106" fmla="*/ 51 w 115"/>
                <a:gd name="T107" fmla="*/ 43 h 86"/>
                <a:gd name="T108" fmla="*/ 47 w 115"/>
                <a:gd name="T109" fmla="*/ 33 h 86"/>
                <a:gd name="T110" fmla="*/ 43 w 115"/>
                <a:gd name="T111" fmla="*/ 27 h 86"/>
                <a:gd name="T112" fmla="*/ 41 w 115"/>
                <a:gd name="T113" fmla="*/ 15 h 86"/>
                <a:gd name="T114" fmla="*/ 23 w 115"/>
                <a:gd name="T115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" h="86">
                  <a:moveTo>
                    <a:pt x="22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6" y="5"/>
                    <a:pt x="29" y="7"/>
                    <a:pt x="32" y="9"/>
                  </a:cubicBezTo>
                  <a:cubicBezTo>
                    <a:pt x="35" y="13"/>
                    <a:pt x="38" y="17"/>
                    <a:pt x="39" y="21"/>
                  </a:cubicBezTo>
                  <a:cubicBezTo>
                    <a:pt x="40" y="23"/>
                    <a:pt x="40" y="25"/>
                    <a:pt x="40" y="26"/>
                  </a:cubicBezTo>
                  <a:cubicBezTo>
                    <a:pt x="41" y="26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2" y="32"/>
                    <a:pt x="44" y="36"/>
                  </a:cubicBezTo>
                  <a:cubicBezTo>
                    <a:pt x="44" y="38"/>
                    <a:pt x="45" y="40"/>
                    <a:pt x="46" y="42"/>
                  </a:cubicBezTo>
                  <a:cubicBezTo>
                    <a:pt x="46" y="43"/>
                    <a:pt x="46" y="44"/>
                    <a:pt x="47" y="44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7"/>
                  </a:cubicBezTo>
                  <a:cubicBezTo>
                    <a:pt x="49" y="48"/>
                    <a:pt x="50" y="51"/>
                    <a:pt x="52" y="54"/>
                  </a:cubicBezTo>
                  <a:cubicBezTo>
                    <a:pt x="55" y="56"/>
                    <a:pt x="59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80" y="61"/>
                    <a:pt x="96" y="62"/>
                    <a:pt x="112" y="63"/>
                  </a:cubicBezTo>
                  <a:cubicBezTo>
                    <a:pt x="112" y="61"/>
                    <a:pt x="112" y="61"/>
                    <a:pt x="112" y="61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08" y="64"/>
                    <a:pt x="107" y="68"/>
                    <a:pt x="107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07" y="77"/>
                    <a:pt x="109" y="84"/>
                    <a:pt x="109" y="84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3"/>
                    <a:pt x="113" y="82"/>
                    <a:pt x="112" y="79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1" y="80"/>
                    <a:pt x="93" y="81"/>
                    <a:pt x="87" y="82"/>
                  </a:cubicBezTo>
                  <a:cubicBezTo>
                    <a:pt x="85" y="82"/>
                    <a:pt x="84" y="82"/>
                    <a:pt x="83" y="82"/>
                  </a:cubicBezTo>
                  <a:cubicBezTo>
                    <a:pt x="79" y="82"/>
                    <a:pt x="78" y="82"/>
                    <a:pt x="75" y="81"/>
                  </a:cubicBezTo>
                  <a:cubicBezTo>
                    <a:pt x="72" y="81"/>
                    <a:pt x="68" y="80"/>
                    <a:pt x="61" y="80"/>
                  </a:cubicBezTo>
                  <a:cubicBezTo>
                    <a:pt x="60" y="80"/>
                    <a:pt x="60" y="80"/>
                    <a:pt x="59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81"/>
                    <a:pt x="58" y="80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5" y="80"/>
                    <a:pt x="52" y="79"/>
                    <a:pt x="49" y="78"/>
                  </a:cubicBezTo>
                  <a:cubicBezTo>
                    <a:pt x="46" y="77"/>
                    <a:pt x="44" y="76"/>
                    <a:pt x="44" y="7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3"/>
                    <a:pt x="4" y="33"/>
                  </a:cubicBezTo>
                  <a:cubicBezTo>
                    <a:pt x="4" y="30"/>
                    <a:pt x="6" y="22"/>
                    <a:pt x="8" y="16"/>
                  </a:cubicBezTo>
                  <a:cubicBezTo>
                    <a:pt x="10" y="13"/>
                    <a:pt x="11" y="10"/>
                    <a:pt x="13" y="8"/>
                  </a:cubicBezTo>
                  <a:cubicBezTo>
                    <a:pt x="15" y="6"/>
                    <a:pt x="18" y="4"/>
                    <a:pt x="20" y="4"/>
                  </a:cubicBezTo>
                  <a:cubicBezTo>
                    <a:pt x="21" y="4"/>
                    <a:pt x="22" y="5"/>
                    <a:pt x="22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16" y="0"/>
                    <a:pt x="12" y="3"/>
                    <a:pt x="9" y="6"/>
                  </a:cubicBezTo>
                  <a:cubicBezTo>
                    <a:pt x="5" y="11"/>
                    <a:pt x="3" y="18"/>
                    <a:pt x="2" y="23"/>
                  </a:cubicBezTo>
                  <a:cubicBezTo>
                    <a:pt x="0" y="29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52" y="83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7" y="84"/>
                    <a:pt x="57" y="85"/>
                    <a:pt x="58" y="85"/>
                  </a:cubicBezTo>
                  <a:cubicBezTo>
                    <a:pt x="59" y="85"/>
                    <a:pt x="59" y="84"/>
                    <a:pt x="60" y="84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0" y="84"/>
                    <a:pt x="60" y="84"/>
                    <a:pt x="61" y="84"/>
                  </a:cubicBezTo>
                  <a:cubicBezTo>
                    <a:pt x="68" y="84"/>
                    <a:pt x="72" y="85"/>
                    <a:pt x="75" y="85"/>
                  </a:cubicBezTo>
                  <a:cubicBezTo>
                    <a:pt x="77" y="85"/>
                    <a:pt x="79" y="86"/>
                    <a:pt x="83" y="86"/>
                  </a:cubicBezTo>
                  <a:cubicBezTo>
                    <a:pt x="84" y="86"/>
                    <a:pt x="86" y="86"/>
                    <a:pt x="88" y="86"/>
                  </a:cubicBezTo>
                  <a:cubicBezTo>
                    <a:pt x="94" y="85"/>
                    <a:pt x="101" y="84"/>
                    <a:pt x="110" y="82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08" y="81"/>
                    <a:pt x="108" y="81"/>
                    <a:pt x="108" y="81"/>
                  </a:cubicBezTo>
                  <a:cubicBezTo>
                    <a:pt x="109" y="83"/>
                    <a:pt x="109" y="84"/>
                    <a:pt x="109" y="84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2" y="81"/>
                    <a:pt x="111" y="76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1" y="69"/>
                    <a:pt x="112" y="66"/>
                    <a:pt x="113" y="62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96" y="58"/>
                    <a:pt x="80" y="57"/>
                    <a:pt x="64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59" y="55"/>
                    <a:pt x="56" y="52"/>
                    <a:pt x="54" y="50"/>
                  </a:cubicBezTo>
                  <a:cubicBezTo>
                    <a:pt x="53" y="49"/>
                    <a:pt x="53" y="47"/>
                    <a:pt x="52" y="46"/>
                  </a:cubicBezTo>
                  <a:cubicBezTo>
                    <a:pt x="52" y="46"/>
                    <a:pt x="52" y="45"/>
                    <a:pt x="51" y="45"/>
                  </a:cubicBezTo>
                  <a:cubicBezTo>
                    <a:pt x="51" y="44"/>
                    <a:pt x="51" y="44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0" y="43"/>
                    <a:pt x="50" y="42"/>
                  </a:cubicBezTo>
                  <a:cubicBezTo>
                    <a:pt x="49" y="40"/>
                    <a:pt x="48" y="36"/>
                    <a:pt x="47" y="33"/>
                  </a:cubicBezTo>
                  <a:cubicBezTo>
                    <a:pt x="46" y="29"/>
                    <a:pt x="45" y="27"/>
                    <a:pt x="45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4" y="21"/>
                    <a:pt x="41" y="15"/>
                  </a:cubicBezTo>
                  <a:cubicBezTo>
                    <a:pt x="39" y="12"/>
                    <a:pt x="37" y="9"/>
                    <a:pt x="34" y="6"/>
                  </a:cubicBezTo>
                  <a:cubicBezTo>
                    <a:pt x="31" y="4"/>
                    <a:pt x="28" y="2"/>
                    <a:pt x="23" y="1"/>
                  </a:cubicBezTo>
                  <a:lnTo>
                    <a:pt x="22" y="3"/>
                  </a:ln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7" name="Freeform 1258"/>
            <p:cNvSpPr/>
            <p:nvPr/>
          </p:nvSpPr>
          <p:spPr bwMode="auto">
            <a:xfrm>
              <a:off x="3867656" y="4919737"/>
              <a:ext cx="1363068" cy="1107728"/>
            </a:xfrm>
            <a:custGeom>
              <a:avLst/>
              <a:gdLst>
                <a:gd name="T0" fmla="*/ 204 w 269"/>
                <a:gd name="T1" fmla="*/ 49 h 219"/>
                <a:gd name="T2" fmla="*/ 269 w 269"/>
                <a:gd name="T3" fmla="*/ 5 h 219"/>
                <a:gd name="T4" fmla="*/ 267 w 269"/>
                <a:gd name="T5" fmla="*/ 0 h 219"/>
                <a:gd name="T6" fmla="*/ 198 w 269"/>
                <a:gd name="T7" fmla="*/ 48 h 219"/>
                <a:gd name="T8" fmla="*/ 198 w 269"/>
                <a:gd name="T9" fmla="*/ 48 h 219"/>
                <a:gd name="T10" fmla="*/ 198 w 269"/>
                <a:gd name="T11" fmla="*/ 64 h 219"/>
                <a:gd name="T12" fmla="*/ 32 w 269"/>
                <a:gd name="T13" fmla="*/ 64 h 219"/>
                <a:gd name="T14" fmla="*/ 32 w 269"/>
                <a:gd name="T15" fmla="*/ 180 h 219"/>
                <a:gd name="T16" fmla="*/ 0 w 269"/>
                <a:gd name="T17" fmla="*/ 180 h 219"/>
                <a:gd name="T18" fmla="*/ 0 w 269"/>
                <a:gd name="T19" fmla="*/ 187 h 219"/>
                <a:gd name="T20" fmla="*/ 25 w 269"/>
                <a:gd name="T21" fmla="*/ 187 h 219"/>
                <a:gd name="T22" fmla="*/ 32 w 269"/>
                <a:gd name="T23" fmla="*/ 192 h 219"/>
                <a:gd name="T24" fmla="*/ 32 w 269"/>
                <a:gd name="T25" fmla="*/ 192 h 219"/>
                <a:gd name="T26" fmla="*/ 25 w 269"/>
                <a:gd name="T27" fmla="*/ 204 h 219"/>
                <a:gd name="T28" fmla="*/ 39 w 269"/>
                <a:gd name="T29" fmla="*/ 219 h 219"/>
                <a:gd name="T30" fmla="*/ 40 w 269"/>
                <a:gd name="T31" fmla="*/ 219 h 219"/>
                <a:gd name="T32" fmla="*/ 55 w 269"/>
                <a:gd name="T33" fmla="*/ 204 h 219"/>
                <a:gd name="T34" fmla="*/ 49 w 269"/>
                <a:gd name="T35" fmla="*/ 193 h 219"/>
                <a:gd name="T36" fmla="*/ 50 w 269"/>
                <a:gd name="T37" fmla="*/ 192 h 219"/>
                <a:gd name="T38" fmla="*/ 55 w 269"/>
                <a:gd name="T39" fmla="*/ 187 h 219"/>
                <a:gd name="T40" fmla="*/ 115 w 269"/>
                <a:gd name="T41" fmla="*/ 187 h 219"/>
                <a:gd name="T42" fmla="*/ 180 w 269"/>
                <a:gd name="T43" fmla="*/ 187 h 219"/>
                <a:gd name="T44" fmla="*/ 185 w 269"/>
                <a:gd name="T45" fmla="*/ 190 h 219"/>
                <a:gd name="T46" fmla="*/ 186 w 269"/>
                <a:gd name="T47" fmla="*/ 192 h 219"/>
                <a:gd name="T48" fmla="*/ 178 w 269"/>
                <a:gd name="T49" fmla="*/ 205 h 219"/>
                <a:gd name="T50" fmla="*/ 192 w 269"/>
                <a:gd name="T51" fmla="*/ 219 h 219"/>
                <a:gd name="T52" fmla="*/ 193 w 269"/>
                <a:gd name="T53" fmla="*/ 219 h 219"/>
                <a:gd name="T54" fmla="*/ 207 w 269"/>
                <a:gd name="T55" fmla="*/ 205 h 219"/>
                <a:gd name="T56" fmla="*/ 200 w 269"/>
                <a:gd name="T57" fmla="*/ 192 h 219"/>
                <a:gd name="T58" fmla="*/ 203 w 269"/>
                <a:gd name="T59" fmla="*/ 190 h 219"/>
                <a:gd name="T60" fmla="*/ 206 w 269"/>
                <a:gd name="T61" fmla="*/ 187 h 219"/>
                <a:gd name="T62" fmla="*/ 233 w 269"/>
                <a:gd name="T63" fmla="*/ 187 h 219"/>
                <a:gd name="T64" fmla="*/ 233 w 269"/>
                <a:gd name="T65" fmla="*/ 180 h 219"/>
                <a:gd name="T66" fmla="*/ 204 w 269"/>
                <a:gd name="T67" fmla="*/ 180 h 219"/>
                <a:gd name="T68" fmla="*/ 204 w 269"/>
                <a:gd name="T69" fmla="*/ 4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9" h="219">
                  <a:moveTo>
                    <a:pt x="204" y="49"/>
                  </a:moveTo>
                  <a:cubicBezTo>
                    <a:pt x="205" y="46"/>
                    <a:pt x="218" y="15"/>
                    <a:pt x="269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10" y="11"/>
                    <a:pt x="199" y="46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28" y="195"/>
                    <a:pt x="25" y="199"/>
                    <a:pt x="25" y="204"/>
                  </a:cubicBezTo>
                  <a:cubicBezTo>
                    <a:pt x="25" y="212"/>
                    <a:pt x="32" y="219"/>
                    <a:pt x="39" y="219"/>
                  </a:cubicBezTo>
                  <a:cubicBezTo>
                    <a:pt x="40" y="219"/>
                    <a:pt x="40" y="219"/>
                    <a:pt x="40" y="219"/>
                  </a:cubicBezTo>
                  <a:cubicBezTo>
                    <a:pt x="48" y="219"/>
                    <a:pt x="55" y="212"/>
                    <a:pt x="55" y="204"/>
                  </a:cubicBezTo>
                  <a:cubicBezTo>
                    <a:pt x="55" y="199"/>
                    <a:pt x="52" y="195"/>
                    <a:pt x="49" y="193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55" y="187"/>
                    <a:pt x="55" y="187"/>
                    <a:pt x="55" y="187"/>
                  </a:cubicBezTo>
                  <a:cubicBezTo>
                    <a:pt x="115" y="187"/>
                    <a:pt x="115" y="187"/>
                    <a:pt x="115" y="187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185" y="190"/>
                    <a:pt x="185" y="190"/>
                    <a:pt x="185" y="190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81" y="194"/>
                    <a:pt x="178" y="199"/>
                    <a:pt x="178" y="205"/>
                  </a:cubicBezTo>
                  <a:cubicBezTo>
                    <a:pt x="178" y="213"/>
                    <a:pt x="184" y="219"/>
                    <a:pt x="192" y="219"/>
                  </a:cubicBezTo>
                  <a:cubicBezTo>
                    <a:pt x="193" y="219"/>
                    <a:pt x="193" y="219"/>
                    <a:pt x="193" y="219"/>
                  </a:cubicBezTo>
                  <a:cubicBezTo>
                    <a:pt x="201" y="219"/>
                    <a:pt x="207" y="213"/>
                    <a:pt x="207" y="205"/>
                  </a:cubicBezTo>
                  <a:cubicBezTo>
                    <a:pt x="207" y="199"/>
                    <a:pt x="204" y="195"/>
                    <a:pt x="200" y="192"/>
                  </a:cubicBezTo>
                  <a:cubicBezTo>
                    <a:pt x="203" y="190"/>
                    <a:pt x="203" y="190"/>
                    <a:pt x="203" y="190"/>
                  </a:cubicBezTo>
                  <a:cubicBezTo>
                    <a:pt x="206" y="187"/>
                    <a:pt x="206" y="187"/>
                    <a:pt x="206" y="187"/>
                  </a:cubicBezTo>
                  <a:cubicBezTo>
                    <a:pt x="233" y="187"/>
                    <a:pt x="233" y="187"/>
                    <a:pt x="233" y="187"/>
                  </a:cubicBezTo>
                  <a:cubicBezTo>
                    <a:pt x="233" y="180"/>
                    <a:pt x="233" y="180"/>
                    <a:pt x="233" y="180"/>
                  </a:cubicBezTo>
                  <a:cubicBezTo>
                    <a:pt x="204" y="180"/>
                    <a:pt x="204" y="180"/>
                    <a:pt x="204" y="180"/>
                  </a:cubicBezTo>
                  <a:lnTo>
                    <a:pt x="204" y="49"/>
                  </a:lnTo>
                  <a:close/>
                </a:path>
              </a:pathLst>
            </a:custGeom>
            <a:solidFill>
              <a:srgbClr val="EDB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8" name="Freeform 1259"/>
            <p:cNvSpPr/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4 w 37"/>
                <a:gd name="T1" fmla="*/ 3 h 175"/>
                <a:gd name="T2" fmla="*/ 1 w 37"/>
                <a:gd name="T3" fmla="*/ 4 h 175"/>
                <a:gd name="T4" fmla="*/ 1 w 37"/>
                <a:gd name="T5" fmla="*/ 6 h 175"/>
                <a:gd name="T6" fmla="*/ 2 w 37"/>
                <a:gd name="T7" fmla="*/ 32 h 175"/>
                <a:gd name="T8" fmla="*/ 2 w 37"/>
                <a:gd name="T9" fmla="*/ 40 h 175"/>
                <a:gd name="T10" fmla="*/ 3 w 37"/>
                <a:gd name="T11" fmla="*/ 103 h 175"/>
                <a:gd name="T12" fmla="*/ 0 w 37"/>
                <a:gd name="T13" fmla="*/ 120 h 175"/>
                <a:gd name="T14" fmla="*/ 6 w 37"/>
                <a:gd name="T15" fmla="*/ 175 h 175"/>
                <a:gd name="T16" fmla="*/ 7 w 37"/>
                <a:gd name="T17" fmla="*/ 175 h 175"/>
                <a:gd name="T18" fmla="*/ 19 w 37"/>
                <a:gd name="T19" fmla="*/ 174 h 175"/>
                <a:gd name="T20" fmla="*/ 20 w 37"/>
                <a:gd name="T21" fmla="*/ 174 h 175"/>
                <a:gd name="T22" fmla="*/ 25 w 37"/>
                <a:gd name="T23" fmla="*/ 118 h 175"/>
                <a:gd name="T24" fmla="*/ 30 w 37"/>
                <a:gd name="T25" fmla="*/ 94 h 175"/>
                <a:gd name="T26" fmla="*/ 35 w 37"/>
                <a:gd name="T27" fmla="*/ 39 h 175"/>
                <a:gd name="T28" fmla="*/ 37 w 37"/>
                <a:gd name="T29" fmla="*/ 32 h 175"/>
                <a:gd name="T30" fmla="*/ 37 w 37"/>
                <a:gd name="T31" fmla="*/ 18 h 175"/>
                <a:gd name="T32" fmla="*/ 37 w 37"/>
                <a:gd name="T33" fmla="*/ 4 h 175"/>
                <a:gd name="T34" fmla="*/ 37 w 37"/>
                <a:gd name="T35" fmla="*/ 0 h 175"/>
                <a:gd name="T36" fmla="*/ 4 w 37"/>
                <a:gd name="T37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4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2" y="108"/>
                    <a:pt x="1" y="114"/>
                    <a:pt x="0" y="120"/>
                  </a:cubicBezTo>
                  <a:cubicBezTo>
                    <a:pt x="2" y="138"/>
                    <a:pt x="4" y="157"/>
                    <a:pt x="6" y="175"/>
                  </a:cubicBezTo>
                  <a:cubicBezTo>
                    <a:pt x="6" y="175"/>
                    <a:pt x="7" y="175"/>
                    <a:pt x="7" y="175"/>
                  </a:cubicBezTo>
                  <a:cubicBezTo>
                    <a:pt x="10" y="174"/>
                    <a:pt x="15" y="173"/>
                    <a:pt x="19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5" y="118"/>
                    <a:pt x="31" y="107"/>
                    <a:pt x="30" y="94"/>
                  </a:cubicBezTo>
                  <a:cubicBezTo>
                    <a:pt x="30" y="81"/>
                    <a:pt x="35" y="39"/>
                    <a:pt x="35" y="39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471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9" name="Freeform 1260"/>
            <p:cNvSpPr/>
            <p:nvPr/>
          </p:nvSpPr>
          <p:spPr bwMode="auto">
            <a:xfrm>
              <a:off x="11223714" y="4919737"/>
              <a:ext cx="176486" cy="176486"/>
            </a:xfrm>
            <a:custGeom>
              <a:avLst/>
              <a:gdLst>
                <a:gd name="T0" fmla="*/ 34 w 35"/>
                <a:gd name="T1" fmla="*/ 19 h 35"/>
                <a:gd name="T2" fmla="*/ 32 w 35"/>
                <a:gd name="T3" fmla="*/ 18 h 35"/>
                <a:gd name="T4" fmla="*/ 31 w 35"/>
                <a:gd name="T5" fmla="*/ 2 h 35"/>
                <a:gd name="T6" fmla="*/ 24 w 35"/>
                <a:gd name="T7" fmla="*/ 7 h 35"/>
                <a:gd name="T8" fmla="*/ 20 w 35"/>
                <a:gd name="T9" fmla="*/ 7 h 35"/>
                <a:gd name="T10" fmla="*/ 15 w 35"/>
                <a:gd name="T11" fmla="*/ 7 h 35"/>
                <a:gd name="T12" fmla="*/ 7 w 35"/>
                <a:gd name="T13" fmla="*/ 0 h 35"/>
                <a:gd name="T14" fmla="*/ 3 w 35"/>
                <a:gd name="T15" fmla="*/ 14 h 35"/>
                <a:gd name="T16" fmla="*/ 0 w 35"/>
                <a:gd name="T17" fmla="*/ 16 h 35"/>
                <a:gd name="T18" fmla="*/ 6 w 35"/>
                <a:gd name="T19" fmla="*/ 30 h 35"/>
                <a:gd name="T20" fmla="*/ 20 w 35"/>
                <a:gd name="T21" fmla="*/ 35 h 35"/>
                <a:gd name="T22" fmla="*/ 29 w 35"/>
                <a:gd name="T23" fmla="*/ 33 h 35"/>
                <a:gd name="T24" fmla="*/ 34 w 35"/>
                <a:gd name="T25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5">
                  <a:moveTo>
                    <a:pt x="34" y="19"/>
                  </a:moveTo>
                  <a:cubicBezTo>
                    <a:pt x="33" y="18"/>
                    <a:pt x="32" y="18"/>
                    <a:pt x="32" y="18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8" y="7"/>
                    <a:pt x="15" y="7"/>
                    <a:pt x="15" y="7"/>
                  </a:cubicBezTo>
                  <a:cubicBezTo>
                    <a:pt x="13" y="7"/>
                    <a:pt x="7" y="0"/>
                    <a:pt x="7" y="0"/>
                  </a:cubicBezTo>
                  <a:cubicBezTo>
                    <a:pt x="7" y="2"/>
                    <a:pt x="10" y="11"/>
                    <a:pt x="3" y="14"/>
                  </a:cubicBezTo>
                  <a:cubicBezTo>
                    <a:pt x="2" y="15"/>
                    <a:pt x="1" y="15"/>
                    <a:pt x="0" y="16"/>
                  </a:cubicBezTo>
                  <a:cubicBezTo>
                    <a:pt x="0" y="18"/>
                    <a:pt x="3" y="26"/>
                    <a:pt x="6" y="30"/>
                  </a:cubicBezTo>
                  <a:cubicBezTo>
                    <a:pt x="8" y="33"/>
                    <a:pt x="14" y="35"/>
                    <a:pt x="20" y="35"/>
                  </a:cubicBezTo>
                  <a:cubicBezTo>
                    <a:pt x="23" y="35"/>
                    <a:pt x="26" y="34"/>
                    <a:pt x="29" y="33"/>
                  </a:cubicBezTo>
                  <a:cubicBezTo>
                    <a:pt x="34" y="31"/>
                    <a:pt x="35" y="25"/>
                    <a:pt x="34" y="19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0" name="Freeform 1261"/>
            <p:cNvSpPr/>
            <p:nvPr/>
          </p:nvSpPr>
          <p:spPr bwMode="auto">
            <a:xfrm>
              <a:off x="11005924" y="5268953"/>
              <a:ext cx="142690" cy="668391"/>
            </a:xfrm>
            <a:custGeom>
              <a:avLst/>
              <a:gdLst>
                <a:gd name="T0" fmla="*/ 27 w 28"/>
                <a:gd name="T1" fmla="*/ 106 h 132"/>
                <a:gd name="T2" fmla="*/ 20 w 28"/>
                <a:gd name="T3" fmla="*/ 93 h 132"/>
                <a:gd name="T4" fmla="*/ 18 w 28"/>
                <a:gd name="T5" fmla="*/ 56 h 132"/>
                <a:gd name="T6" fmla="*/ 16 w 28"/>
                <a:gd name="T7" fmla="*/ 41 h 132"/>
                <a:gd name="T8" fmla="*/ 24 w 28"/>
                <a:gd name="T9" fmla="*/ 14 h 132"/>
                <a:gd name="T10" fmla="*/ 24 w 28"/>
                <a:gd name="T11" fmla="*/ 3 h 132"/>
                <a:gd name="T12" fmla="*/ 11 w 28"/>
                <a:gd name="T13" fmla="*/ 2 h 132"/>
                <a:gd name="T14" fmla="*/ 2 w 28"/>
                <a:gd name="T15" fmla="*/ 0 h 132"/>
                <a:gd name="T16" fmla="*/ 1 w 28"/>
                <a:gd name="T17" fmla="*/ 27 h 132"/>
                <a:gd name="T18" fmla="*/ 0 w 28"/>
                <a:gd name="T19" fmla="*/ 59 h 132"/>
                <a:gd name="T20" fmla="*/ 8 w 28"/>
                <a:gd name="T21" fmla="*/ 96 h 132"/>
                <a:gd name="T22" fmla="*/ 8 w 28"/>
                <a:gd name="T23" fmla="*/ 114 h 132"/>
                <a:gd name="T24" fmla="*/ 9 w 28"/>
                <a:gd name="T25" fmla="*/ 119 h 132"/>
                <a:gd name="T26" fmla="*/ 20 w 28"/>
                <a:gd name="T27" fmla="*/ 129 h 132"/>
                <a:gd name="T28" fmla="*/ 22 w 28"/>
                <a:gd name="T29" fmla="*/ 130 h 132"/>
                <a:gd name="T30" fmla="*/ 24 w 28"/>
                <a:gd name="T31" fmla="*/ 126 h 132"/>
                <a:gd name="T32" fmla="*/ 22 w 28"/>
                <a:gd name="T33" fmla="*/ 110 h 132"/>
                <a:gd name="T34" fmla="*/ 24 w 28"/>
                <a:gd name="T35" fmla="*/ 116 h 132"/>
                <a:gd name="T36" fmla="*/ 27 w 28"/>
                <a:gd name="T37" fmla="*/ 119 h 132"/>
                <a:gd name="T38" fmla="*/ 28 w 28"/>
                <a:gd name="T39" fmla="*/ 120 h 132"/>
                <a:gd name="T40" fmla="*/ 28 w 28"/>
                <a:gd name="T41" fmla="*/ 112 h 132"/>
                <a:gd name="T42" fmla="*/ 27 w 28"/>
                <a:gd name="T43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" h="132">
                  <a:moveTo>
                    <a:pt x="27" y="106"/>
                  </a:moveTo>
                  <a:cubicBezTo>
                    <a:pt x="26" y="103"/>
                    <a:pt x="27" y="101"/>
                    <a:pt x="20" y="9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56"/>
                    <a:pt x="17" y="44"/>
                    <a:pt x="16" y="41"/>
                  </a:cubicBezTo>
                  <a:cubicBezTo>
                    <a:pt x="16" y="41"/>
                    <a:pt x="22" y="21"/>
                    <a:pt x="24" y="14"/>
                  </a:cubicBezTo>
                  <a:cubicBezTo>
                    <a:pt x="24" y="10"/>
                    <a:pt x="24" y="7"/>
                    <a:pt x="24" y="3"/>
                  </a:cubicBezTo>
                  <a:cubicBezTo>
                    <a:pt x="20" y="3"/>
                    <a:pt x="16" y="2"/>
                    <a:pt x="11" y="2"/>
                  </a:cubicBezTo>
                  <a:cubicBezTo>
                    <a:pt x="8" y="1"/>
                    <a:pt x="5" y="1"/>
                    <a:pt x="2" y="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9" y="119"/>
                    <a:pt x="16" y="128"/>
                    <a:pt x="20" y="129"/>
                  </a:cubicBezTo>
                  <a:cubicBezTo>
                    <a:pt x="20" y="129"/>
                    <a:pt x="20" y="130"/>
                    <a:pt x="22" y="130"/>
                  </a:cubicBezTo>
                  <a:cubicBezTo>
                    <a:pt x="24" y="130"/>
                    <a:pt x="26" y="132"/>
                    <a:pt x="24" y="126"/>
                  </a:cubicBezTo>
                  <a:cubicBezTo>
                    <a:pt x="23" y="121"/>
                    <a:pt x="21" y="111"/>
                    <a:pt x="22" y="110"/>
                  </a:cubicBezTo>
                  <a:cubicBezTo>
                    <a:pt x="24" y="109"/>
                    <a:pt x="23" y="114"/>
                    <a:pt x="24" y="116"/>
                  </a:cubicBezTo>
                  <a:cubicBezTo>
                    <a:pt x="25" y="118"/>
                    <a:pt x="26" y="119"/>
                    <a:pt x="27" y="119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7" y="110"/>
                    <a:pt x="27" y="107"/>
                    <a:pt x="27" y="106"/>
                  </a:cubicBezTo>
                  <a:close/>
                </a:path>
              </a:pathLst>
            </a:custGeom>
            <a:solidFill>
              <a:srgbClr val="DD9E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1" name="Freeform 1262"/>
            <p:cNvSpPr/>
            <p:nvPr/>
          </p:nvSpPr>
          <p:spPr bwMode="auto">
            <a:xfrm>
              <a:off x="11497829" y="5298993"/>
              <a:ext cx="112650" cy="623331"/>
            </a:xfrm>
            <a:custGeom>
              <a:avLst/>
              <a:gdLst>
                <a:gd name="T0" fmla="*/ 3 w 22"/>
                <a:gd name="T1" fmla="*/ 0 h 123"/>
                <a:gd name="T2" fmla="*/ 1 w 22"/>
                <a:gd name="T3" fmla="*/ 4 h 123"/>
                <a:gd name="T4" fmla="*/ 1 w 22"/>
                <a:gd name="T5" fmla="*/ 32 h 123"/>
                <a:gd name="T6" fmla="*/ 2 w 22"/>
                <a:gd name="T7" fmla="*/ 46 h 123"/>
                <a:gd name="T8" fmla="*/ 9 w 22"/>
                <a:gd name="T9" fmla="*/ 78 h 123"/>
                <a:gd name="T10" fmla="*/ 10 w 22"/>
                <a:gd name="T11" fmla="*/ 90 h 123"/>
                <a:gd name="T12" fmla="*/ 4 w 22"/>
                <a:gd name="T13" fmla="*/ 104 h 123"/>
                <a:gd name="T14" fmla="*/ 4 w 22"/>
                <a:gd name="T15" fmla="*/ 104 h 123"/>
                <a:gd name="T16" fmla="*/ 4 w 22"/>
                <a:gd name="T17" fmla="*/ 123 h 123"/>
                <a:gd name="T18" fmla="*/ 18 w 22"/>
                <a:gd name="T19" fmla="*/ 109 h 123"/>
                <a:gd name="T20" fmla="*/ 19 w 22"/>
                <a:gd name="T21" fmla="*/ 91 h 123"/>
                <a:gd name="T22" fmla="*/ 20 w 22"/>
                <a:gd name="T23" fmla="*/ 61 h 123"/>
                <a:gd name="T24" fmla="*/ 19 w 22"/>
                <a:gd name="T25" fmla="*/ 32 h 123"/>
                <a:gd name="T26" fmla="*/ 17 w 22"/>
                <a:gd name="T27" fmla="*/ 23 h 123"/>
                <a:gd name="T28" fmla="*/ 17 w 22"/>
                <a:gd name="T29" fmla="*/ 0 h 123"/>
                <a:gd name="T30" fmla="*/ 3 w 22"/>
                <a:gd name="T3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3">
                  <a:moveTo>
                    <a:pt x="3" y="0"/>
                  </a:moveTo>
                  <a:cubicBezTo>
                    <a:pt x="2" y="0"/>
                    <a:pt x="2" y="2"/>
                    <a:pt x="1" y="4"/>
                  </a:cubicBezTo>
                  <a:cubicBezTo>
                    <a:pt x="1" y="15"/>
                    <a:pt x="1" y="29"/>
                    <a:pt x="1" y="32"/>
                  </a:cubicBezTo>
                  <a:cubicBezTo>
                    <a:pt x="0" y="38"/>
                    <a:pt x="2" y="46"/>
                    <a:pt x="2" y="4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8" y="91"/>
                    <a:pt x="5" y="103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12" y="122"/>
                    <a:pt x="18" y="109"/>
                    <a:pt x="18" y="109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2" y="43"/>
                    <a:pt x="20" y="34"/>
                    <a:pt x="19" y="32"/>
                  </a:cubicBezTo>
                  <a:cubicBezTo>
                    <a:pt x="18" y="31"/>
                    <a:pt x="17" y="23"/>
                    <a:pt x="17" y="23"/>
                  </a:cubicBezTo>
                  <a:cubicBezTo>
                    <a:pt x="18" y="18"/>
                    <a:pt x="17" y="8"/>
                    <a:pt x="17" y="0"/>
                  </a:cubicBezTo>
                  <a:cubicBezTo>
                    <a:pt x="11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2" name="Freeform 1263"/>
            <p:cNvSpPr/>
            <p:nvPr/>
          </p:nvSpPr>
          <p:spPr bwMode="auto">
            <a:xfrm>
              <a:off x="11242488" y="4762026"/>
              <a:ext cx="157710" cy="191507"/>
            </a:xfrm>
            <a:custGeom>
              <a:avLst/>
              <a:gdLst>
                <a:gd name="T0" fmla="*/ 23 w 31"/>
                <a:gd name="T1" fmla="*/ 1 h 38"/>
                <a:gd name="T2" fmla="*/ 16 w 31"/>
                <a:gd name="T3" fmla="*/ 0 h 38"/>
                <a:gd name="T4" fmla="*/ 15 w 31"/>
                <a:gd name="T5" fmla="*/ 0 h 38"/>
                <a:gd name="T6" fmla="*/ 5 w 31"/>
                <a:gd name="T7" fmla="*/ 6 h 38"/>
                <a:gd name="T8" fmla="*/ 4 w 31"/>
                <a:gd name="T9" fmla="*/ 11 h 38"/>
                <a:gd name="T10" fmla="*/ 0 w 31"/>
                <a:gd name="T11" fmla="*/ 12 h 38"/>
                <a:gd name="T12" fmla="*/ 0 w 31"/>
                <a:gd name="T13" fmla="*/ 21 h 38"/>
                <a:gd name="T14" fmla="*/ 0 w 31"/>
                <a:gd name="T15" fmla="*/ 26 h 38"/>
                <a:gd name="T16" fmla="*/ 0 w 31"/>
                <a:gd name="T17" fmla="*/ 26 h 38"/>
                <a:gd name="T18" fmla="*/ 1 w 31"/>
                <a:gd name="T19" fmla="*/ 28 h 38"/>
                <a:gd name="T20" fmla="*/ 3 w 31"/>
                <a:gd name="T21" fmla="*/ 31 h 38"/>
                <a:gd name="T22" fmla="*/ 11 w 31"/>
                <a:gd name="T23" fmla="*/ 38 h 38"/>
                <a:gd name="T24" fmla="*/ 16 w 31"/>
                <a:gd name="T25" fmla="*/ 38 h 38"/>
                <a:gd name="T26" fmla="*/ 20 w 31"/>
                <a:gd name="T27" fmla="*/ 38 h 38"/>
                <a:gd name="T28" fmla="*/ 27 w 31"/>
                <a:gd name="T29" fmla="*/ 33 h 38"/>
                <a:gd name="T30" fmla="*/ 30 w 31"/>
                <a:gd name="T31" fmla="*/ 29 h 38"/>
                <a:gd name="T32" fmla="*/ 31 w 31"/>
                <a:gd name="T33" fmla="*/ 22 h 38"/>
                <a:gd name="T34" fmla="*/ 31 w 31"/>
                <a:gd name="T35" fmla="*/ 18 h 38"/>
                <a:gd name="T36" fmla="*/ 31 w 31"/>
                <a:gd name="T37" fmla="*/ 15 h 38"/>
                <a:gd name="T38" fmla="*/ 31 w 31"/>
                <a:gd name="T39" fmla="*/ 13 h 38"/>
                <a:gd name="T40" fmla="*/ 23 w 31"/>
                <a:gd name="T4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38">
                  <a:moveTo>
                    <a:pt x="23" y="1"/>
                  </a:moveTo>
                  <a:cubicBezTo>
                    <a:pt x="22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10"/>
                    <a:pt x="4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0" y="12"/>
                    <a:pt x="0" y="17"/>
                    <a:pt x="0" y="21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" y="27"/>
                    <a:pt x="1" y="28"/>
                  </a:cubicBezTo>
                  <a:cubicBezTo>
                    <a:pt x="2" y="29"/>
                    <a:pt x="3" y="30"/>
                    <a:pt x="3" y="31"/>
                  </a:cubicBezTo>
                  <a:cubicBezTo>
                    <a:pt x="3" y="31"/>
                    <a:pt x="9" y="38"/>
                    <a:pt x="11" y="38"/>
                  </a:cubicBezTo>
                  <a:cubicBezTo>
                    <a:pt x="11" y="38"/>
                    <a:pt x="14" y="38"/>
                    <a:pt x="16" y="38"/>
                  </a:cubicBezTo>
                  <a:cubicBezTo>
                    <a:pt x="18" y="38"/>
                    <a:pt x="20" y="38"/>
                    <a:pt x="20" y="38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1"/>
                    <a:pt x="31" y="20"/>
                    <a:pt x="31" y="18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1"/>
                    <a:pt x="24" y="1"/>
                    <a:pt x="23" y="1"/>
                  </a:cubicBezTo>
                  <a:close/>
                </a:path>
              </a:pathLst>
            </a:custGeom>
            <a:solidFill>
              <a:srgbClr val="F2C1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3" name="Freeform 1264"/>
            <p:cNvSpPr/>
            <p:nvPr/>
          </p:nvSpPr>
          <p:spPr bwMode="auto">
            <a:xfrm>
              <a:off x="11017188" y="5002347"/>
              <a:ext cx="307911" cy="702187"/>
            </a:xfrm>
            <a:custGeom>
              <a:avLst/>
              <a:gdLst>
                <a:gd name="T0" fmla="*/ 47 w 61"/>
                <a:gd name="T1" fmla="*/ 14 h 139"/>
                <a:gd name="T2" fmla="*/ 41 w 61"/>
                <a:gd name="T3" fmla="*/ 0 h 139"/>
                <a:gd name="T4" fmla="*/ 41 w 61"/>
                <a:gd name="T5" fmla="*/ 0 h 139"/>
                <a:gd name="T6" fmla="*/ 19 w 61"/>
                <a:gd name="T7" fmla="*/ 10 h 139"/>
                <a:gd name="T8" fmla="*/ 8 w 61"/>
                <a:gd name="T9" fmla="*/ 19 h 139"/>
                <a:gd name="T10" fmla="*/ 1 w 61"/>
                <a:gd name="T11" fmla="*/ 46 h 139"/>
                <a:gd name="T12" fmla="*/ 0 w 61"/>
                <a:gd name="T13" fmla="*/ 51 h 139"/>
                <a:gd name="T14" fmla="*/ 0 w 61"/>
                <a:gd name="T15" fmla="*/ 51 h 139"/>
                <a:gd name="T16" fmla="*/ 0 w 61"/>
                <a:gd name="T17" fmla="*/ 53 h 139"/>
                <a:gd name="T18" fmla="*/ 9 w 61"/>
                <a:gd name="T19" fmla="*/ 55 h 139"/>
                <a:gd name="T20" fmla="*/ 22 w 61"/>
                <a:gd name="T21" fmla="*/ 56 h 139"/>
                <a:gd name="T22" fmla="*/ 22 w 61"/>
                <a:gd name="T23" fmla="*/ 67 h 139"/>
                <a:gd name="T24" fmla="*/ 22 w 61"/>
                <a:gd name="T25" fmla="*/ 73 h 139"/>
                <a:gd name="T26" fmla="*/ 23 w 61"/>
                <a:gd name="T27" fmla="*/ 97 h 139"/>
                <a:gd name="T28" fmla="*/ 25 w 61"/>
                <a:gd name="T29" fmla="*/ 121 h 139"/>
                <a:gd name="T30" fmla="*/ 25 w 61"/>
                <a:gd name="T31" fmla="*/ 139 h 139"/>
                <a:gd name="T32" fmla="*/ 25 w 61"/>
                <a:gd name="T33" fmla="*/ 137 h 139"/>
                <a:gd name="T34" fmla="*/ 28 w 61"/>
                <a:gd name="T35" fmla="*/ 136 h 139"/>
                <a:gd name="T36" fmla="*/ 61 w 61"/>
                <a:gd name="T37" fmla="*/ 133 h 139"/>
                <a:gd name="T38" fmla="*/ 61 w 61"/>
                <a:gd name="T39" fmla="*/ 19 h 139"/>
                <a:gd name="T40" fmla="*/ 47 w 61"/>
                <a:gd name="T41" fmla="*/ 1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39">
                  <a:moveTo>
                    <a:pt x="47" y="14"/>
                  </a:moveTo>
                  <a:cubicBezTo>
                    <a:pt x="44" y="10"/>
                    <a:pt x="41" y="2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1"/>
                    <a:pt x="32" y="1"/>
                    <a:pt x="19" y="10"/>
                  </a:cubicBezTo>
                  <a:cubicBezTo>
                    <a:pt x="13" y="14"/>
                    <a:pt x="10" y="17"/>
                    <a:pt x="8" y="19"/>
                  </a:cubicBezTo>
                  <a:cubicBezTo>
                    <a:pt x="2" y="28"/>
                    <a:pt x="1" y="40"/>
                    <a:pt x="1" y="46"/>
                  </a:cubicBezTo>
                  <a:cubicBezTo>
                    <a:pt x="1" y="46"/>
                    <a:pt x="0" y="4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3" y="54"/>
                    <a:pt x="6" y="54"/>
                    <a:pt x="9" y="55"/>
                  </a:cubicBezTo>
                  <a:cubicBezTo>
                    <a:pt x="14" y="55"/>
                    <a:pt x="18" y="56"/>
                    <a:pt x="22" y="56"/>
                  </a:cubicBezTo>
                  <a:cubicBezTo>
                    <a:pt x="22" y="60"/>
                    <a:pt x="22" y="63"/>
                    <a:pt x="22" y="67"/>
                  </a:cubicBezTo>
                  <a:cubicBezTo>
                    <a:pt x="22" y="69"/>
                    <a:pt x="22" y="71"/>
                    <a:pt x="22" y="7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5" y="120"/>
                    <a:pt x="25" y="121"/>
                    <a:pt x="25" y="121"/>
                  </a:cubicBezTo>
                  <a:cubicBezTo>
                    <a:pt x="25" y="131"/>
                    <a:pt x="23" y="136"/>
                    <a:pt x="25" y="139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61" y="133"/>
                    <a:pt x="61" y="133"/>
                    <a:pt x="61" y="133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5" y="19"/>
                    <a:pt x="49" y="17"/>
                    <a:pt x="47" y="14"/>
                  </a:cubicBezTo>
                  <a:close/>
                </a:path>
              </a:pathLst>
            </a:custGeom>
            <a:solidFill>
              <a:srgbClr val="C4C1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4" name="Freeform 1265"/>
            <p:cNvSpPr/>
            <p:nvPr/>
          </p:nvSpPr>
          <p:spPr bwMode="auto">
            <a:xfrm>
              <a:off x="11325098" y="5017367"/>
              <a:ext cx="292890" cy="660881"/>
            </a:xfrm>
            <a:custGeom>
              <a:avLst/>
              <a:gdLst>
                <a:gd name="T0" fmla="*/ 52 w 58"/>
                <a:gd name="T1" fmla="*/ 24 h 131"/>
                <a:gd name="T2" fmla="*/ 39 w 58"/>
                <a:gd name="T3" fmla="*/ 12 h 131"/>
                <a:gd name="T4" fmla="*/ 29 w 58"/>
                <a:gd name="T5" fmla="*/ 6 h 131"/>
                <a:gd name="T6" fmla="*/ 14 w 58"/>
                <a:gd name="T7" fmla="*/ 0 h 131"/>
                <a:gd name="T8" fmla="*/ 14 w 58"/>
                <a:gd name="T9" fmla="*/ 0 h 131"/>
                <a:gd name="T10" fmla="*/ 9 w 58"/>
                <a:gd name="T11" fmla="*/ 14 h 131"/>
                <a:gd name="T12" fmla="*/ 0 w 58"/>
                <a:gd name="T13" fmla="*/ 16 h 131"/>
                <a:gd name="T14" fmla="*/ 0 w 58"/>
                <a:gd name="T15" fmla="*/ 130 h 131"/>
                <a:gd name="T16" fmla="*/ 35 w 58"/>
                <a:gd name="T17" fmla="*/ 127 h 131"/>
                <a:gd name="T18" fmla="*/ 36 w 58"/>
                <a:gd name="T19" fmla="*/ 127 h 131"/>
                <a:gd name="T20" fmla="*/ 36 w 58"/>
                <a:gd name="T21" fmla="*/ 131 h 131"/>
                <a:gd name="T22" fmla="*/ 37 w 58"/>
                <a:gd name="T23" fmla="*/ 131 h 131"/>
                <a:gd name="T24" fmla="*/ 32 w 58"/>
                <a:gd name="T25" fmla="*/ 105 h 131"/>
                <a:gd name="T26" fmla="*/ 33 w 58"/>
                <a:gd name="T27" fmla="*/ 65 h 131"/>
                <a:gd name="T28" fmla="*/ 35 w 58"/>
                <a:gd name="T29" fmla="*/ 60 h 131"/>
                <a:gd name="T30" fmla="*/ 37 w 58"/>
                <a:gd name="T31" fmla="*/ 56 h 131"/>
                <a:gd name="T32" fmla="*/ 51 w 58"/>
                <a:gd name="T33" fmla="*/ 56 h 131"/>
                <a:gd name="T34" fmla="*/ 55 w 58"/>
                <a:gd name="T35" fmla="*/ 54 h 131"/>
                <a:gd name="T36" fmla="*/ 52 w 58"/>
                <a:gd name="T37" fmla="*/ 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131">
                  <a:moveTo>
                    <a:pt x="52" y="24"/>
                  </a:moveTo>
                  <a:cubicBezTo>
                    <a:pt x="48" y="17"/>
                    <a:pt x="43" y="14"/>
                    <a:pt x="39" y="12"/>
                  </a:cubicBezTo>
                  <a:cubicBezTo>
                    <a:pt x="36" y="10"/>
                    <a:pt x="32" y="8"/>
                    <a:pt x="29" y="6"/>
                  </a:cubicBezTo>
                  <a:cubicBezTo>
                    <a:pt x="24" y="3"/>
                    <a:pt x="19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6"/>
                    <a:pt x="14" y="12"/>
                    <a:pt x="9" y="14"/>
                  </a:cubicBezTo>
                  <a:cubicBezTo>
                    <a:pt x="6" y="15"/>
                    <a:pt x="3" y="16"/>
                    <a:pt x="0" y="1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8"/>
                    <a:pt x="36" y="130"/>
                    <a:pt x="36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4" y="70"/>
                    <a:pt x="33" y="65"/>
                  </a:cubicBezTo>
                  <a:cubicBezTo>
                    <a:pt x="33" y="65"/>
                    <a:pt x="34" y="62"/>
                    <a:pt x="35" y="60"/>
                  </a:cubicBezTo>
                  <a:cubicBezTo>
                    <a:pt x="36" y="58"/>
                    <a:pt x="36" y="56"/>
                    <a:pt x="37" y="56"/>
                  </a:cubicBezTo>
                  <a:cubicBezTo>
                    <a:pt x="37" y="57"/>
                    <a:pt x="45" y="57"/>
                    <a:pt x="51" y="56"/>
                  </a:cubicBezTo>
                  <a:cubicBezTo>
                    <a:pt x="53" y="55"/>
                    <a:pt x="55" y="55"/>
                    <a:pt x="55" y="54"/>
                  </a:cubicBezTo>
                  <a:cubicBezTo>
                    <a:pt x="56" y="44"/>
                    <a:pt x="58" y="32"/>
                    <a:pt x="52" y="24"/>
                  </a:cubicBezTo>
                  <a:close/>
                </a:path>
              </a:pathLst>
            </a:custGeom>
            <a:solidFill>
              <a:srgbClr val="DDD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5" name="Freeform 1266"/>
            <p:cNvSpPr/>
            <p:nvPr/>
          </p:nvSpPr>
          <p:spPr bwMode="auto">
            <a:xfrm>
              <a:off x="11212448" y="4675662"/>
              <a:ext cx="214037" cy="183997"/>
            </a:xfrm>
            <a:custGeom>
              <a:avLst/>
              <a:gdLst>
                <a:gd name="T0" fmla="*/ 42 w 42"/>
                <a:gd name="T1" fmla="*/ 21 h 36"/>
                <a:gd name="T2" fmla="*/ 42 w 42"/>
                <a:gd name="T3" fmla="*/ 20 h 36"/>
                <a:gd name="T4" fmla="*/ 41 w 42"/>
                <a:gd name="T5" fmla="*/ 19 h 36"/>
                <a:gd name="T6" fmla="*/ 41 w 42"/>
                <a:gd name="T7" fmla="*/ 18 h 36"/>
                <a:gd name="T8" fmla="*/ 41 w 42"/>
                <a:gd name="T9" fmla="*/ 17 h 36"/>
                <a:gd name="T10" fmla="*/ 41 w 42"/>
                <a:gd name="T11" fmla="*/ 14 h 36"/>
                <a:gd name="T12" fmla="*/ 35 w 42"/>
                <a:gd name="T13" fmla="*/ 6 h 36"/>
                <a:gd name="T14" fmla="*/ 22 w 42"/>
                <a:gd name="T15" fmla="*/ 0 h 36"/>
                <a:gd name="T16" fmla="*/ 20 w 42"/>
                <a:gd name="T17" fmla="*/ 0 h 36"/>
                <a:gd name="T18" fmla="*/ 15 w 42"/>
                <a:gd name="T19" fmla="*/ 1 h 36"/>
                <a:gd name="T20" fmla="*/ 7 w 42"/>
                <a:gd name="T21" fmla="*/ 6 h 36"/>
                <a:gd name="T22" fmla="*/ 5 w 42"/>
                <a:gd name="T23" fmla="*/ 8 h 36"/>
                <a:gd name="T24" fmla="*/ 4 w 42"/>
                <a:gd name="T25" fmla="*/ 10 h 36"/>
                <a:gd name="T26" fmla="*/ 4 w 42"/>
                <a:gd name="T27" fmla="*/ 11 h 36"/>
                <a:gd name="T28" fmla="*/ 3 w 42"/>
                <a:gd name="T29" fmla="*/ 12 h 36"/>
                <a:gd name="T30" fmla="*/ 2 w 42"/>
                <a:gd name="T31" fmla="*/ 13 h 36"/>
                <a:gd name="T32" fmla="*/ 2 w 42"/>
                <a:gd name="T33" fmla="*/ 14 h 36"/>
                <a:gd name="T34" fmla="*/ 0 w 42"/>
                <a:gd name="T35" fmla="*/ 18 h 36"/>
                <a:gd name="T36" fmla="*/ 0 w 42"/>
                <a:gd name="T37" fmla="*/ 31 h 36"/>
                <a:gd name="T38" fmla="*/ 1 w 42"/>
                <a:gd name="T39" fmla="*/ 31 h 36"/>
                <a:gd name="T40" fmla="*/ 5 w 42"/>
                <a:gd name="T41" fmla="*/ 36 h 36"/>
                <a:gd name="T42" fmla="*/ 5 w 42"/>
                <a:gd name="T43" fmla="*/ 35 h 36"/>
                <a:gd name="T44" fmla="*/ 6 w 42"/>
                <a:gd name="T45" fmla="*/ 29 h 36"/>
                <a:gd name="T46" fmla="*/ 10 w 42"/>
                <a:gd name="T47" fmla="*/ 28 h 36"/>
                <a:gd name="T48" fmla="*/ 11 w 42"/>
                <a:gd name="T49" fmla="*/ 23 h 36"/>
                <a:gd name="T50" fmla="*/ 21 w 42"/>
                <a:gd name="T51" fmla="*/ 17 h 36"/>
                <a:gd name="T52" fmla="*/ 22 w 42"/>
                <a:gd name="T53" fmla="*/ 17 h 36"/>
                <a:gd name="T54" fmla="*/ 29 w 42"/>
                <a:gd name="T55" fmla="*/ 18 h 36"/>
                <a:gd name="T56" fmla="*/ 37 w 42"/>
                <a:gd name="T57" fmla="*/ 30 h 36"/>
                <a:gd name="T58" fmla="*/ 37 w 42"/>
                <a:gd name="T59" fmla="*/ 30 h 36"/>
                <a:gd name="T60" fmla="*/ 37 w 42"/>
                <a:gd name="T61" fmla="*/ 30 h 36"/>
                <a:gd name="T62" fmla="*/ 38 w 42"/>
                <a:gd name="T63" fmla="*/ 31 h 36"/>
                <a:gd name="T64" fmla="*/ 40 w 42"/>
                <a:gd name="T65" fmla="*/ 32 h 36"/>
                <a:gd name="T66" fmla="*/ 40 w 42"/>
                <a:gd name="T67" fmla="*/ 29 h 36"/>
                <a:gd name="T68" fmla="*/ 42 w 42"/>
                <a:gd name="T69" fmla="*/ 24 h 36"/>
                <a:gd name="T70" fmla="*/ 42 w 42"/>
                <a:gd name="T71" fmla="*/ 23 h 36"/>
                <a:gd name="T72" fmla="*/ 42 w 42"/>
                <a:gd name="T73" fmla="*/ 23 h 36"/>
                <a:gd name="T74" fmla="*/ 42 w 42"/>
                <a:gd name="T75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36">
                  <a:moveTo>
                    <a:pt x="42" y="21"/>
                  </a:moveTo>
                  <a:cubicBezTo>
                    <a:pt x="42" y="21"/>
                    <a:pt x="42" y="20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4"/>
                    <a:pt x="39" y="11"/>
                    <a:pt x="35" y="6"/>
                  </a:cubicBezTo>
                  <a:cubicBezTo>
                    <a:pt x="33" y="3"/>
                    <a:pt x="28" y="1"/>
                    <a:pt x="22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2" y="1"/>
                    <a:pt x="9" y="3"/>
                    <a:pt x="7" y="6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5" y="9"/>
                    <a:pt x="5" y="9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4"/>
                    <a:pt x="2" y="14"/>
                  </a:cubicBezTo>
                  <a:cubicBezTo>
                    <a:pt x="1" y="17"/>
                    <a:pt x="0" y="18"/>
                    <a:pt x="0" y="1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3"/>
                    <a:pt x="5" y="36"/>
                    <a:pt x="5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3"/>
                    <a:pt x="6" y="30"/>
                    <a:pt x="6" y="29"/>
                  </a:cubicBezTo>
                  <a:cubicBezTo>
                    <a:pt x="6" y="29"/>
                    <a:pt x="7" y="28"/>
                    <a:pt x="10" y="28"/>
                  </a:cubicBezTo>
                  <a:cubicBezTo>
                    <a:pt x="12" y="27"/>
                    <a:pt x="11" y="23"/>
                    <a:pt x="11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2" y="17"/>
                  </a:cubicBezTo>
                  <a:cubicBezTo>
                    <a:pt x="24" y="17"/>
                    <a:pt x="28" y="18"/>
                    <a:pt x="29" y="18"/>
                  </a:cubicBezTo>
                  <a:cubicBezTo>
                    <a:pt x="30" y="18"/>
                    <a:pt x="36" y="28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7" y="30"/>
                    <a:pt x="38" y="31"/>
                  </a:cubicBezTo>
                  <a:cubicBezTo>
                    <a:pt x="39" y="31"/>
                    <a:pt x="39" y="31"/>
                    <a:pt x="40" y="32"/>
                  </a:cubicBezTo>
                  <a:cubicBezTo>
                    <a:pt x="40" y="30"/>
                    <a:pt x="40" y="29"/>
                    <a:pt x="40" y="29"/>
                  </a:cubicBezTo>
                  <a:cubicBezTo>
                    <a:pt x="41" y="28"/>
                    <a:pt x="41" y="26"/>
                    <a:pt x="42" y="24"/>
                  </a:cubicBezTo>
                  <a:cubicBezTo>
                    <a:pt x="42" y="24"/>
                    <a:pt x="42" y="24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2"/>
                    <a:pt x="42" y="21"/>
                  </a:cubicBezTo>
                  <a:close/>
                </a:path>
              </a:pathLst>
            </a:custGeom>
            <a:solidFill>
              <a:srgbClr val="F7ED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6" name="Freeform 1267"/>
            <p:cNvSpPr/>
            <p:nvPr/>
          </p:nvSpPr>
          <p:spPr bwMode="auto">
            <a:xfrm>
              <a:off x="11351385" y="6549409"/>
              <a:ext cx="131426" cy="202770"/>
            </a:xfrm>
            <a:custGeom>
              <a:avLst/>
              <a:gdLst>
                <a:gd name="T0" fmla="*/ 20 w 26"/>
                <a:gd name="T1" fmla="*/ 10 h 40"/>
                <a:gd name="T2" fmla="*/ 18 w 26"/>
                <a:gd name="T3" fmla="*/ 3 h 40"/>
                <a:gd name="T4" fmla="*/ 18 w 26"/>
                <a:gd name="T5" fmla="*/ 3 h 40"/>
                <a:gd name="T6" fmla="*/ 17 w 26"/>
                <a:gd name="T7" fmla="*/ 2 h 40"/>
                <a:gd name="T8" fmla="*/ 6 w 26"/>
                <a:gd name="T9" fmla="*/ 1 h 40"/>
                <a:gd name="T10" fmla="*/ 1 w 26"/>
                <a:gd name="T11" fmla="*/ 2 h 40"/>
                <a:gd name="T12" fmla="*/ 1 w 26"/>
                <a:gd name="T13" fmla="*/ 3 h 40"/>
                <a:gd name="T14" fmla="*/ 0 w 26"/>
                <a:gd name="T15" fmla="*/ 26 h 40"/>
                <a:gd name="T16" fmla="*/ 12 w 26"/>
                <a:gd name="T17" fmla="*/ 39 h 40"/>
                <a:gd name="T18" fmla="*/ 20 w 26"/>
                <a:gd name="T19" fmla="*/ 37 h 40"/>
                <a:gd name="T20" fmla="*/ 26 w 26"/>
                <a:gd name="T21" fmla="*/ 30 h 40"/>
                <a:gd name="T22" fmla="*/ 20 w 26"/>
                <a:gd name="T23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40">
                  <a:moveTo>
                    <a:pt x="20" y="10"/>
                  </a:moveTo>
                  <a:cubicBezTo>
                    <a:pt x="20" y="7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1"/>
                    <a:pt x="10" y="0"/>
                    <a:pt x="6" y="1"/>
                  </a:cubicBezTo>
                  <a:cubicBezTo>
                    <a:pt x="4" y="1"/>
                    <a:pt x="3" y="1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8" y="38"/>
                    <a:pt x="12" y="39"/>
                  </a:cubicBezTo>
                  <a:cubicBezTo>
                    <a:pt x="16" y="40"/>
                    <a:pt x="20" y="37"/>
                    <a:pt x="20" y="37"/>
                  </a:cubicBezTo>
                  <a:cubicBezTo>
                    <a:pt x="20" y="37"/>
                    <a:pt x="26" y="33"/>
                    <a:pt x="26" y="30"/>
                  </a:cubicBezTo>
                  <a:cubicBezTo>
                    <a:pt x="26" y="27"/>
                    <a:pt x="20" y="14"/>
                    <a:pt x="2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7" name="Freeform 1268"/>
            <p:cNvSpPr/>
            <p:nvPr/>
          </p:nvSpPr>
          <p:spPr bwMode="auto">
            <a:xfrm>
              <a:off x="11126084" y="6549409"/>
              <a:ext cx="127670" cy="202770"/>
            </a:xfrm>
            <a:custGeom>
              <a:avLst/>
              <a:gdLst>
                <a:gd name="T0" fmla="*/ 25 w 25"/>
                <a:gd name="T1" fmla="*/ 3 h 40"/>
                <a:gd name="T2" fmla="*/ 22 w 25"/>
                <a:gd name="T3" fmla="*/ 1 h 40"/>
                <a:gd name="T4" fmla="*/ 21 w 25"/>
                <a:gd name="T5" fmla="*/ 1 h 40"/>
                <a:gd name="T6" fmla="*/ 9 w 25"/>
                <a:gd name="T7" fmla="*/ 2 h 40"/>
                <a:gd name="T8" fmla="*/ 8 w 25"/>
                <a:gd name="T9" fmla="*/ 2 h 40"/>
                <a:gd name="T10" fmla="*/ 7 w 25"/>
                <a:gd name="T11" fmla="*/ 3 h 40"/>
                <a:gd name="T12" fmla="*/ 6 w 25"/>
                <a:gd name="T13" fmla="*/ 10 h 40"/>
                <a:gd name="T14" fmla="*/ 0 w 25"/>
                <a:gd name="T15" fmla="*/ 30 h 40"/>
                <a:gd name="T16" fmla="*/ 6 w 25"/>
                <a:gd name="T17" fmla="*/ 37 h 40"/>
                <a:gd name="T18" fmla="*/ 14 w 25"/>
                <a:gd name="T19" fmla="*/ 39 h 40"/>
                <a:gd name="T20" fmla="*/ 25 w 25"/>
                <a:gd name="T21" fmla="*/ 26 h 40"/>
                <a:gd name="T22" fmla="*/ 25 w 25"/>
                <a:gd name="T2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40">
                  <a:moveTo>
                    <a:pt x="25" y="3"/>
                  </a:moveTo>
                  <a:cubicBezTo>
                    <a:pt x="24" y="2"/>
                    <a:pt x="23" y="2"/>
                    <a:pt x="22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17" y="0"/>
                    <a:pt x="12" y="1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6" y="7"/>
                    <a:pt x="6" y="10"/>
                  </a:cubicBezTo>
                  <a:cubicBezTo>
                    <a:pt x="6" y="14"/>
                    <a:pt x="0" y="27"/>
                    <a:pt x="0" y="30"/>
                  </a:cubicBezTo>
                  <a:cubicBezTo>
                    <a:pt x="0" y="33"/>
                    <a:pt x="6" y="37"/>
                    <a:pt x="6" y="37"/>
                  </a:cubicBezTo>
                  <a:cubicBezTo>
                    <a:pt x="6" y="37"/>
                    <a:pt x="10" y="40"/>
                    <a:pt x="14" y="39"/>
                  </a:cubicBezTo>
                  <a:cubicBezTo>
                    <a:pt x="18" y="38"/>
                    <a:pt x="25" y="26"/>
                    <a:pt x="25" y="26"/>
                  </a:cubicBezTo>
                  <a:lnTo>
                    <a:pt x="25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8" name="Freeform 1269"/>
            <p:cNvSpPr/>
            <p:nvPr/>
          </p:nvSpPr>
          <p:spPr bwMode="auto">
            <a:xfrm>
              <a:off x="11137348" y="5674494"/>
              <a:ext cx="187750" cy="886182"/>
            </a:xfrm>
            <a:custGeom>
              <a:avLst/>
              <a:gdLst>
                <a:gd name="T0" fmla="*/ 0 w 37"/>
                <a:gd name="T1" fmla="*/ 120 h 175"/>
                <a:gd name="T2" fmla="*/ 3 w 37"/>
                <a:gd name="T3" fmla="*/ 103 h 175"/>
                <a:gd name="T4" fmla="*/ 2 w 37"/>
                <a:gd name="T5" fmla="*/ 40 h 175"/>
                <a:gd name="T6" fmla="*/ 2 w 37"/>
                <a:gd name="T7" fmla="*/ 32 h 175"/>
                <a:gd name="T8" fmla="*/ 1 w 37"/>
                <a:gd name="T9" fmla="*/ 6 h 175"/>
                <a:gd name="T10" fmla="*/ 1 w 37"/>
                <a:gd name="T11" fmla="*/ 4 h 175"/>
                <a:gd name="T12" fmla="*/ 4 w 37"/>
                <a:gd name="T13" fmla="*/ 3 h 175"/>
                <a:gd name="T14" fmla="*/ 37 w 37"/>
                <a:gd name="T15" fmla="*/ 0 h 175"/>
                <a:gd name="T16" fmla="*/ 37 w 37"/>
                <a:gd name="T17" fmla="*/ 4 h 175"/>
                <a:gd name="T18" fmla="*/ 37 w 37"/>
                <a:gd name="T19" fmla="*/ 18 h 175"/>
                <a:gd name="T20" fmla="*/ 37 w 37"/>
                <a:gd name="T21" fmla="*/ 32 h 175"/>
                <a:gd name="T22" fmla="*/ 35 w 37"/>
                <a:gd name="T23" fmla="*/ 39 h 175"/>
                <a:gd name="T24" fmla="*/ 30 w 37"/>
                <a:gd name="T25" fmla="*/ 94 h 175"/>
                <a:gd name="T26" fmla="*/ 25 w 37"/>
                <a:gd name="T27" fmla="*/ 118 h 175"/>
                <a:gd name="T28" fmla="*/ 20 w 37"/>
                <a:gd name="T29" fmla="*/ 174 h 175"/>
                <a:gd name="T30" fmla="*/ 19 w 37"/>
                <a:gd name="T31" fmla="*/ 174 h 175"/>
                <a:gd name="T32" fmla="*/ 8 w 37"/>
                <a:gd name="T33" fmla="*/ 175 h 175"/>
                <a:gd name="T34" fmla="*/ 6 w 37"/>
                <a:gd name="T35" fmla="*/ 175 h 175"/>
                <a:gd name="T36" fmla="*/ 0 w 37"/>
                <a:gd name="T37" fmla="*/ 12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75">
                  <a:moveTo>
                    <a:pt x="0" y="120"/>
                  </a:moveTo>
                  <a:cubicBezTo>
                    <a:pt x="1" y="114"/>
                    <a:pt x="2" y="108"/>
                    <a:pt x="3" y="10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9"/>
                    <a:pt x="30" y="81"/>
                    <a:pt x="30" y="94"/>
                  </a:cubicBezTo>
                  <a:cubicBezTo>
                    <a:pt x="31" y="107"/>
                    <a:pt x="25" y="118"/>
                    <a:pt x="25" y="118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19" y="174"/>
                  </a:cubicBezTo>
                  <a:cubicBezTo>
                    <a:pt x="15" y="173"/>
                    <a:pt x="10" y="174"/>
                    <a:pt x="8" y="175"/>
                  </a:cubicBezTo>
                  <a:cubicBezTo>
                    <a:pt x="6" y="175"/>
                    <a:pt x="6" y="175"/>
                    <a:pt x="6" y="175"/>
                  </a:cubicBezTo>
                  <a:cubicBezTo>
                    <a:pt x="4" y="156"/>
                    <a:pt x="2" y="138"/>
                    <a:pt x="0" y="120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9" name="Freeform 1270"/>
            <p:cNvSpPr/>
            <p:nvPr/>
          </p:nvSpPr>
          <p:spPr bwMode="auto">
            <a:xfrm>
              <a:off x="11325098" y="5659474"/>
              <a:ext cx="199017" cy="908712"/>
            </a:xfrm>
            <a:custGeom>
              <a:avLst/>
              <a:gdLst>
                <a:gd name="T0" fmla="*/ 11 w 39"/>
                <a:gd name="T1" fmla="*/ 177 h 179"/>
                <a:gd name="T2" fmla="*/ 6 w 39"/>
                <a:gd name="T3" fmla="*/ 178 h 179"/>
                <a:gd name="T4" fmla="*/ 3 w 39"/>
                <a:gd name="T5" fmla="*/ 139 h 179"/>
                <a:gd name="T6" fmla="*/ 4 w 39"/>
                <a:gd name="T7" fmla="*/ 108 h 179"/>
                <a:gd name="T8" fmla="*/ 1 w 39"/>
                <a:gd name="T9" fmla="*/ 30 h 179"/>
                <a:gd name="T10" fmla="*/ 0 w 39"/>
                <a:gd name="T11" fmla="*/ 35 h 179"/>
                <a:gd name="T12" fmla="*/ 0 w 39"/>
                <a:gd name="T13" fmla="*/ 21 h 179"/>
                <a:gd name="T14" fmla="*/ 0 w 39"/>
                <a:gd name="T15" fmla="*/ 7 h 179"/>
                <a:gd name="T16" fmla="*/ 0 w 39"/>
                <a:gd name="T17" fmla="*/ 3 h 179"/>
                <a:gd name="T18" fmla="*/ 35 w 39"/>
                <a:gd name="T19" fmla="*/ 0 h 179"/>
                <a:gd name="T20" fmla="*/ 37 w 39"/>
                <a:gd name="T21" fmla="*/ 4 h 179"/>
                <a:gd name="T22" fmla="*/ 37 w 39"/>
                <a:gd name="T23" fmla="*/ 8 h 179"/>
                <a:gd name="T24" fmla="*/ 38 w 39"/>
                <a:gd name="T25" fmla="*/ 17 h 179"/>
                <a:gd name="T26" fmla="*/ 39 w 39"/>
                <a:gd name="T27" fmla="*/ 22 h 179"/>
                <a:gd name="T28" fmla="*/ 38 w 39"/>
                <a:gd name="T29" fmla="*/ 26 h 179"/>
                <a:gd name="T30" fmla="*/ 37 w 39"/>
                <a:gd name="T31" fmla="*/ 44 h 179"/>
                <a:gd name="T32" fmla="*/ 35 w 39"/>
                <a:gd name="T33" fmla="*/ 57 h 179"/>
                <a:gd name="T34" fmla="*/ 32 w 39"/>
                <a:gd name="T35" fmla="*/ 79 h 179"/>
                <a:gd name="T36" fmla="*/ 30 w 39"/>
                <a:gd name="T37" fmla="*/ 113 h 179"/>
                <a:gd name="T38" fmla="*/ 28 w 39"/>
                <a:gd name="T39" fmla="*/ 141 h 179"/>
                <a:gd name="T40" fmla="*/ 23 w 39"/>
                <a:gd name="T41" fmla="*/ 179 h 179"/>
                <a:gd name="T42" fmla="*/ 22 w 39"/>
                <a:gd name="T43" fmla="*/ 178 h 179"/>
                <a:gd name="T44" fmla="*/ 11 w 39"/>
                <a:gd name="T45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179">
                  <a:moveTo>
                    <a:pt x="11" y="177"/>
                  </a:moveTo>
                  <a:cubicBezTo>
                    <a:pt x="9" y="177"/>
                    <a:pt x="8" y="177"/>
                    <a:pt x="6" y="178"/>
                  </a:cubicBezTo>
                  <a:cubicBezTo>
                    <a:pt x="6" y="171"/>
                    <a:pt x="3" y="143"/>
                    <a:pt x="3" y="139"/>
                  </a:cubicBezTo>
                  <a:cubicBezTo>
                    <a:pt x="2" y="133"/>
                    <a:pt x="4" y="108"/>
                    <a:pt x="4" y="108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"/>
                    <a:pt x="36" y="2"/>
                    <a:pt x="37" y="4"/>
                  </a:cubicBezTo>
                  <a:cubicBezTo>
                    <a:pt x="37" y="6"/>
                    <a:pt x="37" y="7"/>
                    <a:pt x="37" y="8"/>
                  </a:cubicBezTo>
                  <a:cubicBezTo>
                    <a:pt x="37" y="10"/>
                    <a:pt x="38" y="13"/>
                    <a:pt x="38" y="17"/>
                  </a:cubicBezTo>
                  <a:cubicBezTo>
                    <a:pt x="38" y="19"/>
                    <a:pt x="38" y="20"/>
                    <a:pt x="39" y="22"/>
                  </a:cubicBezTo>
                  <a:cubicBezTo>
                    <a:pt x="38" y="23"/>
                    <a:pt x="38" y="25"/>
                    <a:pt x="38" y="26"/>
                  </a:cubicBezTo>
                  <a:cubicBezTo>
                    <a:pt x="38" y="32"/>
                    <a:pt x="37" y="38"/>
                    <a:pt x="37" y="44"/>
                  </a:cubicBezTo>
                  <a:cubicBezTo>
                    <a:pt x="36" y="48"/>
                    <a:pt x="36" y="53"/>
                    <a:pt x="35" y="57"/>
                  </a:cubicBezTo>
                  <a:cubicBezTo>
                    <a:pt x="34" y="64"/>
                    <a:pt x="33" y="72"/>
                    <a:pt x="32" y="79"/>
                  </a:cubicBezTo>
                  <a:cubicBezTo>
                    <a:pt x="31" y="90"/>
                    <a:pt x="31" y="102"/>
                    <a:pt x="30" y="113"/>
                  </a:cubicBezTo>
                  <a:cubicBezTo>
                    <a:pt x="30" y="122"/>
                    <a:pt x="29" y="131"/>
                    <a:pt x="28" y="141"/>
                  </a:cubicBezTo>
                  <a:cubicBezTo>
                    <a:pt x="27" y="154"/>
                    <a:pt x="25" y="167"/>
                    <a:pt x="23" y="179"/>
                  </a:cubicBezTo>
                  <a:cubicBezTo>
                    <a:pt x="22" y="178"/>
                    <a:pt x="22" y="178"/>
                    <a:pt x="22" y="178"/>
                  </a:cubicBezTo>
                  <a:cubicBezTo>
                    <a:pt x="19" y="177"/>
                    <a:pt x="15" y="176"/>
                    <a:pt x="11" y="177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0" name="Freeform 1271"/>
            <p:cNvSpPr/>
            <p:nvPr/>
          </p:nvSpPr>
          <p:spPr bwMode="auto">
            <a:xfrm>
              <a:off x="11325098" y="5036143"/>
              <a:ext cx="187750" cy="642107"/>
            </a:xfrm>
            <a:custGeom>
              <a:avLst/>
              <a:gdLst>
                <a:gd name="T0" fmla="*/ 35 w 37"/>
                <a:gd name="T1" fmla="*/ 56 h 127"/>
                <a:gd name="T2" fmla="*/ 33 w 37"/>
                <a:gd name="T3" fmla="*/ 61 h 127"/>
                <a:gd name="T4" fmla="*/ 32 w 37"/>
                <a:gd name="T5" fmla="*/ 101 h 127"/>
                <a:gd name="T6" fmla="*/ 37 w 37"/>
                <a:gd name="T7" fmla="*/ 127 h 127"/>
                <a:gd name="T8" fmla="*/ 36 w 37"/>
                <a:gd name="T9" fmla="*/ 127 h 127"/>
                <a:gd name="T10" fmla="*/ 36 w 37"/>
                <a:gd name="T11" fmla="*/ 123 h 127"/>
                <a:gd name="T12" fmla="*/ 35 w 37"/>
                <a:gd name="T13" fmla="*/ 123 h 127"/>
                <a:gd name="T14" fmla="*/ 0 w 37"/>
                <a:gd name="T15" fmla="*/ 126 h 127"/>
                <a:gd name="T16" fmla="*/ 0 w 37"/>
                <a:gd name="T17" fmla="*/ 30 h 127"/>
                <a:gd name="T18" fmla="*/ 19 w 37"/>
                <a:gd name="T19" fmla="*/ 31 h 127"/>
                <a:gd name="T20" fmla="*/ 24 w 37"/>
                <a:gd name="T21" fmla="*/ 0 h 127"/>
                <a:gd name="T22" fmla="*/ 29 w 37"/>
                <a:gd name="T23" fmla="*/ 2 h 127"/>
                <a:gd name="T24" fmla="*/ 35 w 37"/>
                <a:gd name="T25" fmla="*/ 5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7">
                  <a:moveTo>
                    <a:pt x="35" y="56"/>
                  </a:moveTo>
                  <a:cubicBezTo>
                    <a:pt x="34" y="58"/>
                    <a:pt x="33" y="61"/>
                    <a:pt x="33" y="61"/>
                  </a:cubicBezTo>
                  <a:cubicBezTo>
                    <a:pt x="34" y="66"/>
                    <a:pt x="32" y="101"/>
                    <a:pt x="32" y="101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6"/>
                    <a:pt x="36" y="124"/>
                    <a:pt x="36" y="123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7" y="1"/>
                    <a:pt x="29" y="2"/>
                  </a:cubicBezTo>
                  <a:cubicBezTo>
                    <a:pt x="29" y="2"/>
                    <a:pt x="24" y="45"/>
                    <a:pt x="35" y="56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1" name="Freeform 1272"/>
            <p:cNvSpPr/>
            <p:nvPr/>
          </p:nvSpPr>
          <p:spPr bwMode="auto">
            <a:xfrm>
              <a:off x="11126084" y="5017367"/>
              <a:ext cx="199017" cy="687167"/>
            </a:xfrm>
            <a:custGeom>
              <a:avLst/>
              <a:gdLst>
                <a:gd name="T0" fmla="*/ 3 w 39"/>
                <a:gd name="T1" fmla="*/ 3 h 136"/>
                <a:gd name="T2" fmla="*/ 8 w 39"/>
                <a:gd name="T3" fmla="*/ 0 h 136"/>
                <a:gd name="T4" fmla="*/ 17 w 39"/>
                <a:gd name="T5" fmla="*/ 34 h 136"/>
                <a:gd name="T6" fmla="*/ 39 w 39"/>
                <a:gd name="T7" fmla="*/ 34 h 136"/>
                <a:gd name="T8" fmla="*/ 39 w 39"/>
                <a:gd name="T9" fmla="*/ 130 h 136"/>
                <a:gd name="T10" fmla="*/ 6 w 39"/>
                <a:gd name="T11" fmla="*/ 133 h 136"/>
                <a:gd name="T12" fmla="*/ 3 w 39"/>
                <a:gd name="T13" fmla="*/ 134 h 136"/>
                <a:gd name="T14" fmla="*/ 3 w 39"/>
                <a:gd name="T15" fmla="*/ 136 h 136"/>
                <a:gd name="T16" fmla="*/ 3 w 39"/>
                <a:gd name="T17" fmla="*/ 118 h 136"/>
                <a:gd name="T18" fmla="*/ 1 w 39"/>
                <a:gd name="T19" fmla="*/ 94 h 136"/>
                <a:gd name="T20" fmla="*/ 0 w 39"/>
                <a:gd name="T21" fmla="*/ 70 h 136"/>
                <a:gd name="T22" fmla="*/ 0 w 39"/>
                <a:gd name="T23" fmla="*/ 64 h 136"/>
                <a:gd name="T24" fmla="*/ 0 w 39"/>
                <a:gd name="T25" fmla="*/ 53 h 136"/>
                <a:gd name="T26" fmla="*/ 3 w 39"/>
                <a:gd name="T27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136">
                  <a:moveTo>
                    <a:pt x="3" y="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3" y="134"/>
                    <a:pt x="3" y="134"/>
                    <a:pt x="3" y="134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3"/>
                    <a:pt x="3" y="128"/>
                    <a:pt x="3" y="118"/>
                  </a:cubicBezTo>
                  <a:cubicBezTo>
                    <a:pt x="3" y="118"/>
                    <a:pt x="3" y="117"/>
                    <a:pt x="1" y="9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0" y="60"/>
                    <a:pt x="0" y="57"/>
                    <a:pt x="0" y="53"/>
                  </a:cubicBezTo>
                  <a:cubicBezTo>
                    <a:pt x="0" y="53"/>
                    <a:pt x="13" y="43"/>
                    <a:pt x="3" y="3"/>
                  </a:cubicBez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2" name="Freeform 1273"/>
            <p:cNvSpPr/>
            <p:nvPr/>
          </p:nvSpPr>
          <p:spPr bwMode="auto">
            <a:xfrm>
              <a:off x="11137348" y="5539314"/>
              <a:ext cx="356727" cy="37550"/>
            </a:xfrm>
            <a:custGeom>
              <a:avLst/>
              <a:gdLst>
                <a:gd name="T0" fmla="*/ 93 w 95"/>
                <a:gd name="T1" fmla="*/ 2 h 10"/>
                <a:gd name="T2" fmla="*/ 0 w 95"/>
                <a:gd name="T3" fmla="*/ 0 h 10"/>
                <a:gd name="T4" fmla="*/ 1 w 95"/>
                <a:gd name="T5" fmla="*/ 8 h 10"/>
                <a:gd name="T6" fmla="*/ 95 w 95"/>
                <a:gd name="T7" fmla="*/ 10 h 10"/>
                <a:gd name="T8" fmla="*/ 93 w 95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0">
                  <a:moveTo>
                    <a:pt x="93" y="2"/>
                  </a:moveTo>
                  <a:lnTo>
                    <a:pt x="0" y="0"/>
                  </a:lnTo>
                  <a:lnTo>
                    <a:pt x="1" y="8"/>
                  </a:lnTo>
                  <a:lnTo>
                    <a:pt x="95" y="10"/>
                  </a:lnTo>
                  <a:lnTo>
                    <a:pt x="93" y="2"/>
                  </a:ln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3" name="Freeform 1274"/>
            <p:cNvSpPr/>
            <p:nvPr/>
          </p:nvSpPr>
          <p:spPr bwMode="auto">
            <a:xfrm>
              <a:off x="11227468" y="5242667"/>
              <a:ext cx="183996" cy="67590"/>
            </a:xfrm>
            <a:custGeom>
              <a:avLst/>
              <a:gdLst>
                <a:gd name="T0" fmla="*/ 8 w 36"/>
                <a:gd name="T1" fmla="*/ 13 h 13"/>
                <a:gd name="T2" fmla="*/ 28 w 36"/>
                <a:gd name="T3" fmla="*/ 13 h 13"/>
                <a:gd name="T4" fmla="*/ 36 w 36"/>
                <a:gd name="T5" fmla="*/ 5 h 13"/>
                <a:gd name="T6" fmla="*/ 36 w 36"/>
                <a:gd name="T7" fmla="*/ 0 h 13"/>
                <a:gd name="T8" fmla="*/ 0 w 36"/>
                <a:gd name="T9" fmla="*/ 0 h 13"/>
                <a:gd name="T10" fmla="*/ 0 w 36"/>
                <a:gd name="T11" fmla="*/ 5 h 13"/>
                <a:gd name="T12" fmla="*/ 8 w 3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3">
                  <a:moveTo>
                    <a:pt x="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32" y="13"/>
                    <a:pt x="36" y="10"/>
                    <a:pt x="3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9"/>
                    <a:pt x="4" y="13"/>
                    <a:pt x="8" y="13"/>
                  </a:cubicBezTo>
                  <a:close/>
                </a:path>
              </a:pathLst>
            </a:custGeom>
            <a:solidFill>
              <a:srgbClr val="6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4" name="Freeform 1275"/>
            <p:cNvSpPr/>
            <p:nvPr/>
          </p:nvSpPr>
          <p:spPr bwMode="auto">
            <a:xfrm>
              <a:off x="11223714" y="4641866"/>
              <a:ext cx="199017" cy="131426"/>
            </a:xfrm>
            <a:custGeom>
              <a:avLst/>
              <a:gdLst>
                <a:gd name="T0" fmla="*/ 39 w 39"/>
                <a:gd name="T1" fmla="*/ 24 h 26"/>
                <a:gd name="T2" fmla="*/ 10 w 39"/>
                <a:gd name="T3" fmla="*/ 8 h 26"/>
                <a:gd name="T4" fmla="*/ 0 w 39"/>
                <a:gd name="T5" fmla="*/ 21 h 26"/>
                <a:gd name="T6" fmla="*/ 39 w 39"/>
                <a:gd name="T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6">
                  <a:moveTo>
                    <a:pt x="39" y="24"/>
                  </a:moveTo>
                  <a:cubicBezTo>
                    <a:pt x="39" y="24"/>
                    <a:pt x="37" y="0"/>
                    <a:pt x="10" y="8"/>
                  </a:cubicBezTo>
                  <a:cubicBezTo>
                    <a:pt x="10" y="8"/>
                    <a:pt x="4" y="12"/>
                    <a:pt x="0" y="21"/>
                  </a:cubicBezTo>
                  <a:cubicBezTo>
                    <a:pt x="0" y="21"/>
                    <a:pt x="18" y="26"/>
                    <a:pt x="39" y="24"/>
                  </a:cubicBezTo>
                  <a:close/>
                </a:path>
              </a:pathLst>
            </a:custGeom>
            <a:solidFill>
              <a:srgbClr val="8869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5" name="Freeform 1276"/>
            <p:cNvSpPr/>
            <p:nvPr/>
          </p:nvSpPr>
          <p:spPr bwMode="auto">
            <a:xfrm>
              <a:off x="11156124" y="4747006"/>
              <a:ext cx="266607" cy="30040"/>
            </a:xfrm>
            <a:custGeom>
              <a:avLst/>
              <a:gdLst>
                <a:gd name="T0" fmla="*/ 52 w 52"/>
                <a:gd name="T1" fmla="*/ 3 h 6"/>
                <a:gd name="T2" fmla="*/ 2 w 52"/>
                <a:gd name="T3" fmla="*/ 6 h 6"/>
                <a:gd name="T4" fmla="*/ 2 w 52"/>
                <a:gd name="T5" fmla="*/ 1 h 6"/>
                <a:gd name="T6" fmla="*/ 13 w 52"/>
                <a:gd name="T7" fmla="*/ 0 h 6"/>
                <a:gd name="T8" fmla="*/ 52 w 52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">
                  <a:moveTo>
                    <a:pt x="52" y="3"/>
                  </a:moveTo>
                  <a:cubicBezTo>
                    <a:pt x="52" y="3"/>
                    <a:pt x="5" y="6"/>
                    <a:pt x="2" y="6"/>
                  </a:cubicBezTo>
                  <a:cubicBezTo>
                    <a:pt x="0" y="6"/>
                    <a:pt x="2" y="1"/>
                    <a:pt x="2" y="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rgbClr val="755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6" name="Rectangle 1277"/>
            <p:cNvSpPr>
              <a:spLocks noChangeArrowheads="1"/>
            </p:cNvSpPr>
            <p:nvPr/>
          </p:nvSpPr>
          <p:spPr bwMode="auto">
            <a:xfrm>
              <a:off x="8692840" y="6177665"/>
              <a:ext cx="649617" cy="642107"/>
            </a:xfrm>
            <a:prstGeom prst="rect">
              <a:avLst/>
            </a:prstGeom>
            <a:solidFill>
              <a:srgbClr val="9883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7" name="Rectangle 1278"/>
            <p:cNvSpPr>
              <a:spLocks noChangeArrowheads="1"/>
            </p:cNvSpPr>
            <p:nvPr/>
          </p:nvSpPr>
          <p:spPr bwMode="auto">
            <a:xfrm>
              <a:off x="9113401" y="6241499"/>
              <a:ext cx="146446" cy="863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8" name="Freeform 1279"/>
            <p:cNvSpPr/>
            <p:nvPr/>
          </p:nvSpPr>
          <p:spPr bwMode="auto">
            <a:xfrm>
              <a:off x="8865571" y="6658306"/>
              <a:ext cx="18776" cy="116406"/>
            </a:xfrm>
            <a:custGeom>
              <a:avLst/>
              <a:gdLst>
                <a:gd name="T0" fmla="*/ 4 w 4"/>
                <a:gd name="T1" fmla="*/ 0 h 23"/>
                <a:gd name="T2" fmla="*/ 4 w 4"/>
                <a:gd name="T3" fmla="*/ 23 h 23"/>
                <a:gd name="T4" fmla="*/ 0 w 4"/>
                <a:gd name="T5" fmla="*/ 23 h 23"/>
                <a:gd name="T6" fmla="*/ 0 w 4"/>
                <a:gd name="T7" fmla="*/ 0 h 23"/>
                <a:gd name="T8" fmla="*/ 4 w 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4" y="0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0" y="5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" name="Rectangle 1280"/>
            <p:cNvSpPr>
              <a:spLocks noChangeArrowheads="1"/>
            </p:cNvSpPr>
            <p:nvPr/>
          </p:nvSpPr>
          <p:spPr bwMode="auto">
            <a:xfrm>
              <a:off x="8850551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0" name="Rectangle 1281"/>
            <p:cNvSpPr>
              <a:spLocks noChangeArrowheads="1"/>
            </p:cNvSpPr>
            <p:nvPr/>
          </p:nvSpPr>
          <p:spPr bwMode="auto">
            <a:xfrm>
              <a:off x="8914385" y="6658306"/>
              <a:ext cx="3004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" name="Rectangle 1282"/>
            <p:cNvSpPr>
              <a:spLocks noChangeArrowheads="1"/>
            </p:cNvSpPr>
            <p:nvPr/>
          </p:nvSpPr>
          <p:spPr bwMode="auto">
            <a:xfrm>
              <a:off x="8895611" y="6658306"/>
              <a:ext cx="1502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2" name="Rectangle 1283"/>
            <p:cNvSpPr>
              <a:spLocks noChangeArrowheads="1"/>
            </p:cNvSpPr>
            <p:nvPr/>
          </p:nvSpPr>
          <p:spPr bwMode="auto">
            <a:xfrm>
              <a:off x="8801734" y="6658306"/>
              <a:ext cx="2628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3" name="Freeform 1284"/>
            <p:cNvSpPr/>
            <p:nvPr/>
          </p:nvSpPr>
          <p:spPr bwMode="auto">
            <a:xfrm>
              <a:off x="8741654" y="6658306"/>
              <a:ext cx="0" cy="116406"/>
            </a:xfrm>
            <a:custGeom>
              <a:avLst/>
              <a:gdLst>
                <a:gd name="T0" fmla="*/ 0 h 23"/>
                <a:gd name="T1" fmla="*/ 0 h 23"/>
                <a:gd name="T2" fmla="*/ 23 h 23"/>
                <a:gd name="T3" fmla="*/ 23 h 23"/>
                <a:gd name="T4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4" name="Rectangle 1285"/>
            <p:cNvSpPr>
              <a:spLocks noChangeArrowheads="1"/>
            </p:cNvSpPr>
            <p:nvPr/>
          </p:nvSpPr>
          <p:spPr bwMode="auto">
            <a:xfrm>
              <a:off x="8756674" y="6658306"/>
              <a:ext cx="7510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5" name="Rectangle 1286"/>
            <p:cNvSpPr>
              <a:spLocks noChangeArrowheads="1"/>
            </p:cNvSpPr>
            <p:nvPr/>
          </p:nvSpPr>
          <p:spPr bwMode="auto">
            <a:xfrm>
              <a:off x="876418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6" name="Rectangle 1287"/>
            <p:cNvSpPr>
              <a:spLocks noChangeArrowheads="1"/>
            </p:cNvSpPr>
            <p:nvPr/>
          </p:nvSpPr>
          <p:spPr bwMode="auto">
            <a:xfrm>
              <a:off x="8779204" y="6658306"/>
              <a:ext cx="3756" cy="11640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62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629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52629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Tencent/TencentOS-tiny" TargetMode="External"/><Relationship Id="rId1" Type="http://schemas.openxmlformats.org/officeDocument/2006/relationships/hyperlink" Target="https://cloud.tencent.com/product/tos-tin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fae23b5-2bc0-4a19-b727-e2f07a89b6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075" y="1293990"/>
            <a:ext cx="9890581" cy="4700010"/>
            <a:chOff x="670075" y="1293990"/>
            <a:chExt cx="9890581" cy="4700010"/>
          </a:xfrm>
        </p:grpSpPr>
        <p:sp>
          <p:nvSpPr>
            <p:cNvPr id="6" name="ï$ḷîdê"/>
            <p:cNvSpPr/>
            <p:nvPr/>
          </p:nvSpPr>
          <p:spPr bwMode="auto">
            <a:xfrm>
              <a:off x="4656000" y="1293990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" name="íśḻïďe"/>
            <p:cNvSpPr/>
            <p:nvPr/>
          </p:nvSpPr>
          <p:spPr bwMode="auto">
            <a:xfrm>
              <a:off x="5213662" y="129399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开发环境与开发平台</a:t>
              </a:r>
              <a:endParaRPr lang="zh-CN" altLang="en-US" sz="1400" dirty="0"/>
            </a:p>
          </p:txBody>
        </p:sp>
        <p:sp>
          <p:nvSpPr>
            <p:cNvPr id="8" name="îŝlîḑé"/>
            <p:cNvSpPr/>
            <p:nvPr/>
          </p:nvSpPr>
          <p:spPr bwMode="auto">
            <a:xfrm>
              <a:off x="4656000" y="2114881"/>
              <a:ext cx="828092" cy="595554"/>
            </a:xfrm>
            <a:prstGeom prst="parallelogram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ís1îďè"/>
            <p:cNvSpPr/>
            <p:nvPr/>
          </p:nvSpPr>
          <p:spPr bwMode="auto">
            <a:xfrm>
              <a:off x="5213662" y="2114881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前后台系统</a:t>
              </a:r>
              <a:endParaRPr lang="zh-CN" altLang="en-US" sz="1400" dirty="0"/>
            </a:p>
          </p:txBody>
        </p:sp>
        <p:sp>
          <p:nvSpPr>
            <p:cNvPr id="10" name="íṧḻîḍè"/>
            <p:cNvSpPr/>
            <p:nvPr/>
          </p:nvSpPr>
          <p:spPr bwMode="auto">
            <a:xfrm>
              <a:off x="4656000" y="2941303"/>
              <a:ext cx="828092" cy="595554"/>
            </a:xfrm>
            <a:prstGeom prst="parallelogram">
              <a:avLst/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ísļïdé"/>
            <p:cNvSpPr/>
            <p:nvPr/>
          </p:nvSpPr>
          <p:spPr bwMode="auto">
            <a:xfrm>
              <a:off x="4656000" y="2941302"/>
              <a:ext cx="5904655" cy="590023"/>
            </a:xfrm>
            <a:prstGeom prst="parallelogram">
              <a:avLst/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嵌入式实时操作系统</a:t>
              </a:r>
              <a:endParaRPr lang="zh-CN" altLang="en-US" sz="1400" dirty="0"/>
            </a:p>
          </p:txBody>
        </p:sp>
        <p:sp>
          <p:nvSpPr>
            <p:cNvPr id="12" name="ïṥḷíḋe"/>
            <p:cNvSpPr/>
            <p:nvPr/>
          </p:nvSpPr>
          <p:spPr bwMode="auto">
            <a:xfrm>
              <a:off x="4656000" y="3756663"/>
              <a:ext cx="828092" cy="595554"/>
            </a:xfrm>
            <a:prstGeom prst="parallelogram">
              <a:avLst/>
            </a:prstGeom>
            <a:solidFill>
              <a:schemeClr val="accent4">
                <a:lumMod val="100000"/>
              </a:schemeClr>
            </a:solidFill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3" name="îṥḷíḓé"/>
            <p:cNvSpPr/>
            <p:nvPr/>
          </p:nvSpPr>
          <p:spPr bwMode="auto">
            <a:xfrm>
              <a:off x="5313405" y="3756663"/>
              <a:ext cx="5247251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实时操作系统的必要性</a:t>
              </a:r>
              <a:endParaRPr lang="zh-CN" altLang="en-US" sz="1400" dirty="0"/>
            </a:p>
          </p:txBody>
        </p:sp>
        <p:sp>
          <p:nvSpPr>
            <p:cNvPr id="14" name="ïŝ1íḑè"/>
            <p:cNvSpPr/>
            <p:nvPr/>
          </p:nvSpPr>
          <p:spPr bwMode="auto">
            <a:xfrm>
              <a:off x="4656000" y="4577554"/>
              <a:ext cx="828092" cy="595554"/>
            </a:xfrm>
            <a:prstGeom prst="parallelogram">
              <a:avLst/>
            </a:prstGeom>
            <a:solidFill>
              <a:schemeClr val="accent5">
                <a:lumMod val="100000"/>
              </a:schemeClr>
            </a:solidFill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5" name="ï$lídè"/>
            <p:cNvSpPr/>
            <p:nvPr/>
          </p:nvSpPr>
          <p:spPr bwMode="auto">
            <a:xfrm>
              <a:off x="5213662" y="4577554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5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目前常用的实时操作系统</a:t>
              </a:r>
              <a:endParaRPr lang="zh-CN" altLang="en-US" sz="1400" dirty="0"/>
            </a:p>
          </p:txBody>
        </p:sp>
        <p:sp>
          <p:nvSpPr>
            <p:cNvPr id="16" name="ïŝḻîḑé"/>
            <p:cNvSpPr/>
            <p:nvPr/>
          </p:nvSpPr>
          <p:spPr bwMode="auto">
            <a:xfrm>
              <a:off x="4656000" y="5398446"/>
              <a:ext cx="828092" cy="595554"/>
            </a:xfrm>
            <a:prstGeom prst="parallelogram">
              <a:avLst/>
            </a:prstGeom>
            <a:solidFill>
              <a:schemeClr val="accent6">
                <a:lumMod val="100000"/>
              </a:schemeClr>
            </a:solidFill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no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06</a:t>
              </a:r>
              <a:endParaRPr lang="en-US" altLang="zh-CN" sz="3200" dirty="0">
                <a:solidFill>
                  <a:schemeClr val="bg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îšḷîḑe"/>
            <p:cNvSpPr/>
            <p:nvPr/>
          </p:nvSpPr>
          <p:spPr bwMode="auto">
            <a:xfrm>
              <a:off x="5213662" y="5398446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简单</a:t>
              </a:r>
              <a:r>
                <a:rPr lang="zh-CN" altLang="en-US" sz="1400" dirty="0" smtClean="0"/>
                <a:t>了解</a:t>
              </a:r>
              <a:r>
                <a:rPr lang="en-US" altLang="zh-CN" sz="1400" dirty="0" err="1" smtClean="0"/>
                <a:t>TencentOS</a:t>
              </a:r>
              <a:r>
                <a:rPr lang="en-US" altLang="zh-CN" sz="1400" dirty="0" smtClean="0"/>
                <a:t> tiny</a:t>
              </a:r>
              <a:endParaRPr lang="en-US" altLang="zh-CN" sz="1400" dirty="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670075" y="2299172"/>
              <a:ext cx="297266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Sḻïďè"/>
            <p:cNvSpPr txBox="1"/>
            <p:nvPr/>
          </p:nvSpPr>
          <p:spPr>
            <a:xfrm>
              <a:off x="1461000" y="1293990"/>
              <a:ext cx="2181738" cy="1005703"/>
            </a:xfrm>
            <a:prstGeom prst="rect">
              <a:avLst/>
            </a:prstGeom>
          </p:spPr>
          <p:txBody>
            <a:bodyPr wrap="none" anchor="b">
              <a:normAutofit/>
            </a:bodyPr>
            <a:lstStyle/>
            <a:p>
              <a:pPr marL="0" indent="0" algn="r">
                <a:buNone/>
              </a:pPr>
              <a:r>
                <a:rPr lang="zh-CN" altLang="en-US" sz="3600" b="1" dirty="0" smtClean="0"/>
                <a:t>目录</a:t>
              </a:r>
              <a:endParaRPr lang="zh-CN" altLang="en-US" sz="3600" b="1" dirty="0"/>
            </a:p>
          </p:txBody>
        </p:sp>
      </p:grpSp>
      <p:sp>
        <p:nvSpPr>
          <p:cNvPr id="2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01. </a:t>
            </a:r>
            <a:r>
              <a:rPr lang="zh-CN" altLang="en-US" dirty="0" smtClean="0"/>
              <a:t>前</a:t>
            </a:r>
            <a:r>
              <a:rPr lang="zh-CN" altLang="en-US" dirty="0"/>
              <a:t>后台系统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pic>
        <p:nvPicPr>
          <p:cNvPr id="58" name="Picture 2" descr="1100576-20170518203520978-12929954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89" y="1220489"/>
            <a:ext cx="4462639" cy="362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后台 </a:t>
            </a:r>
            <a:br>
              <a:rPr lang="zh-CN" altLang="en-US" sz="1400" dirty="0"/>
            </a:br>
            <a:r>
              <a:rPr lang="zh-CN" altLang="en-US" sz="1400" dirty="0"/>
              <a:t>应用程序通常是一个无限的循环，在循环中，通过调用相应</a:t>
            </a:r>
            <a:r>
              <a:rPr lang="zh-CN" altLang="en-US" sz="1400" dirty="0" smtClean="0"/>
              <a:t>的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处理</a:t>
            </a:r>
            <a:r>
              <a:rPr lang="zh-CN" altLang="en-US" sz="1400" dirty="0"/>
              <a:t>函数完成相应的</a:t>
            </a:r>
            <a:r>
              <a:rPr lang="zh-CN" altLang="en-US" sz="1400" dirty="0" smtClean="0"/>
              <a:t>操作。</a:t>
            </a: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 smtClean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前台</a:t>
            </a:r>
            <a:br>
              <a:rPr lang="zh-CN" altLang="en-US" sz="1400" dirty="0"/>
            </a:br>
            <a:r>
              <a:rPr lang="zh-CN" altLang="en-US" sz="1400" dirty="0" smtClean="0"/>
              <a:t>接收</a:t>
            </a:r>
            <a:r>
              <a:rPr lang="zh-CN" altLang="en-US" sz="1400" dirty="0"/>
              <a:t>异步中断，来通知</a:t>
            </a:r>
            <a:r>
              <a:rPr lang="zh-CN" altLang="en-US" sz="1400" dirty="0" smtClean="0"/>
              <a:t>后台。</a:t>
            </a:r>
            <a:br>
              <a:rPr lang="zh-CN" altLang="en-US" sz="1400" dirty="0"/>
            </a:br>
            <a:endParaRPr lang="zh-CN" altLang="en-US" sz="1400" dirty="0"/>
          </a:p>
        </p:txBody>
      </p:sp>
      <p:sp>
        <p:nvSpPr>
          <p:cNvPr id="7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02. </a:t>
            </a:r>
            <a:r>
              <a:rPr lang="zh-CN" altLang="en-US" dirty="0" smtClean="0"/>
              <a:t>实时操作系统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9" y="1220490"/>
            <a:ext cx="4477845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什么是操作系统？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什么是实时操作系统？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 smtClean="0"/>
              <a:t>根据</a:t>
            </a:r>
            <a:r>
              <a:rPr lang="zh-CN" altLang="en-US" sz="1400" dirty="0"/>
              <a:t>程序的功能，我们把这个程序主体分割成一个个独立的，无限循环</a:t>
            </a:r>
            <a:r>
              <a:rPr lang="zh-CN" altLang="en-US" sz="1400" dirty="0" smtClean="0"/>
              <a:t>且无返回的</a:t>
            </a:r>
            <a:r>
              <a:rPr lang="zh-CN" altLang="en-US" sz="1400" dirty="0"/>
              <a:t>小程序，这个小程序我们</a:t>
            </a:r>
            <a:r>
              <a:rPr lang="zh-CN" altLang="en-US" sz="1400" dirty="0" smtClean="0"/>
              <a:t>称之为任务。每个任务都是</a:t>
            </a:r>
            <a:r>
              <a:rPr lang="zh-CN" altLang="en-US" sz="1400" dirty="0"/>
              <a:t>独立的，互不干扰的，且具备自身的优先级，它由操作系统调度管理。</a:t>
            </a: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br>
              <a:rPr lang="zh-CN" altLang="en-US" sz="1400" dirty="0"/>
            </a:br>
            <a:endParaRPr lang="zh-CN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124" y="1220488"/>
            <a:ext cx="7026876" cy="450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包含了什么？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îṣlíďê_1"/>
          <p:cNvSpPr/>
          <p:nvPr/>
        </p:nvSpPr>
        <p:spPr>
          <a:xfrm rot="16200000">
            <a:off x="5871635" y="416441"/>
            <a:ext cx="455082" cy="4410200"/>
          </a:xfrm>
          <a:prstGeom prst="rightBracket">
            <a:avLst>
              <a:gd name="adj" fmla="val 165525"/>
            </a:avLst>
          </a:prstGeom>
          <a:ln w="31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anchor="ctr"/>
          <a:lstStyle/>
          <a:p>
            <a:pPr algn="ctr"/>
          </a:p>
        </p:txBody>
      </p:sp>
      <p:sp>
        <p:nvSpPr>
          <p:cNvPr id="6" name="îṣlíďê"/>
          <p:cNvSpPr/>
          <p:nvPr/>
        </p:nvSpPr>
        <p:spPr>
          <a:xfrm rot="16200000">
            <a:off x="5871635" y="-1737796"/>
            <a:ext cx="455082" cy="8718674"/>
          </a:xfrm>
          <a:prstGeom prst="rightBracket">
            <a:avLst>
              <a:gd name="adj" fmla="val 226678"/>
            </a:avLst>
          </a:prstGeom>
          <a:ln w="31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anchor="ctr"/>
          <a:lstStyle/>
          <a:p>
            <a:pPr algn="ctr"/>
          </a:p>
        </p:txBody>
      </p:sp>
      <p:sp>
        <p:nvSpPr>
          <p:cNvPr id="7" name="Rectangle: Rounded Corners 86"/>
          <p:cNvSpPr/>
          <p:nvPr/>
        </p:nvSpPr>
        <p:spPr>
          <a:xfrm>
            <a:off x="660400" y="3017089"/>
            <a:ext cx="10871200" cy="15440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Oval 95"/>
          <p:cNvSpPr/>
          <p:nvPr/>
        </p:nvSpPr>
        <p:spPr>
          <a:xfrm>
            <a:off x="1504948" y="284908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Oval 96"/>
          <p:cNvSpPr/>
          <p:nvPr/>
        </p:nvSpPr>
        <p:spPr>
          <a:xfrm>
            <a:off x="3677868" y="284908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Oval 97"/>
          <p:cNvSpPr/>
          <p:nvPr/>
        </p:nvSpPr>
        <p:spPr>
          <a:xfrm>
            <a:off x="5850788" y="2849082"/>
            <a:ext cx="490422" cy="49041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/>
              <a:t>3</a:t>
            </a:r>
            <a:endParaRPr lang="en-US" sz="1400" b="1" dirty="0"/>
          </a:p>
        </p:txBody>
      </p:sp>
      <p:sp>
        <p:nvSpPr>
          <p:cNvPr id="11" name="Oval 98"/>
          <p:cNvSpPr/>
          <p:nvPr/>
        </p:nvSpPr>
        <p:spPr>
          <a:xfrm>
            <a:off x="8023708" y="284908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Oval 99"/>
          <p:cNvSpPr/>
          <p:nvPr/>
        </p:nvSpPr>
        <p:spPr>
          <a:xfrm>
            <a:off x="10196628" y="284908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13" name="Group 25"/>
          <p:cNvGrpSpPr/>
          <p:nvPr/>
        </p:nvGrpSpPr>
        <p:grpSpPr>
          <a:xfrm>
            <a:off x="5586155" y="3621385"/>
            <a:ext cx="1019690" cy="1020574"/>
            <a:chOff x="3662363" y="1317626"/>
            <a:chExt cx="1824038" cy="182562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5129213" y="1747838"/>
              <a:ext cx="357188" cy="965200"/>
            </a:xfrm>
            <a:custGeom>
              <a:avLst/>
              <a:gdLst>
                <a:gd name="T0" fmla="*/ 18 w 73"/>
                <a:gd name="T1" fmla="*/ 98 h 197"/>
                <a:gd name="T2" fmla="*/ 0 w 73"/>
                <a:gd name="T3" fmla="*/ 32 h 197"/>
                <a:gd name="T4" fmla="*/ 45 w 73"/>
                <a:gd name="T5" fmla="*/ 0 h 197"/>
                <a:gd name="T6" fmla="*/ 73 w 73"/>
                <a:gd name="T7" fmla="*/ 98 h 197"/>
                <a:gd name="T8" fmla="*/ 45 w 73"/>
                <a:gd name="T9" fmla="*/ 197 h 197"/>
                <a:gd name="T10" fmla="*/ 0 w 73"/>
                <a:gd name="T11" fmla="*/ 164 h 197"/>
                <a:gd name="T12" fmla="*/ 18 w 73"/>
                <a:gd name="T1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97">
                  <a:moveTo>
                    <a:pt x="18" y="98"/>
                  </a:moveTo>
                  <a:cubicBezTo>
                    <a:pt x="18" y="74"/>
                    <a:pt x="12" y="51"/>
                    <a:pt x="0" y="3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28"/>
                    <a:pt x="73" y="62"/>
                    <a:pt x="73" y="98"/>
                  </a:cubicBezTo>
                  <a:cubicBezTo>
                    <a:pt x="73" y="134"/>
                    <a:pt x="62" y="168"/>
                    <a:pt x="45" y="19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2" y="145"/>
                    <a:pt x="18" y="122"/>
                    <a:pt x="18" y="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4357688" y="2659063"/>
              <a:ext cx="914400" cy="484187"/>
            </a:xfrm>
            <a:custGeom>
              <a:avLst/>
              <a:gdLst>
                <a:gd name="T0" fmla="*/ 44 w 187"/>
                <a:gd name="T1" fmla="*/ 44 h 99"/>
                <a:gd name="T2" fmla="*/ 142 w 187"/>
                <a:gd name="T3" fmla="*/ 0 h 99"/>
                <a:gd name="T4" fmla="*/ 187 w 187"/>
                <a:gd name="T5" fmla="*/ 32 h 99"/>
                <a:gd name="T6" fmla="*/ 44 w 187"/>
                <a:gd name="T7" fmla="*/ 99 h 99"/>
                <a:gd name="T8" fmla="*/ 0 w 187"/>
                <a:gd name="T9" fmla="*/ 93 h 99"/>
                <a:gd name="T10" fmla="*/ 16 w 187"/>
                <a:gd name="T11" fmla="*/ 41 h 99"/>
                <a:gd name="T12" fmla="*/ 44 w 187"/>
                <a:gd name="T13" fmla="*/ 4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9">
                  <a:moveTo>
                    <a:pt x="44" y="44"/>
                  </a:moveTo>
                  <a:cubicBezTo>
                    <a:pt x="83" y="44"/>
                    <a:pt x="118" y="27"/>
                    <a:pt x="142" y="0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53" y="73"/>
                    <a:pt x="101" y="99"/>
                    <a:pt x="44" y="99"/>
                  </a:cubicBezTo>
                  <a:cubicBezTo>
                    <a:pt x="29" y="99"/>
                    <a:pt x="14" y="97"/>
                    <a:pt x="0" y="93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5" y="43"/>
                    <a:pt x="35" y="44"/>
                    <a:pt x="44" y="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3662363" y="2297113"/>
              <a:ext cx="650875" cy="777875"/>
            </a:xfrm>
            <a:custGeom>
              <a:avLst/>
              <a:gdLst>
                <a:gd name="T0" fmla="*/ 133 w 133"/>
                <a:gd name="T1" fmla="*/ 107 h 159"/>
                <a:gd name="T2" fmla="*/ 116 w 133"/>
                <a:gd name="T3" fmla="*/ 159 h 159"/>
                <a:gd name="T4" fmla="*/ 0 w 133"/>
                <a:gd name="T5" fmla="*/ 0 h 159"/>
                <a:gd name="T6" fmla="*/ 55 w 133"/>
                <a:gd name="T7" fmla="*/ 0 h 159"/>
                <a:gd name="T8" fmla="*/ 133 w 133"/>
                <a:gd name="T9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9">
                  <a:moveTo>
                    <a:pt x="133" y="107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52" y="133"/>
                    <a:pt x="5" y="72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48"/>
                    <a:pt x="91" y="88"/>
                    <a:pt x="133" y="10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4357688" y="1317626"/>
              <a:ext cx="914400" cy="479425"/>
            </a:xfrm>
            <a:custGeom>
              <a:avLst/>
              <a:gdLst>
                <a:gd name="T0" fmla="*/ 44 w 187"/>
                <a:gd name="T1" fmla="*/ 54 h 98"/>
                <a:gd name="T2" fmla="*/ 16 w 187"/>
                <a:gd name="T3" fmla="*/ 57 h 98"/>
                <a:gd name="T4" fmla="*/ 0 w 187"/>
                <a:gd name="T5" fmla="*/ 5 h 98"/>
                <a:gd name="T6" fmla="*/ 44 w 187"/>
                <a:gd name="T7" fmla="*/ 0 h 98"/>
                <a:gd name="T8" fmla="*/ 187 w 187"/>
                <a:gd name="T9" fmla="*/ 66 h 98"/>
                <a:gd name="T10" fmla="*/ 142 w 187"/>
                <a:gd name="T11" fmla="*/ 98 h 98"/>
                <a:gd name="T12" fmla="*/ 44 w 187"/>
                <a:gd name="T1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8">
                  <a:moveTo>
                    <a:pt x="44" y="54"/>
                  </a:moveTo>
                  <a:cubicBezTo>
                    <a:pt x="35" y="54"/>
                    <a:pt x="25" y="55"/>
                    <a:pt x="16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2"/>
                    <a:pt x="29" y="0"/>
                    <a:pt x="44" y="0"/>
                  </a:cubicBezTo>
                  <a:cubicBezTo>
                    <a:pt x="101" y="0"/>
                    <a:pt x="153" y="25"/>
                    <a:pt x="187" y="66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18" y="71"/>
                    <a:pt x="83" y="54"/>
                    <a:pt x="44" y="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3662363" y="1381125"/>
              <a:ext cx="650875" cy="782637"/>
            </a:xfrm>
            <a:custGeom>
              <a:avLst/>
              <a:gdLst>
                <a:gd name="T0" fmla="*/ 55 w 133"/>
                <a:gd name="T1" fmla="*/ 160 h 160"/>
                <a:gd name="T2" fmla="*/ 0 w 133"/>
                <a:gd name="T3" fmla="*/ 160 h 160"/>
                <a:gd name="T4" fmla="*/ 116 w 133"/>
                <a:gd name="T5" fmla="*/ 0 h 160"/>
                <a:gd name="T6" fmla="*/ 133 w 133"/>
                <a:gd name="T7" fmla="*/ 53 h 160"/>
                <a:gd name="T8" fmla="*/ 55 w 13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0">
                  <a:moveTo>
                    <a:pt x="55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5" y="87"/>
                    <a:pt x="52" y="27"/>
                    <a:pt x="116" y="0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91" y="71"/>
                    <a:pt x="60" y="112"/>
                    <a:pt x="55" y="1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Oval 102"/>
          <p:cNvSpPr/>
          <p:nvPr/>
        </p:nvSpPr>
        <p:spPr>
          <a:xfrm>
            <a:off x="5817606" y="3851947"/>
            <a:ext cx="556789" cy="55678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sx="110000" sy="110000" algn="ctr" rotWithShape="0">
              <a:schemeClr val="tx1"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0" name="任意多边形: 形状 19"/>
          <p:cNvSpPr/>
          <p:nvPr/>
        </p:nvSpPr>
        <p:spPr bwMode="auto">
          <a:xfrm>
            <a:off x="5958542" y="3997963"/>
            <a:ext cx="274915" cy="264754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íṩļíďé"/>
          <p:cNvSpPr/>
          <p:nvPr/>
        </p:nvSpPr>
        <p:spPr>
          <a:xfrm>
            <a:off x="5353050" y="1149175"/>
            <a:ext cx="1485900" cy="1485900"/>
          </a:xfrm>
          <a:prstGeom prst="ellipse">
            <a:avLst/>
          </a:prstGeom>
          <a:blipFill>
            <a:blip r:embed="rId1"/>
            <a:stretch>
              <a:fillRect l="-25214" r="-24786"/>
            </a:stretch>
          </a:blipFill>
          <a:ln w="57150" cap="flat" cmpd="sng" algn="ctr">
            <a:solidFill>
              <a:schemeClr val="bg2">
                <a:alpha val="7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/>
          </a:p>
        </p:txBody>
      </p:sp>
      <p:grpSp>
        <p:nvGrpSpPr>
          <p:cNvPr id="22" name="Group 25"/>
          <p:cNvGrpSpPr/>
          <p:nvPr/>
        </p:nvGrpSpPr>
        <p:grpSpPr>
          <a:xfrm>
            <a:off x="7759075" y="3621386"/>
            <a:ext cx="1019689" cy="1020571"/>
            <a:chOff x="3662363" y="1317625"/>
            <a:chExt cx="1824041" cy="182562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3" name="Freeform 5"/>
            <p:cNvSpPr/>
            <p:nvPr/>
          </p:nvSpPr>
          <p:spPr bwMode="auto">
            <a:xfrm>
              <a:off x="5129216" y="1747835"/>
              <a:ext cx="357188" cy="965198"/>
            </a:xfrm>
            <a:custGeom>
              <a:avLst/>
              <a:gdLst>
                <a:gd name="T0" fmla="*/ 18 w 73"/>
                <a:gd name="T1" fmla="*/ 98 h 197"/>
                <a:gd name="T2" fmla="*/ 0 w 73"/>
                <a:gd name="T3" fmla="*/ 32 h 197"/>
                <a:gd name="T4" fmla="*/ 45 w 73"/>
                <a:gd name="T5" fmla="*/ 0 h 197"/>
                <a:gd name="T6" fmla="*/ 73 w 73"/>
                <a:gd name="T7" fmla="*/ 98 h 197"/>
                <a:gd name="T8" fmla="*/ 45 w 73"/>
                <a:gd name="T9" fmla="*/ 197 h 197"/>
                <a:gd name="T10" fmla="*/ 0 w 73"/>
                <a:gd name="T11" fmla="*/ 164 h 197"/>
                <a:gd name="T12" fmla="*/ 18 w 73"/>
                <a:gd name="T1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97">
                  <a:moveTo>
                    <a:pt x="18" y="98"/>
                  </a:moveTo>
                  <a:cubicBezTo>
                    <a:pt x="18" y="74"/>
                    <a:pt x="12" y="51"/>
                    <a:pt x="0" y="3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28"/>
                    <a:pt x="73" y="62"/>
                    <a:pt x="73" y="98"/>
                  </a:cubicBezTo>
                  <a:cubicBezTo>
                    <a:pt x="73" y="134"/>
                    <a:pt x="62" y="168"/>
                    <a:pt x="45" y="19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2" y="145"/>
                    <a:pt x="18" y="122"/>
                    <a:pt x="18" y="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/>
            <p:nvPr/>
          </p:nvSpPr>
          <p:spPr bwMode="auto">
            <a:xfrm>
              <a:off x="4357690" y="2659059"/>
              <a:ext cx="914401" cy="484186"/>
            </a:xfrm>
            <a:custGeom>
              <a:avLst/>
              <a:gdLst>
                <a:gd name="T0" fmla="*/ 44 w 187"/>
                <a:gd name="T1" fmla="*/ 44 h 99"/>
                <a:gd name="T2" fmla="*/ 142 w 187"/>
                <a:gd name="T3" fmla="*/ 0 h 99"/>
                <a:gd name="T4" fmla="*/ 187 w 187"/>
                <a:gd name="T5" fmla="*/ 32 h 99"/>
                <a:gd name="T6" fmla="*/ 44 w 187"/>
                <a:gd name="T7" fmla="*/ 99 h 99"/>
                <a:gd name="T8" fmla="*/ 0 w 187"/>
                <a:gd name="T9" fmla="*/ 93 h 99"/>
                <a:gd name="T10" fmla="*/ 16 w 187"/>
                <a:gd name="T11" fmla="*/ 41 h 99"/>
                <a:gd name="T12" fmla="*/ 44 w 187"/>
                <a:gd name="T13" fmla="*/ 4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9">
                  <a:moveTo>
                    <a:pt x="44" y="44"/>
                  </a:moveTo>
                  <a:cubicBezTo>
                    <a:pt x="83" y="44"/>
                    <a:pt x="118" y="27"/>
                    <a:pt x="142" y="0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53" y="73"/>
                    <a:pt x="101" y="99"/>
                    <a:pt x="44" y="99"/>
                  </a:cubicBezTo>
                  <a:cubicBezTo>
                    <a:pt x="29" y="99"/>
                    <a:pt x="14" y="97"/>
                    <a:pt x="0" y="93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5" y="43"/>
                    <a:pt x="35" y="44"/>
                    <a:pt x="44" y="4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7"/>
            <p:cNvSpPr/>
            <p:nvPr/>
          </p:nvSpPr>
          <p:spPr bwMode="auto">
            <a:xfrm>
              <a:off x="3662365" y="2297109"/>
              <a:ext cx="650875" cy="777875"/>
            </a:xfrm>
            <a:custGeom>
              <a:avLst/>
              <a:gdLst>
                <a:gd name="T0" fmla="*/ 133 w 133"/>
                <a:gd name="T1" fmla="*/ 107 h 159"/>
                <a:gd name="T2" fmla="*/ 116 w 133"/>
                <a:gd name="T3" fmla="*/ 159 h 159"/>
                <a:gd name="T4" fmla="*/ 0 w 133"/>
                <a:gd name="T5" fmla="*/ 0 h 159"/>
                <a:gd name="T6" fmla="*/ 55 w 133"/>
                <a:gd name="T7" fmla="*/ 0 h 159"/>
                <a:gd name="T8" fmla="*/ 133 w 133"/>
                <a:gd name="T9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9">
                  <a:moveTo>
                    <a:pt x="133" y="107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52" y="133"/>
                    <a:pt x="5" y="72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48"/>
                    <a:pt x="91" y="88"/>
                    <a:pt x="133" y="10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4357690" y="1317625"/>
              <a:ext cx="914401" cy="479424"/>
            </a:xfrm>
            <a:custGeom>
              <a:avLst/>
              <a:gdLst>
                <a:gd name="T0" fmla="*/ 44 w 187"/>
                <a:gd name="T1" fmla="*/ 54 h 98"/>
                <a:gd name="T2" fmla="*/ 16 w 187"/>
                <a:gd name="T3" fmla="*/ 57 h 98"/>
                <a:gd name="T4" fmla="*/ 0 w 187"/>
                <a:gd name="T5" fmla="*/ 5 h 98"/>
                <a:gd name="T6" fmla="*/ 44 w 187"/>
                <a:gd name="T7" fmla="*/ 0 h 98"/>
                <a:gd name="T8" fmla="*/ 187 w 187"/>
                <a:gd name="T9" fmla="*/ 66 h 98"/>
                <a:gd name="T10" fmla="*/ 142 w 187"/>
                <a:gd name="T11" fmla="*/ 98 h 98"/>
                <a:gd name="T12" fmla="*/ 44 w 187"/>
                <a:gd name="T1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8">
                  <a:moveTo>
                    <a:pt x="44" y="54"/>
                  </a:moveTo>
                  <a:cubicBezTo>
                    <a:pt x="35" y="54"/>
                    <a:pt x="25" y="55"/>
                    <a:pt x="16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2"/>
                    <a:pt x="29" y="0"/>
                    <a:pt x="44" y="0"/>
                  </a:cubicBezTo>
                  <a:cubicBezTo>
                    <a:pt x="101" y="0"/>
                    <a:pt x="153" y="25"/>
                    <a:pt x="187" y="66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18" y="71"/>
                    <a:pt x="83" y="54"/>
                    <a:pt x="44" y="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9"/>
            <p:cNvSpPr/>
            <p:nvPr/>
          </p:nvSpPr>
          <p:spPr bwMode="auto">
            <a:xfrm>
              <a:off x="3662363" y="1381126"/>
              <a:ext cx="650875" cy="782637"/>
            </a:xfrm>
            <a:custGeom>
              <a:avLst/>
              <a:gdLst>
                <a:gd name="T0" fmla="*/ 55 w 133"/>
                <a:gd name="T1" fmla="*/ 160 h 160"/>
                <a:gd name="T2" fmla="*/ 0 w 133"/>
                <a:gd name="T3" fmla="*/ 160 h 160"/>
                <a:gd name="T4" fmla="*/ 116 w 133"/>
                <a:gd name="T5" fmla="*/ 0 h 160"/>
                <a:gd name="T6" fmla="*/ 133 w 133"/>
                <a:gd name="T7" fmla="*/ 53 h 160"/>
                <a:gd name="T8" fmla="*/ 55 w 13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0">
                  <a:moveTo>
                    <a:pt x="55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5" y="87"/>
                    <a:pt x="52" y="27"/>
                    <a:pt x="116" y="0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91" y="71"/>
                    <a:pt x="60" y="112"/>
                    <a:pt x="55" y="1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Oval 102"/>
          <p:cNvSpPr/>
          <p:nvPr/>
        </p:nvSpPr>
        <p:spPr>
          <a:xfrm>
            <a:off x="7990529" y="3851947"/>
            <a:ext cx="556789" cy="5567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sx="110000" sy="110000" algn="ctr" rotWithShape="0">
              <a:schemeClr val="tx1">
                <a:alpha val="8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任意多边形: 形状 28"/>
          <p:cNvSpPr/>
          <p:nvPr/>
        </p:nvSpPr>
        <p:spPr bwMode="auto">
          <a:xfrm>
            <a:off x="8131464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0" name="Group 25"/>
          <p:cNvGrpSpPr/>
          <p:nvPr/>
        </p:nvGrpSpPr>
        <p:grpSpPr>
          <a:xfrm>
            <a:off x="9948668" y="3621386"/>
            <a:ext cx="1019689" cy="1020571"/>
            <a:chOff x="3662363" y="1317625"/>
            <a:chExt cx="1824041" cy="182562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5129216" y="1747835"/>
              <a:ext cx="357188" cy="965198"/>
            </a:xfrm>
            <a:custGeom>
              <a:avLst/>
              <a:gdLst>
                <a:gd name="T0" fmla="*/ 18 w 73"/>
                <a:gd name="T1" fmla="*/ 98 h 197"/>
                <a:gd name="T2" fmla="*/ 0 w 73"/>
                <a:gd name="T3" fmla="*/ 32 h 197"/>
                <a:gd name="T4" fmla="*/ 45 w 73"/>
                <a:gd name="T5" fmla="*/ 0 h 197"/>
                <a:gd name="T6" fmla="*/ 73 w 73"/>
                <a:gd name="T7" fmla="*/ 98 h 197"/>
                <a:gd name="T8" fmla="*/ 45 w 73"/>
                <a:gd name="T9" fmla="*/ 197 h 197"/>
                <a:gd name="T10" fmla="*/ 0 w 73"/>
                <a:gd name="T11" fmla="*/ 164 h 197"/>
                <a:gd name="T12" fmla="*/ 18 w 73"/>
                <a:gd name="T1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97">
                  <a:moveTo>
                    <a:pt x="18" y="98"/>
                  </a:moveTo>
                  <a:cubicBezTo>
                    <a:pt x="18" y="74"/>
                    <a:pt x="12" y="51"/>
                    <a:pt x="0" y="3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28"/>
                    <a:pt x="73" y="62"/>
                    <a:pt x="73" y="98"/>
                  </a:cubicBezTo>
                  <a:cubicBezTo>
                    <a:pt x="73" y="134"/>
                    <a:pt x="62" y="168"/>
                    <a:pt x="45" y="19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2" y="145"/>
                    <a:pt x="18" y="122"/>
                    <a:pt x="18" y="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4357690" y="2659059"/>
              <a:ext cx="914401" cy="484186"/>
            </a:xfrm>
            <a:custGeom>
              <a:avLst/>
              <a:gdLst>
                <a:gd name="T0" fmla="*/ 44 w 187"/>
                <a:gd name="T1" fmla="*/ 44 h 99"/>
                <a:gd name="T2" fmla="*/ 142 w 187"/>
                <a:gd name="T3" fmla="*/ 0 h 99"/>
                <a:gd name="T4" fmla="*/ 187 w 187"/>
                <a:gd name="T5" fmla="*/ 32 h 99"/>
                <a:gd name="T6" fmla="*/ 44 w 187"/>
                <a:gd name="T7" fmla="*/ 99 h 99"/>
                <a:gd name="T8" fmla="*/ 0 w 187"/>
                <a:gd name="T9" fmla="*/ 93 h 99"/>
                <a:gd name="T10" fmla="*/ 16 w 187"/>
                <a:gd name="T11" fmla="*/ 41 h 99"/>
                <a:gd name="T12" fmla="*/ 44 w 187"/>
                <a:gd name="T13" fmla="*/ 4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9">
                  <a:moveTo>
                    <a:pt x="44" y="44"/>
                  </a:moveTo>
                  <a:cubicBezTo>
                    <a:pt x="83" y="44"/>
                    <a:pt x="118" y="27"/>
                    <a:pt x="142" y="0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53" y="73"/>
                    <a:pt x="101" y="99"/>
                    <a:pt x="44" y="99"/>
                  </a:cubicBezTo>
                  <a:cubicBezTo>
                    <a:pt x="29" y="99"/>
                    <a:pt x="14" y="97"/>
                    <a:pt x="0" y="93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5" y="43"/>
                    <a:pt x="35" y="44"/>
                    <a:pt x="44" y="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3662365" y="2297109"/>
              <a:ext cx="650875" cy="777875"/>
            </a:xfrm>
            <a:custGeom>
              <a:avLst/>
              <a:gdLst>
                <a:gd name="T0" fmla="*/ 133 w 133"/>
                <a:gd name="T1" fmla="*/ 107 h 159"/>
                <a:gd name="T2" fmla="*/ 116 w 133"/>
                <a:gd name="T3" fmla="*/ 159 h 159"/>
                <a:gd name="T4" fmla="*/ 0 w 133"/>
                <a:gd name="T5" fmla="*/ 0 h 159"/>
                <a:gd name="T6" fmla="*/ 55 w 133"/>
                <a:gd name="T7" fmla="*/ 0 h 159"/>
                <a:gd name="T8" fmla="*/ 133 w 133"/>
                <a:gd name="T9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9">
                  <a:moveTo>
                    <a:pt x="133" y="107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52" y="133"/>
                    <a:pt x="5" y="72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48"/>
                    <a:pt x="91" y="88"/>
                    <a:pt x="133" y="10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4357690" y="1317625"/>
              <a:ext cx="914401" cy="479424"/>
            </a:xfrm>
            <a:custGeom>
              <a:avLst/>
              <a:gdLst>
                <a:gd name="T0" fmla="*/ 44 w 187"/>
                <a:gd name="T1" fmla="*/ 54 h 98"/>
                <a:gd name="T2" fmla="*/ 16 w 187"/>
                <a:gd name="T3" fmla="*/ 57 h 98"/>
                <a:gd name="T4" fmla="*/ 0 w 187"/>
                <a:gd name="T5" fmla="*/ 5 h 98"/>
                <a:gd name="T6" fmla="*/ 44 w 187"/>
                <a:gd name="T7" fmla="*/ 0 h 98"/>
                <a:gd name="T8" fmla="*/ 187 w 187"/>
                <a:gd name="T9" fmla="*/ 66 h 98"/>
                <a:gd name="T10" fmla="*/ 142 w 187"/>
                <a:gd name="T11" fmla="*/ 98 h 98"/>
                <a:gd name="T12" fmla="*/ 44 w 187"/>
                <a:gd name="T1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8">
                  <a:moveTo>
                    <a:pt x="44" y="54"/>
                  </a:moveTo>
                  <a:cubicBezTo>
                    <a:pt x="35" y="54"/>
                    <a:pt x="25" y="55"/>
                    <a:pt x="16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2"/>
                    <a:pt x="29" y="0"/>
                    <a:pt x="44" y="0"/>
                  </a:cubicBezTo>
                  <a:cubicBezTo>
                    <a:pt x="101" y="0"/>
                    <a:pt x="153" y="25"/>
                    <a:pt x="187" y="66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18" y="71"/>
                    <a:pt x="83" y="54"/>
                    <a:pt x="44" y="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9"/>
            <p:cNvSpPr/>
            <p:nvPr/>
          </p:nvSpPr>
          <p:spPr bwMode="auto">
            <a:xfrm>
              <a:off x="3662363" y="1381126"/>
              <a:ext cx="650875" cy="782637"/>
            </a:xfrm>
            <a:custGeom>
              <a:avLst/>
              <a:gdLst>
                <a:gd name="T0" fmla="*/ 55 w 133"/>
                <a:gd name="T1" fmla="*/ 160 h 160"/>
                <a:gd name="T2" fmla="*/ 0 w 133"/>
                <a:gd name="T3" fmla="*/ 160 h 160"/>
                <a:gd name="T4" fmla="*/ 116 w 133"/>
                <a:gd name="T5" fmla="*/ 0 h 160"/>
                <a:gd name="T6" fmla="*/ 133 w 133"/>
                <a:gd name="T7" fmla="*/ 53 h 160"/>
                <a:gd name="T8" fmla="*/ 55 w 13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0">
                  <a:moveTo>
                    <a:pt x="55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5" y="87"/>
                    <a:pt x="52" y="27"/>
                    <a:pt x="116" y="0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91" y="71"/>
                    <a:pt x="60" y="112"/>
                    <a:pt x="55" y="1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Oval 102"/>
          <p:cNvSpPr/>
          <p:nvPr/>
        </p:nvSpPr>
        <p:spPr>
          <a:xfrm>
            <a:off x="10180122" y="3851947"/>
            <a:ext cx="556789" cy="5567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sx="110000" sy="110000" algn="ctr" rotWithShape="0">
              <a:schemeClr val="tx1"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任意多边形: 形状 36"/>
          <p:cNvSpPr/>
          <p:nvPr/>
        </p:nvSpPr>
        <p:spPr bwMode="auto">
          <a:xfrm>
            <a:off x="10321057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225140" y="3621385"/>
            <a:ext cx="1019688" cy="1020572"/>
            <a:chOff x="5563114" y="3958296"/>
            <a:chExt cx="1065766" cy="1066692"/>
          </a:xfrm>
        </p:grpSpPr>
        <p:grpSp>
          <p:nvGrpSpPr>
            <p:cNvPr id="39" name="Group 25"/>
            <p:cNvGrpSpPr/>
            <p:nvPr/>
          </p:nvGrpSpPr>
          <p:grpSpPr>
            <a:xfrm>
              <a:off x="5563114" y="3958296"/>
              <a:ext cx="1065766" cy="1066692"/>
              <a:chOff x="3662363" y="1317626"/>
              <a:chExt cx="1824038" cy="1825624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2" name="Freeform 5"/>
              <p:cNvSpPr/>
              <p:nvPr/>
            </p:nvSpPr>
            <p:spPr bwMode="auto">
              <a:xfrm>
                <a:off x="5129213" y="1747838"/>
                <a:ext cx="357188" cy="965200"/>
              </a:xfrm>
              <a:custGeom>
                <a:avLst/>
                <a:gdLst>
                  <a:gd name="T0" fmla="*/ 18 w 73"/>
                  <a:gd name="T1" fmla="*/ 98 h 197"/>
                  <a:gd name="T2" fmla="*/ 0 w 73"/>
                  <a:gd name="T3" fmla="*/ 32 h 197"/>
                  <a:gd name="T4" fmla="*/ 45 w 73"/>
                  <a:gd name="T5" fmla="*/ 0 h 197"/>
                  <a:gd name="T6" fmla="*/ 73 w 73"/>
                  <a:gd name="T7" fmla="*/ 98 h 197"/>
                  <a:gd name="T8" fmla="*/ 45 w 73"/>
                  <a:gd name="T9" fmla="*/ 197 h 197"/>
                  <a:gd name="T10" fmla="*/ 0 w 73"/>
                  <a:gd name="T11" fmla="*/ 164 h 197"/>
                  <a:gd name="T12" fmla="*/ 18 w 73"/>
                  <a:gd name="T13" fmla="*/ 9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97">
                    <a:moveTo>
                      <a:pt x="18" y="98"/>
                    </a:moveTo>
                    <a:cubicBezTo>
                      <a:pt x="18" y="74"/>
                      <a:pt x="12" y="51"/>
                      <a:pt x="0" y="32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62" y="28"/>
                      <a:pt x="73" y="62"/>
                      <a:pt x="73" y="98"/>
                    </a:cubicBezTo>
                    <a:cubicBezTo>
                      <a:pt x="73" y="134"/>
                      <a:pt x="62" y="168"/>
                      <a:pt x="45" y="197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12" y="145"/>
                      <a:pt x="18" y="122"/>
                      <a:pt x="18" y="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6"/>
              <p:cNvSpPr/>
              <p:nvPr/>
            </p:nvSpPr>
            <p:spPr bwMode="auto">
              <a:xfrm>
                <a:off x="4357688" y="2659063"/>
                <a:ext cx="914400" cy="484187"/>
              </a:xfrm>
              <a:custGeom>
                <a:avLst/>
                <a:gdLst>
                  <a:gd name="T0" fmla="*/ 44 w 187"/>
                  <a:gd name="T1" fmla="*/ 44 h 99"/>
                  <a:gd name="T2" fmla="*/ 142 w 187"/>
                  <a:gd name="T3" fmla="*/ 0 h 99"/>
                  <a:gd name="T4" fmla="*/ 187 w 187"/>
                  <a:gd name="T5" fmla="*/ 32 h 99"/>
                  <a:gd name="T6" fmla="*/ 44 w 187"/>
                  <a:gd name="T7" fmla="*/ 99 h 99"/>
                  <a:gd name="T8" fmla="*/ 0 w 187"/>
                  <a:gd name="T9" fmla="*/ 93 h 99"/>
                  <a:gd name="T10" fmla="*/ 16 w 187"/>
                  <a:gd name="T11" fmla="*/ 41 h 99"/>
                  <a:gd name="T12" fmla="*/ 44 w 187"/>
                  <a:gd name="T13" fmla="*/ 4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9">
                    <a:moveTo>
                      <a:pt x="44" y="44"/>
                    </a:moveTo>
                    <a:cubicBezTo>
                      <a:pt x="83" y="44"/>
                      <a:pt x="118" y="27"/>
                      <a:pt x="142" y="0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53" y="73"/>
                      <a:pt x="101" y="99"/>
                      <a:pt x="44" y="99"/>
                    </a:cubicBezTo>
                    <a:cubicBezTo>
                      <a:pt x="29" y="99"/>
                      <a:pt x="14" y="97"/>
                      <a:pt x="0" y="93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5" y="43"/>
                      <a:pt x="35" y="44"/>
                      <a:pt x="44" y="4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7"/>
              <p:cNvSpPr/>
              <p:nvPr/>
            </p:nvSpPr>
            <p:spPr bwMode="auto">
              <a:xfrm>
                <a:off x="3662363" y="2297113"/>
                <a:ext cx="650875" cy="777875"/>
              </a:xfrm>
              <a:custGeom>
                <a:avLst/>
                <a:gdLst>
                  <a:gd name="T0" fmla="*/ 133 w 133"/>
                  <a:gd name="T1" fmla="*/ 107 h 159"/>
                  <a:gd name="T2" fmla="*/ 116 w 133"/>
                  <a:gd name="T3" fmla="*/ 159 h 159"/>
                  <a:gd name="T4" fmla="*/ 0 w 133"/>
                  <a:gd name="T5" fmla="*/ 0 h 159"/>
                  <a:gd name="T6" fmla="*/ 55 w 133"/>
                  <a:gd name="T7" fmla="*/ 0 h 159"/>
                  <a:gd name="T8" fmla="*/ 133 w 133"/>
                  <a:gd name="T9" fmla="*/ 10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59">
                    <a:moveTo>
                      <a:pt x="133" y="107"/>
                    </a:moveTo>
                    <a:cubicBezTo>
                      <a:pt x="116" y="159"/>
                      <a:pt x="116" y="159"/>
                      <a:pt x="116" y="159"/>
                    </a:cubicBezTo>
                    <a:cubicBezTo>
                      <a:pt x="52" y="133"/>
                      <a:pt x="5" y="72"/>
                      <a:pt x="0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0" y="48"/>
                      <a:pt x="91" y="88"/>
                      <a:pt x="133" y="10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4357688" y="1317626"/>
                <a:ext cx="914400" cy="479425"/>
              </a:xfrm>
              <a:custGeom>
                <a:avLst/>
                <a:gdLst>
                  <a:gd name="T0" fmla="*/ 44 w 187"/>
                  <a:gd name="T1" fmla="*/ 54 h 98"/>
                  <a:gd name="T2" fmla="*/ 16 w 187"/>
                  <a:gd name="T3" fmla="*/ 57 h 98"/>
                  <a:gd name="T4" fmla="*/ 0 w 187"/>
                  <a:gd name="T5" fmla="*/ 5 h 98"/>
                  <a:gd name="T6" fmla="*/ 44 w 187"/>
                  <a:gd name="T7" fmla="*/ 0 h 98"/>
                  <a:gd name="T8" fmla="*/ 187 w 187"/>
                  <a:gd name="T9" fmla="*/ 66 h 98"/>
                  <a:gd name="T10" fmla="*/ 142 w 187"/>
                  <a:gd name="T11" fmla="*/ 98 h 98"/>
                  <a:gd name="T12" fmla="*/ 44 w 187"/>
                  <a:gd name="T13" fmla="*/ 5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98">
                    <a:moveTo>
                      <a:pt x="44" y="54"/>
                    </a:moveTo>
                    <a:cubicBezTo>
                      <a:pt x="35" y="54"/>
                      <a:pt x="25" y="55"/>
                      <a:pt x="16" y="5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2"/>
                      <a:pt x="29" y="0"/>
                      <a:pt x="44" y="0"/>
                    </a:cubicBezTo>
                    <a:cubicBezTo>
                      <a:pt x="101" y="0"/>
                      <a:pt x="153" y="25"/>
                      <a:pt x="187" y="66"/>
                    </a:cubicBezTo>
                    <a:cubicBezTo>
                      <a:pt x="142" y="98"/>
                      <a:pt x="142" y="98"/>
                      <a:pt x="142" y="98"/>
                    </a:cubicBezTo>
                    <a:cubicBezTo>
                      <a:pt x="118" y="71"/>
                      <a:pt x="83" y="54"/>
                      <a:pt x="44" y="5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9"/>
              <p:cNvSpPr/>
              <p:nvPr/>
            </p:nvSpPr>
            <p:spPr bwMode="auto">
              <a:xfrm>
                <a:off x="3662363" y="1381125"/>
                <a:ext cx="650875" cy="782637"/>
              </a:xfrm>
              <a:custGeom>
                <a:avLst/>
                <a:gdLst>
                  <a:gd name="T0" fmla="*/ 55 w 133"/>
                  <a:gd name="T1" fmla="*/ 160 h 160"/>
                  <a:gd name="T2" fmla="*/ 0 w 133"/>
                  <a:gd name="T3" fmla="*/ 160 h 160"/>
                  <a:gd name="T4" fmla="*/ 116 w 133"/>
                  <a:gd name="T5" fmla="*/ 0 h 160"/>
                  <a:gd name="T6" fmla="*/ 133 w 133"/>
                  <a:gd name="T7" fmla="*/ 53 h 160"/>
                  <a:gd name="T8" fmla="*/ 55 w 13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60">
                    <a:moveTo>
                      <a:pt x="55" y="16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5" y="87"/>
                      <a:pt x="52" y="27"/>
                      <a:pt x="116" y="0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91" y="71"/>
                      <a:pt x="60" y="112"/>
                      <a:pt x="55" y="16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Oval 102"/>
            <p:cNvSpPr/>
            <p:nvPr/>
          </p:nvSpPr>
          <p:spPr>
            <a:xfrm>
              <a:off x="5805026" y="4199277"/>
              <a:ext cx="581949" cy="58194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sx="110000" sy="110000" algn="ctr" rotWithShape="0">
                <a:schemeClr val="tx1">
                  <a:alpha val="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任意多边形: 形状 40"/>
            <p:cNvSpPr/>
            <p:nvPr/>
          </p:nvSpPr>
          <p:spPr bwMode="auto">
            <a:xfrm>
              <a:off x="5952330" y="4373027"/>
              <a:ext cx="287338" cy="234444"/>
            </a:xfrm>
            <a:custGeom>
              <a:avLst/>
              <a:gdLst>
                <a:gd name="connsiteX0" fmla="*/ 508188 w 609120"/>
                <a:gd name="connsiteY0" fmla="*/ 388434 h 496992"/>
                <a:gd name="connsiteX1" fmla="*/ 508188 w 609120"/>
                <a:gd name="connsiteY1" fmla="*/ 438152 h 496992"/>
                <a:gd name="connsiteX2" fmla="*/ 557983 w 609120"/>
                <a:gd name="connsiteY2" fmla="*/ 438152 h 496992"/>
                <a:gd name="connsiteX3" fmla="*/ 557983 w 609120"/>
                <a:gd name="connsiteY3" fmla="*/ 388434 h 496992"/>
                <a:gd name="connsiteX4" fmla="*/ 51136 w 609120"/>
                <a:gd name="connsiteY4" fmla="*/ 388434 h 496992"/>
                <a:gd name="connsiteX5" fmla="*/ 51136 w 609120"/>
                <a:gd name="connsiteY5" fmla="*/ 438152 h 496992"/>
                <a:gd name="connsiteX6" fmla="*/ 100931 w 609120"/>
                <a:gd name="connsiteY6" fmla="*/ 438152 h 496992"/>
                <a:gd name="connsiteX7" fmla="*/ 100931 w 609120"/>
                <a:gd name="connsiteY7" fmla="*/ 388434 h 496992"/>
                <a:gd name="connsiteX8" fmla="*/ 508188 w 609120"/>
                <a:gd name="connsiteY8" fmla="*/ 314770 h 496992"/>
                <a:gd name="connsiteX9" fmla="*/ 508188 w 609120"/>
                <a:gd name="connsiteY9" fmla="*/ 364430 h 496992"/>
                <a:gd name="connsiteX10" fmla="*/ 557983 w 609120"/>
                <a:gd name="connsiteY10" fmla="*/ 364430 h 496992"/>
                <a:gd name="connsiteX11" fmla="*/ 557983 w 609120"/>
                <a:gd name="connsiteY11" fmla="*/ 314770 h 496992"/>
                <a:gd name="connsiteX12" fmla="*/ 51136 w 609120"/>
                <a:gd name="connsiteY12" fmla="*/ 314770 h 496992"/>
                <a:gd name="connsiteX13" fmla="*/ 51136 w 609120"/>
                <a:gd name="connsiteY13" fmla="*/ 364430 h 496992"/>
                <a:gd name="connsiteX14" fmla="*/ 100931 w 609120"/>
                <a:gd name="connsiteY14" fmla="*/ 364430 h 496992"/>
                <a:gd name="connsiteX15" fmla="*/ 100931 w 609120"/>
                <a:gd name="connsiteY15" fmla="*/ 314770 h 496992"/>
                <a:gd name="connsiteX16" fmla="*/ 354456 w 609120"/>
                <a:gd name="connsiteY16" fmla="*/ 314763 h 496992"/>
                <a:gd name="connsiteX17" fmla="*/ 354456 w 609120"/>
                <a:gd name="connsiteY17" fmla="*/ 364425 h 496992"/>
                <a:gd name="connsiteX18" fmla="*/ 404189 w 609120"/>
                <a:gd name="connsiteY18" fmla="*/ 364425 h 496992"/>
                <a:gd name="connsiteX19" fmla="*/ 404189 w 609120"/>
                <a:gd name="connsiteY19" fmla="*/ 314763 h 496992"/>
                <a:gd name="connsiteX20" fmla="*/ 279770 w 609120"/>
                <a:gd name="connsiteY20" fmla="*/ 314763 h 496992"/>
                <a:gd name="connsiteX21" fmla="*/ 279770 w 609120"/>
                <a:gd name="connsiteY21" fmla="*/ 364425 h 496992"/>
                <a:gd name="connsiteX22" fmla="*/ 329561 w 609120"/>
                <a:gd name="connsiteY22" fmla="*/ 364425 h 496992"/>
                <a:gd name="connsiteX23" fmla="*/ 329561 w 609120"/>
                <a:gd name="connsiteY23" fmla="*/ 314763 h 496992"/>
                <a:gd name="connsiteX24" fmla="*/ 205085 w 609120"/>
                <a:gd name="connsiteY24" fmla="*/ 314763 h 496992"/>
                <a:gd name="connsiteX25" fmla="*/ 205085 w 609120"/>
                <a:gd name="connsiteY25" fmla="*/ 364425 h 496992"/>
                <a:gd name="connsiteX26" fmla="*/ 254875 w 609120"/>
                <a:gd name="connsiteY26" fmla="*/ 364425 h 496992"/>
                <a:gd name="connsiteX27" fmla="*/ 254875 w 609120"/>
                <a:gd name="connsiteY27" fmla="*/ 314763 h 496992"/>
                <a:gd name="connsiteX28" fmla="*/ 469471 w 609120"/>
                <a:gd name="connsiteY28" fmla="*/ 288542 h 496992"/>
                <a:gd name="connsiteX29" fmla="*/ 596700 w 609120"/>
                <a:gd name="connsiteY29" fmla="*/ 288542 h 496992"/>
                <a:gd name="connsiteX30" fmla="*/ 596700 w 609120"/>
                <a:gd name="connsiteY30" fmla="*/ 496992 h 496992"/>
                <a:gd name="connsiteX31" fmla="*/ 469471 w 609120"/>
                <a:gd name="connsiteY31" fmla="*/ 496992 h 496992"/>
                <a:gd name="connsiteX32" fmla="*/ 12419 w 609120"/>
                <a:gd name="connsiteY32" fmla="*/ 288542 h 496992"/>
                <a:gd name="connsiteX33" fmla="*/ 139648 w 609120"/>
                <a:gd name="connsiteY33" fmla="*/ 288542 h 496992"/>
                <a:gd name="connsiteX34" fmla="*/ 139648 w 609120"/>
                <a:gd name="connsiteY34" fmla="*/ 496992 h 496992"/>
                <a:gd name="connsiteX35" fmla="*/ 12419 w 609120"/>
                <a:gd name="connsiteY35" fmla="*/ 496992 h 496992"/>
                <a:gd name="connsiteX36" fmla="*/ 469471 w 609120"/>
                <a:gd name="connsiteY36" fmla="*/ 257070 h 496992"/>
                <a:gd name="connsiteX37" fmla="*/ 609120 w 609120"/>
                <a:gd name="connsiteY37" fmla="*/ 257070 h 496992"/>
                <a:gd name="connsiteX38" fmla="*/ 609120 w 609120"/>
                <a:gd name="connsiteY38" fmla="*/ 271959 h 496992"/>
                <a:gd name="connsiteX39" fmla="*/ 469471 w 609120"/>
                <a:gd name="connsiteY39" fmla="*/ 271959 h 496992"/>
                <a:gd name="connsiteX40" fmla="*/ 0 w 609120"/>
                <a:gd name="connsiteY40" fmla="*/ 257070 h 496992"/>
                <a:gd name="connsiteX41" fmla="*/ 139649 w 609120"/>
                <a:gd name="connsiteY41" fmla="*/ 257070 h 496992"/>
                <a:gd name="connsiteX42" fmla="*/ 139649 w 609120"/>
                <a:gd name="connsiteY42" fmla="*/ 271959 h 496992"/>
                <a:gd name="connsiteX43" fmla="*/ 0 w 609120"/>
                <a:gd name="connsiteY43" fmla="*/ 271959 h 496992"/>
                <a:gd name="connsiteX44" fmla="*/ 354456 w 609120"/>
                <a:gd name="connsiteY44" fmla="*/ 240183 h 496992"/>
                <a:gd name="connsiteX45" fmla="*/ 354456 w 609120"/>
                <a:gd name="connsiteY45" fmla="*/ 289903 h 496992"/>
                <a:gd name="connsiteX46" fmla="*/ 404189 w 609120"/>
                <a:gd name="connsiteY46" fmla="*/ 289903 h 496992"/>
                <a:gd name="connsiteX47" fmla="*/ 404189 w 609120"/>
                <a:gd name="connsiteY47" fmla="*/ 240183 h 496992"/>
                <a:gd name="connsiteX48" fmla="*/ 279770 w 609120"/>
                <a:gd name="connsiteY48" fmla="*/ 240183 h 496992"/>
                <a:gd name="connsiteX49" fmla="*/ 279770 w 609120"/>
                <a:gd name="connsiteY49" fmla="*/ 289903 h 496992"/>
                <a:gd name="connsiteX50" fmla="*/ 329561 w 609120"/>
                <a:gd name="connsiteY50" fmla="*/ 289903 h 496992"/>
                <a:gd name="connsiteX51" fmla="*/ 329561 w 609120"/>
                <a:gd name="connsiteY51" fmla="*/ 240183 h 496992"/>
                <a:gd name="connsiteX52" fmla="*/ 205085 w 609120"/>
                <a:gd name="connsiteY52" fmla="*/ 240183 h 496992"/>
                <a:gd name="connsiteX53" fmla="*/ 205085 w 609120"/>
                <a:gd name="connsiteY53" fmla="*/ 289903 h 496992"/>
                <a:gd name="connsiteX54" fmla="*/ 254875 w 609120"/>
                <a:gd name="connsiteY54" fmla="*/ 289903 h 496992"/>
                <a:gd name="connsiteX55" fmla="*/ 254875 w 609120"/>
                <a:gd name="connsiteY55" fmla="*/ 240183 h 496992"/>
                <a:gd name="connsiteX56" fmla="*/ 354456 w 609120"/>
                <a:gd name="connsiteY56" fmla="*/ 165603 h 496992"/>
                <a:gd name="connsiteX57" fmla="*/ 354456 w 609120"/>
                <a:gd name="connsiteY57" fmla="*/ 215323 h 496992"/>
                <a:gd name="connsiteX58" fmla="*/ 404189 w 609120"/>
                <a:gd name="connsiteY58" fmla="*/ 215323 h 496992"/>
                <a:gd name="connsiteX59" fmla="*/ 404189 w 609120"/>
                <a:gd name="connsiteY59" fmla="*/ 165603 h 496992"/>
                <a:gd name="connsiteX60" fmla="*/ 279770 w 609120"/>
                <a:gd name="connsiteY60" fmla="*/ 165603 h 496992"/>
                <a:gd name="connsiteX61" fmla="*/ 279770 w 609120"/>
                <a:gd name="connsiteY61" fmla="*/ 215323 h 496992"/>
                <a:gd name="connsiteX62" fmla="*/ 329561 w 609120"/>
                <a:gd name="connsiteY62" fmla="*/ 215323 h 496992"/>
                <a:gd name="connsiteX63" fmla="*/ 329561 w 609120"/>
                <a:gd name="connsiteY63" fmla="*/ 165603 h 496992"/>
                <a:gd name="connsiteX64" fmla="*/ 205085 w 609120"/>
                <a:gd name="connsiteY64" fmla="*/ 165603 h 496992"/>
                <a:gd name="connsiteX65" fmla="*/ 205085 w 609120"/>
                <a:gd name="connsiteY65" fmla="*/ 215323 h 496992"/>
                <a:gd name="connsiteX66" fmla="*/ 254875 w 609120"/>
                <a:gd name="connsiteY66" fmla="*/ 215323 h 496992"/>
                <a:gd name="connsiteX67" fmla="*/ 254875 w 609120"/>
                <a:gd name="connsiteY67" fmla="*/ 165603 h 496992"/>
                <a:gd name="connsiteX68" fmla="*/ 304666 w 609120"/>
                <a:gd name="connsiteY68" fmla="*/ 50313 h 496992"/>
                <a:gd name="connsiteX69" fmla="*/ 446043 w 609120"/>
                <a:gd name="connsiteY69" fmla="*/ 144792 h 496992"/>
                <a:gd name="connsiteX70" fmla="*/ 446043 w 609120"/>
                <a:gd name="connsiteY70" fmla="*/ 496992 h 496992"/>
                <a:gd name="connsiteX71" fmla="*/ 346119 w 609120"/>
                <a:gd name="connsiteY71" fmla="*/ 496992 h 496992"/>
                <a:gd name="connsiteX72" fmla="*/ 346119 w 609120"/>
                <a:gd name="connsiteY72" fmla="*/ 381018 h 496992"/>
                <a:gd name="connsiteX73" fmla="*/ 263154 w 609120"/>
                <a:gd name="connsiteY73" fmla="*/ 381018 h 496992"/>
                <a:gd name="connsiteX74" fmla="*/ 263154 w 609120"/>
                <a:gd name="connsiteY74" fmla="*/ 496992 h 496992"/>
                <a:gd name="connsiteX75" fmla="*/ 163288 w 609120"/>
                <a:gd name="connsiteY75" fmla="*/ 496992 h 496992"/>
                <a:gd name="connsiteX76" fmla="*/ 163288 w 609120"/>
                <a:gd name="connsiteY76" fmla="*/ 144792 h 496992"/>
                <a:gd name="connsiteX77" fmla="*/ 304666 w 609120"/>
                <a:gd name="connsiteY77" fmla="*/ 0 h 496992"/>
                <a:gd name="connsiteX78" fmla="*/ 501719 w 609120"/>
                <a:gd name="connsiteY78" fmla="*/ 131040 h 496992"/>
                <a:gd name="connsiteX79" fmla="*/ 455296 w 609120"/>
                <a:gd name="connsiteY79" fmla="*/ 131040 h 496992"/>
                <a:gd name="connsiteX80" fmla="*/ 309291 w 609120"/>
                <a:gd name="connsiteY80" fmla="*/ 33473 h 496992"/>
                <a:gd name="connsiteX81" fmla="*/ 300040 w 609120"/>
                <a:gd name="connsiteY81" fmla="*/ 33473 h 496992"/>
                <a:gd name="connsiteX82" fmla="*/ 154035 w 609120"/>
                <a:gd name="connsiteY82" fmla="*/ 131040 h 496992"/>
                <a:gd name="connsiteX83" fmla="*/ 107612 w 609120"/>
                <a:gd name="connsiteY83" fmla="*/ 131040 h 49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9120" h="496992">
                  <a:moveTo>
                    <a:pt x="508188" y="388434"/>
                  </a:moveTo>
                  <a:lnTo>
                    <a:pt x="508188" y="438152"/>
                  </a:lnTo>
                  <a:lnTo>
                    <a:pt x="557983" y="438152"/>
                  </a:lnTo>
                  <a:lnTo>
                    <a:pt x="557983" y="388434"/>
                  </a:lnTo>
                  <a:close/>
                  <a:moveTo>
                    <a:pt x="51136" y="388434"/>
                  </a:moveTo>
                  <a:lnTo>
                    <a:pt x="51136" y="438152"/>
                  </a:lnTo>
                  <a:lnTo>
                    <a:pt x="100931" y="438152"/>
                  </a:lnTo>
                  <a:lnTo>
                    <a:pt x="100931" y="388434"/>
                  </a:lnTo>
                  <a:close/>
                  <a:moveTo>
                    <a:pt x="508188" y="314770"/>
                  </a:moveTo>
                  <a:lnTo>
                    <a:pt x="508188" y="364430"/>
                  </a:lnTo>
                  <a:lnTo>
                    <a:pt x="557983" y="364430"/>
                  </a:lnTo>
                  <a:lnTo>
                    <a:pt x="557983" y="314770"/>
                  </a:lnTo>
                  <a:close/>
                  <a:moveTo>
                    <a:pt x="51136" y="314770"/>
                  </a:moveTo>
                  <a:lnTo>
                    <a:pt x="51136" y="364430"/>
                  </a:lnTo>
                  <a:lnTo>
                    <a:pt x="100931" y="364430"/>
                  </a:lnTo>
                  <a:lnTo>
                    <a:pt x="100931" y="314770"/>
                  </a:lnTo>
                  <a:close/>
                  <a:moveTo>
                    <a:pt x="354456" y="314763"/>
                  </a:moveTo>
                  <a:lnTo>
                    <a:pt x="354456" y="364425"/>
                  </a:lnTo>
                  <a:lnTo>
                    <a:pt x="404189" y="364425"/>
                  </a:lnTo>
                  <a:lnTo>
                    <a:pt x="404189" y="314763"/>
                  </a:lnTo>
                  <a:close/>
                  <a:moveTo>
                    <a:pt x="279770" y="314763"/>
                  </a:moveTo>
                  <a:lnTo>
                    <a:pt x="279770" y="364425"/>
                  </a:lnTo>
                  <a:lnTo>
                    <a:pt x="329561" y="364425"/>
                  </a:lnTo>
                  <a:lnTo>
                    <a:pt x="329561" y="314763"/>
                  </a:lnTo>
                  <a:close/>
                  <a:moveTo>
                    <a:pt x="205085" y="314763"/>
                  </a:moveTo>
                  <a:lnTo>
                    <a:pt x="205085" y="364425"/>
                  </a:lnTo>
                  <a:lnTo>
                    <a:pt x="254875" y="364425"/>
                  </a:lnTo>
                  <a:lnTo>
                    <a:pt x="254875" y="314763"/>
                  </a:lnTo>
                  <a:close/>
                  <a:moveTo>
                    <a:pt x="469471" y="288542"/>
                  </a:moveTo>
                  <a:lnTo>
                    <a:pt x="596700" y="288542"/>
                  </a:lnTo>
                  <a:lnTo>
                    <a:pt x="596700" y="496992"/>
                  </a:lnTo>
                  <a:lnTo>
                    <a:pt x="469471" y="496992"/>
                  </a:lnTo>
                  <a:close/>
                  <a:moveTo>
                    <a:pt x="12419" y="288542"/>
                  </a:moveTo>
                  <a:lnTo>
                    <a:pt x="139648" y="288542"/>
                  </a:lnTo>
                  <a:lnTo>
                    <a:pt x="139648" y="496992"/>
                  </a:lnTo>
                  <a:lnTo>
                    <a:pt x="12419" y="496992"/>
                  </a:lnTo>
                  <a:close/>
                  <a:moveTo>
                    <a:pt x="469471" y="257070"/>
                  </a:moveTo>
                  <a:lnTo>
                    <a:pt x="609120" y="257070"/>
                  </a:lnTo>
                  <a:lnTo>
                    <a:pt x="609120" y="271959"/>
                  </a:lnTo>
                  <a:lnTo>
                    <a:pt x="469471" y="271959"/>
                  </a:lnTo>
                  <a:close/>
                  <a:moveTo>
                    <a:pt x="0" y="257070"/>
                  </a:moveTo>
                  <a:lnTo>
                    <a:pt x="139649" y="257070"/>
                  </a:lnTo>
                  <a:lnTo>
                    <a:pt x="139649" y="271959"/>
                  </a:lnTo>
                  <a:lnTo>
                    <a:pt x="0" y="271959"/>
                  </a:lnTo>
                  <a:close/>
                  <a:moveTo>
                    <a:pt x="354456" y="240183"/>
                  </a:moveTo>
                  <a:lnTo>
                    <a:pt x="354456" y="289903"/>
                  </a:lnTo>
                  <a:lnTo>
                    <a:pt x="404189" y="289903"/>
                  </a:lnTo>
                  <a:lnTo>
                    <a:pt x="404189" y="240183"/>
                  </a:lnTo>
                  <a:close/>
                  <a:moveTo>
                    <a:pt x="279770" y="240183"/>
                  </a:moveTo>
                  <a:lnTo>
                    <a:pt x="279770" y="289903"/>
                  </a:lnTo>
                  <a:lnTo>
                    <a:pt x="329561" y="289903"/>
                  </a:lnTo>
                  <a:lnTo>
                    <a:pt x="329561" y="240183"/>
                  </a:lnTo>
                  <a:close/>
                  <a:moveTo>
                    <a:pt x="205085" y="240183"/>
                  </a:moveTo>
                  <a:lnTo>
                    <a:pt x="205085" y="289903"/>
                  </a:lnTo>
                  <a:lnTo>
                    <a:pt x="254875" y="289903"/>
                  </a:lnTo>
                  <a:lnTo>
                    <a:pt x="254875" y="240183"/>
                  </a:lnTo>
                  <a:close/>
                  <a:moveTo>
                    <a:pt x="354456" y="165603"/>
                  </a:moveTo>
                  <a:lnTo>
                    <a:pt x="354456" y="215323"/>
                  </a:lnTo>
                  <a:lnTo>
                    <a:pt x="404189" y="215323"/>
                  </a:lnTo>
                  <a:lnTo>
                    <a:pt x="404189" y="165603"/>
                  </a:lnTo>
                  <a:close/>
                  <a:moveTo>
                    <a:pt x="279770" y="165603"/>
                  </a:moveTo>
                  <a:lnTo>
                    <a:pt x="279770" y="215323"/>
                  </a:lnTo>
                  <a:lnTo>
                    <a:pt x="329561" y="215323"/>
                  </a:lnTo>
                  <a:lnTo>
                    <a:pt x="329561" y="165603"/>
                  </a:lnTo>
                  <a:close/>
                  <a:moveTo>
                    <a:pt x="205085" y="165603"/>
                  </a:moveTo>
                  <a:lnTo>
                    <a:pt x="205085" y="215323"/>
                  </a:lnTo>
                  <a:lnTo>
                    <a:pt x="254875" y="215323"/>
                  </a:lnTo>
                  <a:lnTo>
                    <a:pt x="254875" y="165603"/>
                  </a:lnTo>
                  <a:close/>
                  <a:moveTo>
                    <a:pt x="304666" y="50313"/>
                  </a:moveTo>
                  <a:lnTo>
                    <a:pt x="446043" y="144792"/>
                  </a:lnTo>
                  <a:lnTo>
                    <a:pt x="446043" y="496992"/>
                  </a:lnTo>
                  <a:lnTo>
                    <a:pt x="346119" y="496992"/>
                  </a:lnTo>
                  <a:lnTo>
                    <a:pt x="346119" y="381018"/>
                  </a:lnTo>
                  <a:lnTo>
                    <a:pt x="263154" y="381018"/>
                  </a:lnTo>
                  <a:lnTo>
                    <a:pt x="263154" y="496992"/>
                  </a:lnTo>
                  <a:lnTo>
                    <a:pt x="163288" y="496992"/>
                  </a:lnTo>
                  <a:lnTo>
                    <a:pt x="163288" y="144792"/>
                  </a:lnTo>
                  <a:close/>
                  <a:moveTo>
                    <a:pt x="304666" y="0"/>
                  </a:moveTo>
                  <a:lnTo>
                    <a:pt x="501719" y="131040"/>
                  </a:lnTo>
                  <a:lnTo>
                    <a:pt x="455296" y="131040"/>
                  </a:lnTo>
                  <a:lnTo>
                    <a:pt x="309291" y="33473"/>
                  </a:lnTo>
                  <a:lnTo>
                    <a:pt x="300040" y="33473"/>
                  </a:lnTo>
                  <a:lnTo>
                    <a:pt x="154035" y="131040"/>
                  </a:lnTo>
                  <a:lnTo>
                    <a:pt x="107612" y="1310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7" name="Group 25"/>
          <p:cNvGrpSpPr/>
          <p:nvPr/>
        </p:nvGrpSpPr>
        <p:grpSpPr>
          <a:xfrm>
            <a:off x="3384232" y="3621385"/>
            <a:ext cx="1019688" cy="1020572"/>
            <a:chOff x="3662363" y="1317626"/>
            <a:chExt cx="1824038" cy="182562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Freeform 5"/>
            <p:cNvSpPr/>
            <p:nvPr/>
          </p:nvSpPr>
          <p:spPr bwMode="auto">
            <a:xfrm>
              <a:off x="5129213" y="1747838"/>
              <a:ext cx="357188" cy="965200"/>
            </a:xfrm>
            <a:custGeom>
              <a:avLst/>
              <a:gdLst>
                <a:gd name="T0" fmla="*/ 18 w 73"/>
                <a:gd name="T1" fmla="*/ 98 h 197"/>
                <a:gd name="T2" fmla="*/ 0 w 73"/>
                <a:gd name="T3" fmla="*/ 32 h 197"/>
                <a:gd name="T4" fmla="*/ 45 w 73"/>
                <a:gd name="T5" fmla="*/ 0 h 197"/>
                <a:gd name="T6" fmla="*/ 73 w 73"/>
                <a:gd name="T7" fmla="*/ 98 h 197"/>
                <a:gd name="T8" fmla="*/ 45 w 73"/>
                <a:gd name="T9" fmla="*/ 197 h 197"/>
                <a:gd name="T10" fmla="*/ 0 w 73"/>
                <a:gd name="T11" fmla="*/ 164 h 197"/>
                <a:gd name="T12" fmla="*/ 18 w 73"/>
                <a:gd name="T1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97">
                  <a:moveTo>
                    <a:pt x="18" y="98"/>
                  </a:moveTo>
                  <a:cubicBezTo>
                    <a:pt x="18" y="74"/>
                    <a:pt x="12" y="51"/>
                    <a:pt x="0" y="3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28"/>
                    <a:pt x="73" y="62"/>
                    <a:pt x="73" y="98"/>
                  </a:cubicBezTo>
                  <a:cubicBezTo>
                    <a:pt x="73" y="134"/>
                    <a:pt x="62" y="168"/>
                    <a:pt x="45" y="19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2" y="145"/>
                    <a:pt x="18" y="122"/>
                    <a:pt x="18" y="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6"/>
            <p:cNvSpPr/>
            <p:nvPr/>
          </p:nvSpPr>
          <p:spPr bwMode="auto">
            <a:xfrm>
              <a:off x="4357688" y="2659063"/>
              <a:ext cx="914400" cy="484187"/>
            </a:xfrm>
            <a:custGeom>
              <a:avLst/>
              <a:gdLst>
                <a:gd name="T0" fmla="*/ 44 w 187"/>
                <a:gd name="T1" fmla="*/ 44 h 99"/>
                <a:gd name="T2" fmla="*/ 142 w 187"/>
                <a:gd name="T3" fmla="*/ 0 h 99"/>
                <a:gd name="T4" fmla="*/ 187 w 187"/>
                <a:gd name="T5" fmla="*/ 32 h 99"/>
                <a:gd name="T6" fmla="*/ 44 w 187"/>
                <a:gd name="T7" fmla="*/ 99 h 99"/>
                <a:gd name="T8" fmla="*/ 0 w 187"/>
                <a:gd name="T9" fmla="*/ 93 h 99"/>
                <a:gd name="T10" fmla="*/ 16 w 187"/>
                <a:gd name="T11" fmla="*/ 41 h 99"/>
                <a:gd name="T12" fmla="*/ 44 w 187"/>
                <a:gd name="T13" fmla="*/ 4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9">
                  <a:moveTo>
                    <a:pt x="44" y="44"/>
                  </a:moveTo>
                  <a:cubicBezTo>
                    <a:pt x="83" y="44"/>
                    <a:pt x="118" y="27"/>
                    <a:pt x="142" y="0"/>
                  </a:cubicBezTo>
                  <a:cubicBezTo>
                    <a:pt x="187" y="32"/>
                    <a:pt x="187" y="32"/>
                    <a:pt x="187" y="32"/>
                  </a:cubicBezTo>
                  <a:cubicBezTo>
                    <a:pt x="153" y="73"/>
                    <a:pt x="101" y="99"/>
                    <a:pt x="44" y="99"/>
                  </a:cubicBezTo>
                  <a:cubicBezTo>
                    <a:pt x="29" y="99"/>
                    <a:pt x="14" y="97"/>
                    <a:pt x="0" y="93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25" y="43"/>
                    <a:pt x="35" y="44"/>
                    <a:pt x="44" y="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7"/>
            <p:cNvSpPr/>
            <p:nvPr/>
          </p:nvSpPr>
          <p:spPr bwMode="auto">
            <a:xfrm>
              <a:off x="3662363" y="2297113"/>
              <a:ext cx="650875" cy="777875"/>
            </a:xfrm>
            <a:custGeom>
              <a:avLst/>
              <a:gdLst>
                <a:gd name="T0" fmla="*/ 133 w 133"/>
                <a:gd name="T1" fmla="*/ 107 h 159"/>
                <a:gd name="T2" fmla="*/ 116 w 133"/>
                <a:gd name="T3" fmla="*/ 159 h 159"/>
                <a:gd name="T4" fmla="*/ 0 w 133"/>
                <a:gd name="T5" fmla="*/ 0 h 159"/>
                <a:gd name="T6" fmla="*/ 55 w 133"/>
                <a:gd name="T7" fmla="*/ 0 h 159"/>
                <a:gd name="T8" fmla="*/ 133 w 133"/>
                <a:gd name="T9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59">
                  <a:moveTo>
                    <a:pt x="133" y="107"/>
                  </a:moveTo>
                  <a:cubicBezTo>
                    <a:pt x="116" y="159"/>
                    <a:pt x="116" y="159"/>
                    <a:pt x="116" y="159"/>
                  </a:cubicBezTo>
                  <a:cubicBezTo>
                    <a:pt x="52" y="133"/>
                    <a:pt x="5" y="72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48"/>
                    <a:pt x="91" y="88"/>
                    <a:pt x="133" y="10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8"/>
            <p:cNvSpPr/>
            <p:nvPr/>
          </p:nvSpPr>
          <p:spPr bwMode="auto">
            <a:xfrm>
              <a:off x="4357688" y="1317626"/>
              <a:ext cx="914400" cy="479425"/>
            </a:xfrm>
            <a:custGeom>
              <a:avLst/>
              <a:gdLst>
                <a:gd name="T0" fmla="*/ 44 w 187"/>
                <a:gd name="T1" fmla="*/ 54 h 98"/>
                <a:gd name="T2" fmla="*/ 16 w 187"/>
                <a:gd name="T3" fmla="*/ 57 h 98"/>
                <a:gd name="T4" fmla="*/ 0 w 187"/>
                <a:gd name="T5" fmla="*/ 5 h 98"/>
                <a:gd name="T6" fmla="*/ 44 w 187"/>
                <a:gd name="T7" fmla="*/ 0 h 98"/>
                <a:gd name="T8" fmla="*/ 187 w 187"/>
                <a:gd name="T9" fmla="*/ 66 h 98"/>
                <a:gd name="T10" fmla="*/ 142 w 187"/>
                <a:gd name="T11" fmla="*/ 98 h 98"/>
                <a:gd name="T12" fmla="*/ 44 w 187"/>
                <a:gd name="T13" fmla="*/ 5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98">
                  <a:moveTo>
                    <a:pt x="44" y="54"/>
                  </a:moveTo>
                  <a:cubicBezTo>
                    <a:pt x="35" y="54"/>
                    <a:pt x="25" y="55"/>
                    <a:pt x="16" y="5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2"/>
                    <a:pt x="29" y="0"/>
                    <a:pt x="44" y="0"/>
                  </a:cubicBezTo>
                  <a:cubicBezTo>
                    <a:pt x="101" y="0"/>
                    <a:pt x="153" y="25"/>
                    <a:pt x="187" y="66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18" y="71"/>
                    <a:pt x="83" y="54"/>
                    <a:pt x="44" y="5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9"/>
            <p:cNvSpPr/>
            <p:nvPr/>
          </p:nvSpPr>
          <p:spPr bwMode="auto">
            <a:xfrm>
              <a:off x="3662363" y="1381125"/>
              <a:ext cx="650875" cy="782637"/>
            </a:xfrm>
            <a:custGeom>
              <a:avLst/>
              <a:gdLst>
                <a:gd name="T0" fmla="*/ 55 w 133"/>
                <a:gd name="T1" fmla="*/ 160 h 160"/>
                <a:gd name="T2" fmla="*/ 0 w 133"/>
                <a:gd name="T3" fmla="*/ 160 h 160"/>
                <a:gd name="T4" fmla="*/ 116 w 133"/>
                <a:gd name="T5" fmla="*/ 0 h 160"/>
                <a:gd name="T6" fmla="*/ 133 w 133"/>
                <a:gd name="T7" fmla="*/ 53 h 160"/>
                <a:gd name="T8" fmla="*/ 55 w 13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60">
                  <a:moveTo>
                    <a:pt x="55" y="16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5" y="87"/>
                    <a:pt x="52" y="27"/>
                    <a:pt x="116" y="0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91" y="71"/>
                    <a:pt x="60" y="112"/>
                    <a:pt x="55" y="1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Oval 102"/>
          <p:cNvSpPr/>
          <p:nvPr/>
        </p:nvSpPr>
        <p:spPr>
          <a:xfrm>
            <a:off x="3615685" y="3851947"/>
            <a:ext cx="556789" cy="5567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sx="110000" sy="110000" algn="ctr" rotWithShape="0">
              <a:schemeClr val="tx1"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任意多边形: 形状 53"/>
          <p:cNvSpPr/>
          <p:nvPr/>
        </p:nvSpPr>
        <p:spPr bwMode="auto">
          <a:xfrm>
            <a:off x="3756620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íṩḻídè"/>
          <p:cNvSpPr txBox="1"/>
          <p:nvPr/>
        </p:nvSpPr>
        <p:spPr bwMode="auto">
          <a:xfrm>
            <a:off x="658970" y="4960582"/>
            <a:ext cx="2152030" cy="4696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硬件接口</a:t>
            </a:r>
            <a:endParaRPr lang="en-US" altLang="zh-CN" sz="2000" b="1" dirty="0"/>
          </a:p>
        </p:txBody>
      </p:sp>
      <p:sp>
        <p:nvSpPr>
          <p:cNvPr id="59" name="íṩḻídè"/>
          <p:cNvSpPr txBox="1"/>
          <p:nvPr/>
        </p:nvSpPr>
        <p:spPr bwMode="auto">
          <a:xfrm>
            <a:off x="2835683" y="4960582"/>
            <a:ext cx="2152030" cy="4696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IPC</a:t>
            </a:r>
            <a:endParaRPr lang="en-US" altLang="zh-CN" sz="2000" b="1" dirty="0"/>
          </a:p>
        </p:txBody>
      </p:sp>
      <p:sp>
        <p:nvSpPr>
          <p:cNvPr id="62" name="íṩḻídè"/>
          <p:cNvSpPr txBox="1"/>
          <p:nvPr/>
        </p:nvSpPr>
        <p:spPr bwMode="auto">
          <a:xfrm>
            <a:off x="5012396" y="4960582"/>
            <a:ext cx="2152030" cy="4696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000" b="1" dirty="0"/>
              <a:t>系统内核</a:t>
            </a:r>
            <a:endParaRPr lang="en-US" altLang="zh-CN" sz="2000" b="1" dirty="0"/>
          </a:p>
        </p:txBody>
      </p:sp>
      <p:sp>
        <p:nvSpPr>
          <p:cNvPr id="65" name="íṩḻídè"/>
          <p:cNvSpPr txBox="1"/>
          <p:nvPr/>
        </p:nvSpPr>
        <p:spPr bwMode="auto">
          <a:xfrm>
            <a:off x="7189109" y="4960582"/>
            <a:ext cx="2152030" cy="4696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内存管理</a:t>
            </a:r>
            <a:endParaRPr lang="en-US" altLang="zh-CN" sz="2000" b="1" dirty="0"/>
          </a:p>
        </p:txBody>
      </p:sp>
      <p:sp>
        <p:nvSpPr>
          <p:cNvPr id="68" name="íṩḻídè"/>
          <p:cNvSpPr txBox="1"/>
          <p:nvPr/>
        </p:nvSpPr>
        <p:spPr bwMode="auto">
          <a:xfrm>
            <a:off x="9365824" y="4960582"/>
            <a:ext cx="2152030" cy="46963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/>
              <a:t>设备驱动、组件</a:t>
            </a:r>
            <a:endParaRPr lang="en-US" altLang="zh-CN" sz="2000" b="1" dirty="0"/>
          </a:p>
        </p:txBody>
      </p:sp>
      <p:pic>
        <p:nvPicPr>
          <p:cNvPr id="1027" name="Picture 3" descr="D:\LWIP\资料\lwip\微芯片 (6-9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966" y="757615"/>
            <a:ext cx="2088889" cy="208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操作系统层次架构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/>
              <a:t>从层次来看，操作系统位于硬件之上，应用软件之下</a:t>
            </a: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21" y="2242108"/>
            <a:ext cx="4767263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endParaRPr lang="zh-CN" altLang="en-US" dirty="0"/>
          </a:p>
        </p:txBody>
      </p:sp>
      <p:sp>
        <p:nvSpPr>
          <p:cNvPr id="31" name="ïṧḷíḍe"/>
          <p:cNvSpPr/>
          <p:nvPr/>
        </p:nvSpPr>
        <p:spPr>
          <a:xfrm>
            <a:off x="687279" y="1220490"/>
            <a:ext cx="10928072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de-DE" altLang="zh-CN" sz="1400" dirty="0"/>
          </a:p>
        </p:txBody>
      </p:sp>
      <p:sp>
        <p:nvSpPr>
          <p:cNvPr id="59" name="ïṧḷíḍe"/>
          <p:cNvSpPr/>
          <p:nvPr/>
        </p:nvSpPr>
        <p:spPr>
          <a:xfrm>
            <a:off x="687278" y="1220490"/>
            <a:ext cx="10110551" cy="51720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zh-CN" altLang="en-US" sz="1400" dirty="0"/>
          </a:p>
        </p:txBody>
      </p:sp>
      <p:graphicFrame>
        <p:nvGraphicFramePr>
          <p:cNvPr id="8" name="内容占位符 5"/>
          <p:cNvGraphicFramePr/>
          <p:nvPr/>
        </p:nvGraphicFramePr>
        <p:xfrm>
          <a:off x="1359242" y="1339937"/>
          <a:ext cx="9028671" cy="4784895"/>
        </p:xfrm>
        <a:graphic>
          <a:graphicData uri="http://schemas.openxmlformats.org/drawingml/2006/table">
            <a:tbl>
              <a:tblPr firstRow="1" bandRow="1"/>
              <a:tblGrid>
                <a:gridCol w="1350455"/>
                <a:gridCol w="3422297"/>
                <a:gridCol w="4255919"/>
              </a:tblGrid>
              <a:tr h="3876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r>
                        <a:rPr lang="zh-CN" altLang="en-US" dirty="0" smtClean="0"/>
                        <a:t>前后台系统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r>
                        <a:rPr lang="zh-CN" altLang="en-US" dirty="0" smtClean="0"/>
                        <a:t>实时操作系统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/>
                    </a:solidFill>
                  </a:tcPr>
                </a:tc>
              </a:tr>
              <a:tr h="12426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r>
                        <a:rPr lang="zh-CN" altLang="en-US" dirty="0" smtClean="0"/>
                        <a:t>不需要分配空间给</a:t>
                      </a:r>
                      <a:r>
                        <a:rPr lang="en-US" altLang="zh-CN" dirty="0" err="1" smtClean="0"/>
                        <a:t>os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需要分配资源给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不同的系统内核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资源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使用情况不同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，内核资源也有不同，可通过配置文件进行配置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</a:tr>
              <a:tr h="955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r>
                        <a:rPr lang="zh-CN" altLang="en-US" dirty="0" smtClean="0"/>
                        <a:t>学习难度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不需要学习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，简单上手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开发者需要熟悉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的基本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任务建立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、任务间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通讯、优先级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处理、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中断处理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</a:tr>
              <a:tr h="152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实时性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难以确保每个操作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能够实时响应，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如果一个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花费过长时间，将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使整个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系统的实时性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下降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实时响应，轮询处理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实时嵌入式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的调度算法可以</a:t>
                      </a:r>
                      <a:b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最大程度保证系统的实时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实时响应，实时处理</a:t>
                      </a:r>
                      <a:endParaRPr lang="zh-CN" alt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40000"/>
                      </a:srgbClr>
                    </a:solidFill>
                  </a:tcPr>
                </a:tc>
              </a:tr>
              <a:tr h="6691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可扩展性、可维护性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可拓展性差、可维护性差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模块化、结构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清晰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B6F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481" y="2390721"/>
            <a:ext cx="4598987" cy="804151"/>
          </a:xfrm>
        </p:spPr>
        <p:txBody>
          <a:bodyPr>
            <a:normAutofit/>
          </a:bodyPr>
          <a:lstStyle/>
          <a:p>
            <a:r>
              <a:rPr lang="zh-CN" altLang="en-US" dirty="0"/>
              <a:t>目前常用的实时操作系统</a:t>
            </a:r>
            <a:endParaRPr lang="zh-CN" altLang="en-US" dirty="0"/>
          </a:p>
        </p:txBody>
      </p:sp>
      <p:sp>
        <p:nvSpPr>
          <p:cNvPr id="247" name="椭圆形标注 7"/>
          <p:cNvSpPr/>
          <p:nvPr/>
        </p:nvSpPr>
        <p:spPr>
          <a:xfrm flipH="1">
            <a:off x="5274467" y="1206427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4000" b="1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75479" y="3635062"/>
            <a:ext cx="10824543" cy="2858127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常用的 </a:t>
            </a:r>
            <a:r>
              <a:rPr lang="en-US" altLang="zh-CN" sz="1800" dirty="0"/>
              <a:t>RTOS </a:t>
            </a:r>
            <a:r>
              <a:rPr lang="zh-CN" altLang="en-US" sz="1800" dirty="0"/>
              <a:t>有国外的 </a:t>
            </a:r>
            <a:r>
              <a:rPr lang="en-US" altLang="zh-CN" sz="1800" dirty="0" err="1"/>
              <a:t>FreeRTOS</a:t>
            </a:r>
            <a:r>
              <a:rPr lang="zh-CN" altLang="en-US" sz="1800" dirty="0"/>
              <a:t>、</a:t>
            </a:r>
            <a:r>
              <a:rPr lang="el-GR" altLang="zh-CN" sz="1800" dirty="0"/>
              <a:t>μ</a:t>
            </a:r>
            <a:r>
              <a:rPr lang="en-US" altLang="zh-CN" sz="1800" dirty="0"/>
              <a:t>C/OS</a:t>
            </a:r>
            <a:r>
              <a:rPr lang="zh-CN" altLang="en-US" sz="1800" dirty="0"/>
              <a:t>、 </a:t>
            </a:r>
            <a:r>
              <a:rPr lang="en-US" altLang="zh-CN" sz="1800" dirty="0"/>
              <a:t>RTX </a:t>
            </a:r>
            <a:r>
              <a:rPr lang="zh-CN" altLang="en-US" sz="1800" dirty="0"/>
              <a:t>和国内的 </a:t>
            </a:r>
            <a:r>
              <a:rPr lang="en-US" altLang="zh-CN" sz="1800" dirty="0"/>
              <a:t>RT-Thread</a:t>
            </a:r>
            <a:r>
              <a:rPr lang="zh-CN" altLang="en-US" sz="1800" dirty="0"/>
              <a:t>、 </a:t>
            </a:r>
            <a:r>
              <a:rPr lang="en-US" altLang="zh-CN" sz="1800" dirty="0"/>
              <a:t>Huawei </a:t>
            </a:r>
            <a:r>
              <a:rPr lang="en-US" altLang="zh-CN" sz="1800" dirty="0" err="1"/>
              <a:t>LiteOS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 err="1"/>
              <a:t>AliOS</a:t>
            </a:r>
            <a:r>
              <a:rPr lang="en-US" altLang="zh-CN" sz="1800" dirty="0"/>
              <a:t>-Things </a:t>
            </a:r>
            <a:r>
              <a:rPr lang="zh-CN" altLang="en-US" sz="1800" dirty="0"/>
              <a:t>等， 其中尤以国外开源且免费的 </a:t>
            </a:r>
            <a:r>
              <a:rPr lang="en-US" altLang="zh-CN" sz="1800" dirty="0" err="1"/>
              <a:t>FreeRTOS</a:t>
            </a:r>
            <a:r>
              <a:rPr lang="en-US" altLang="zh-CN" sz="1800" dirty="0"/>
              <a:t> </a:t>
            </a:r>
            <a:r>
              <a:rPr lang="zh-CN" altLang="en-US" sz="1800" dirty="0"/>
              <a:t>的市场占有率最高</a:t>
            </a:r>
            <a:r>
              <a:rPr lang="zh-CN" altLang="en-US" sz="1800" dirty="0" smtClean="0"/>
              <a:t>。今年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月开源的</a:t>
            </a:r>
            <a:r>
              <a:rPr lang="en-US" altLang="zh-CN" sz="1800" dirty="0" err="1" smtClean="0"/>
              <a:t>TencentOS</a:t>
            </a:r>
            <a:r>
              <a:rPr lang="en-US" altLang="zh-CN" sz="1800" dirty="0" smtClean="0"/>
              <a:t> tiny</a:t>
            </a:r>
            <a:r>
              <a:rPr lang="zh-CN" altLang="en-US" sz="1800" dirty="0" smtClean="0"/>
              <a:t>也进军物联网了。</a:t>
            </a:r>
            <a:endParaRPr lang="zh-CN" altLang="en-US" sz="1800" dirty="0"/>
          </a:p>
        </p:txBody>
      </p:sp>
      <p:sp>
        <p:nvSpPr>
          <p:cNvPr id="7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26" name="Picture 2" descr="C:\Users\Administrator\Desktop\TencentOS_tiny_log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7" y="5142642"/>
            <a:ext cx="45720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481" y="2390721"/>
            <a:ext cx="4598987" cy="80415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简单了解</a:t>
            </a:r>
            <a:r>
              <a:rPr lang="en-US" altLang="zh-CN" dirty="0" err="1"/>
              <a:t>TencentOS</a:t>
            </a:r>
            <a:r>
              <a:rPr lang="en-US" altLang="zh-CN" dirty="0"/>
              <a:t> </a:t>
            </a:r>
            <a:r>
              <a:rPr lang="en-US" altLang="zh-CN" dirty="0" smtClean="0"/>
              <a:t>tiny </a:t>
            </a:r>
            <a:endParaRPr lang="zh-CN" altLang="en-US" dirty="0"/>
          </a:p>
        </p:txBody>
      </p:sp>
      <p:sp>
        <p:nvSpPr>
          <p:cNvPr id="247" name="椭圆形标注 7"/>
          <p:cNvSpPr/>
          <p:nvPr/>
        </p:nvSpPr>
        <p:spPr>
          <a:xfrm flipH="1">
            <a:off x="5274467" y="1206427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Impact" panose="020B0806030902050204" pitchFamily="34" charset="0"/>
              </a:rPr>
              <a:t>06</a:t>
            </a:r>
            <a:endParaRPr lang="zh-CN" altLang="en-US" sz="4000" b="1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26053" y="3625051"/>
            <a:ext cx="6227828" cy="1919014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官网</a:t>
            </a:r>
            <a:r>
              <a:rPr lang="zh-CN" altLang="en-US" sz="1800" dirty="0" smtClean="0"/>
              <a:t>：</a:t>
            </a:r>
            <a:r>
              <a:rPr lang="en-US" altLang="zh-CN" sz="1800" dirty="0">
                <a:hlinkClick r:id="rId1"/>
              </a:rPr>
              <a:t>https://</a:t>
            </a:r>
            <a:r>
              <a:rPr lang="en-US" altLang="zh-CN" sz="1800" dirty="0" smtClean="0">
                <a:hlinkClick r:id="rId1"/>
              </a:rPr>
              <a:t>cloud.tencent.com/product/tos-tiny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 err="1" smtClean="0"/>
              <a:t>GitHub</a:t>
            </a:r>
            <a:r>
              <a:rPr lang="zh-CN" altLang="en-US" sz="1800" dirty="0" smtClean="0"/>
              <a:t>：</a:t>
            </a:r>
            <a:r>
              <a:rPr lang="en-US" altLang="zh-CN" sz="1800" dirty="0">
                <a:hlinkClick r:id="rId2"/>
              </a:rPr>
              <a:t>https://github.com/Tencent/TencentOS-tiny</a:t>
            </a:r>
            <a:endParaRPr lang="zh-CN" altLang="en-US" sz="1800" dirty="0"/>
          </a:p>
        </p:txBody>
      </p:sp>
      <p:sp>
        <p:nvSpPr>
          <p:cNvPr id="7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TencentOS</a:t>
            </a:r>
            <a:r>
              <a:rPr lang="en-US" altLang="zh-CN" dirty="0"/>
              <a:t> tiny </a:t>
            </a:r>
            <a:r>
              <a:rPr lang="zh-CN" altLang="en-US" dirty="0"/>
              <a:t>优势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691ff9ac-1baf-47b6-971e-90b8fed2e25e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5" y="1143496"/>
            <a:ext cx="11302774" cy="5714504"/>
            <a:chOff x="687275" y="1143496"/>
            <a:chExt cx="11302774" cy="5714504"/>
          </a:xfrm>
        </p:grpSpPr>
        <p:sp>
          <p:nvSpPr>
            <p:cNvPr id="6" name="ïŝlïdè"/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9" name="íṩ1îďê"/>
            <p:cNvGrpSpPr/>
            <p:nvPr/>
          </p:nvGrpSpPr>
          <p:grpSpPr>
            <a:xfrm>
              <a:off x="687275" y="2266539"/>
              <a:ext cx="8596767" cy="4226650"/>
              <a:chOff x="687275" y="1894416"/>
              <a:chExt cx="8596767" cy="4226650"/>
            </a:xfrm>
          </p:grpSpPr>
          <p:sp>
            <p:nvSpPr>
              <p:cNvPr id="15" name="i$ḻiḍê"/>
              <p:cNvSpPr/>
              <p:nvPr/>
            </p:nvSpPr>
            <p:spPr>
              <a:xfrm>
                <a:off x="687275" y="348875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íṩḻíḓe"/>
              <p:cNvSpPr txBox="1"/>
              <p:nvPr/>
            </p:nvSpPr>
            <p:spPr bwMode="auto">
              <a:xfrm>
                <a:off x="1010996" y="334812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 smtClean="0"/>
                  <a:t>04.</a:t>
                </a:r>
                <a:r>
                  <a:rPr lang="zh-CN" altLang="en-US" sz="2000" b="1" dirty="0"/>
                  <a:t>可靠的安全框架</a:t>
                </a:r>
                <a:endParaRPr lang="en-US" altLang="zh-CN" sz="2000" b="1" dirty="0"/>
              </a:p>
            </p:txBody>
          </p:sp>
          <p:sp>
            <p:nvSpPr>
              <p:cNvPr id="17" name="îṣliḑê"/>
              <p:cNvSpPr/>
              <p:nvPr/>
            </p:nvSpPr>
            <p:spPr bwMode="auto">
              <a:xfrm>
                <a:off x="1100999" y="1894416"/>
                <a:ext cx="8183043" cy="4226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内核占用的</a:t>
                </a:r>
                <a:r>
                  <a:rPr lang="en-US" altLang="zh-CN" sz="1200" dirty="0"/>
                  <a:t>ROM</a:t>
                </a:r>
                <a:r>
                  <a:rPr lang="zh-CN" altLang="en-US" sz="1200" dirty="0"/>
                  <a:t>仅</a:t>
                </a:r>
                <a:r>
                  <a:rPr lang="zh-CN" altLang="en-US" sz="1200" dirty="0" smtClean="0"/>
                  <a:t>为 </a:t>
                </a:r>
                <a:r>
                  <a:rPr lang="en-US" altLang="zh-CN" sz="12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.</a:t>
                </a:r>
                <a:r>
                  <a:rPr lang="en-US" altLang="zh-CN" sz="1200" dirty="0" smtClean="0">
                    <a:solidFill>
                      <a:srgbClr val="FF0000"/>
                    </a:solidFill>
                  </a:rPr>
                  <a:t>8</a:t>
                </a:r>
                <a:r>
                  <a:rPr lang="en-US" altLang="zh-CN" sz="1200" dirty="0" smtClean="0"/>
                  <a:t>KB</a:t>
                </a:r>
                <a:r>
                  <a:rPr lang="zh-CN" altLang="en-US" sz="1200" dirty="0"/>
                  <a:t>，</a:t>
                </a:r>
                <a:r>
                  <a:rPr lang="en-US" altLang="zh-CN" sz="1200" dirty="0"/>
                  <a:t>RAM</a:t>
                </a:r>
                <a:r>
                  <a:rPr lang="zh-CN" altLang="en-US" sz="1200" dirty="0" smtClean="0"/>
                  <a:t>为 </a:t>
                </a:r>
                <a:r>
                  <a:rPr lang="en-US" altLang="zh-CN" sz="1200" dirty="0" smtClean="0">
                    <a:solidFill>
                      <a:srgbClr val="FF0000"/>
                    </a:solidFill>
                  </a:rPr>
                  <a:t>0.6 </a:t>
                </a:r>
                <a:r>
                  <a:rPr lang="en-US" altLang="zh-CN" sz="1200" dirty="0" smtClean="0"/>
                  <a:t>KB</a:t>
                </a:r>
                <a:r>
                  <a:rPr lang="zh-CN" altLang="en-US" sz="1200" dirty="0"/>
                  <a:t>。休眠最低功耗低至</a:t>
                </a:r>
                <a:r>
                  <a:rPr lang="en-US" altLang="zh-CN" sz="1200" dirty="0"/>
                  <a:t>2 </a:t>
                </a:r>
                <a:r>
                  <a:rPr lang="en-US" altLang="zh-CN" sz="1200" dirty="0" err="1"/>
                  <a:t>uA</a:t>
                </a:r>
                <a:r>
                  <a:rPr lang="en-US" altLang="zh-CN" sz="1200" dirty="0"/>
                  <a:t> </a:t>
                </a:r>
                <a:r>
                  <a:rPr lang="zh-CN" altLang="en-US" sz="1200" dirty="0"/>
                  <a:t>支持外设功耗管理</a:t>
                </a:r>
                <a:r>
                  <a:rPr lang="zh-CN" altLang="en-US" sz="1200" dirty="0" smtClean="0"/>
                  <a:t>框架</a:t>
                </a:r>
                <a:endParaRPr lang="en-US" altLang="zh-CN" sz="1200" dirty="0" smtClean="0"/>
              </a:p>
              <a:p>
                <a:pPr>
                  <a:lnSpc>
                    <a:spcPct val="150000"/>
                  </a:lnSpc>
                </a:pPr>
                <a:endParaRPr lang="en-US" altLang="zh-CN" sz="12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集成主流</a:t>
                </a:r>
                <a:r>
                  <a:rPr lang="en-US" altLang="zh-CN" sz="1200" dirty="0" err="1"/>
                  <a:t>IoT</a:t>
                </a:r>
                <a:r>
                  <a:rPr lang="zh-CN" altLang="en-US" sz="1200" dirty="0"/>
                  <a:t>协议栈 多种通信模组</a:t>
                </a:r>
                <a:r>
                  <a:rPr lang="en-US" altLang="zh-CN" sz="1200" dirty="0"/>
                  <a:t>SAL</a:t>
                </a:r>
                <a:r>
                  <a:rPr lang="zh-CN" altLang="en-US" sz="1200" dirty="0"/>
                  <a:t>层适配框架； 支持</a:t>
                </a:r>
                <a:r>
                  <a:rPr lang="en-US" altLang="zh-CN" sz="1200" dirty="0"/>
                  <a:t>OTA</a:t>
                </a:r>
                <a:r>
                  <a:rPr lang="zh-CN" altLang="en-US" sz="1200" dirty="0"/>
                  <a:t>升级 提供简单易用端云</a:t>
                </a:r>
                <a:r>
                  <a:rPr lang="en-US" altLang="zh-CN" sz="1200" dirty="0"/>
                  <a:t>API</a:t>
                </a:r>
                <a:r>
                  <a:rPr lang="zh-CN" altLang="en-US" sz="1200" dirty="0"/>
                  <a:t>，加速用户业务接入腾讯</a:t>
                </a:r>
                <a:r>
                  <a:rPr lang="zh-CN" altLang="en-US" sz="1200" dirty="0" smtClean="0"/>
                  <a:t>云</a:t>
                </a:r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多样化的安全分级方案 均衡安全需求</a:t>
                </a:r>
                <a:r>
                  <a:rPr lang="en-US" altLang="zh-CN" sz="1200" dirty="0"/>
                  <a:t>&amp;</a:t>
                </a:r>
                <a:r>
                  <a:rPr lang="zh-CN" altLang="en-US" sz="1200" dirty="0" smtClean="0"/>
                  <a:t>成本控制</a:t>
                </a:r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内核及</a:t>
                </a:r>
                <a:r>
                  <a:rPr lang="en-US" altLang="zh-CN" sz="1200" dirty="0" err="1"/>
                  <a:t>IoT</a:t>
                </a:r>
                <a:r>
                  <a:rPr lang="zh-CN" altLang="en-US" sz="1200" dirty="0"/>
                  <a:t>组件高度解耦，提供标准适配层 提供自动化移植工具，提升开发</a:t>
                </a:r>
                <a:r>
                  <a:rPr lang="zh-CN" altLang="en-US" sz="1200" dirty="0" smtClean="0"/>
                  <a:t>效率</a:t>
                </a:r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200" dirty="0" smtClean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提供云化的最后一屏调试功能 故障现场信息自动上传云平台，方便开发人员调试分析</a:t>
                </a:r>
                <a:endParaRPr lang="en-US" altLang="zh-CN" sz="1200" dirty="0"/>
              </a:p>
            </p:txBody>
          </p:sp>
        </p:grpSp>
        <p:grpSp>
          <p:nvGrpSpPr>
            <p:cNvPr id="10" name="ïşḻíḑè"/>
            <p:cNvGrpSpPr/>
            <p:nvPr/>
          </p:nvGrpSpPr>
          <p:grpSpPr>
            <a:xfrm>
              <a:off x="687279" y="4590719"/>
              <a:ext cx="7388720" cy="441805"/>
              <a:chOff x="687279" y="2683173"/>
              <a:chExt cx="7388720" cy="441805"/>
            </a:xfrm>
          </p:grpSpPr>
          <p:sp>
            <p:nvSpPr>
              <p:cNvPr id="12" name="îšļïḋe"/>
              <p:cNvSpPr/>
              <p:nvPr/>
            </p:nvSpPr>
            <p:spPr>
              <a:xfrm>
                <a:off x="687279" y="2823804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iSļïḍê"/>
              <p:cNvSpPr txBox="1"/>
              <p:nvPr/>
            </p:nvSpPr>
            <p:spPr bwMode="auto">
              <a:xfrm>
                <a:off x="1011000" y="2683173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 smtClean="0"/>
                  <a:t>05.</a:t>
                </a:r>
                <a:r>
                  <a:rPr lang="zh-CN" altLang="en-US" sz="2000" b="1" dirty="0"/>
                  <a:t>良好的可移植性</a:t>
                </a:r>
                <a:endParaRPr lang="en-US" altLang="zh-CN" sz="2000" b="1" dirty="0"/>
              </a:p>
            </p:txBody>
          </p:sp>
        </p:grpSp>
      </p:grpSp>
      <p:sp>
        <p:nvSpPr>
          <p:cNvPr id="20" name="i$ḻiḍê"/>
          <p:cNvSpPr/>
          <p:nvPr/>
        </p:nvSpPr>
        <p:spPr>
          <a:xfrm>
            <a:off x="687279" y="1284127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l" defTabSz="457200">
              <a:defRPr sz="2400">
                <a:solidFill>
                  <a:srgbClr val="000000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1" name="íṩḻíḓe"/>
          <p:cNvSpPr txBox="1"/>
          <p:nvPr/>
        </p:nvSpPr>
        <p:spPr bwMode="auto">
          <a:xfrm>
            <a:off x="1011000" y="1143496"/>
            <a:ext cx="706499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 smtClean="0"/>
              <a:t>01. </a:t>
            </a:r>
            <a:r>
              <a:rPr lang="zh-CN" altLang="en-US" sz="2000" b="1" dirty="0" smtClean="0"/>
              <a:t>开源免费</a:t>
            </a:r>
            <a:endParaRPr lang="en-US" altLang="zh-CN" sz="2000" b="1" dirty="0"/>
          </a:p>
        </p:txBody>
      </p:sp>
      <p:sp>
        <p:nvSpPr>
          <p:cNvPr id="22" name="i$ḻiḍê"/>
          <p:cNvSpPr/>
          <p:nvPr/>
        </p:nvSpPr>
        <p:spPr>
          <a:xfrm>
            <a:off x="687279" y="2043123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l" defTabSz="457200">
              <a:defRPr sz="2400">
                <a:solidFill>
                  <a:srgbClr val="000000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3" name="íṩḻíḓe"/>
          <p:cNvSpPr txBox="1"/>
          <p:nvPr/>
        </p:nvSpPr>
        <p:spPr bwMode="auto">
          <a:xfrm>
            <a:off x="1011000" y="1902492"/>
            <a:ext cx="706499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b="1" dirty="0" smtClean="0"/>
              <a:t>02. </a:t>
            </a:r>
            <a:r>
              <a:rPr lang="zh-CN" altLang="en-US" sz="2000" b="1" dirty="0" smtClean="0"/>
              <a:t>轻量级、低功耗</a:t>
            </a:r>
            <a:endParaRPr lang="zh-CN" altLang="en-US" sz="2000" b="1" dirty="0"/>
          </a:p>
        </p:txBody>
      </p:sp>
      <p:sp>
        <p:nvSpPr>
          <p:cNvPr id="24" name="i$ḻiḍê"/>
          <p:cNvSpPr/>
          <p:nvPr/>
        </p:nvSpPr>
        <p:spPr>
          <a:xfrm>
            <a:off x="687279" y="3055296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l" defTabSz="457200">
              <a:defRPr sz="2400">
                <a:solidFill>
                  <a:srgbClr val="000000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5" name="íṩḻíḓe"/>
          <p:cNvSpPr txBox="1"/>
          <p:nvPr/>
        </p:nvSpPr>
        <p:spPr bwMode="auto">
          <a:xfrm>
            <a:off x="1011000" y="2914665"/>
            <a:ext cx="706499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000" b="1" dirty="0" smtClean="0"/>
              <a:t>03.</a:t>
            </a:r>
            <a:r>
              <a:rPr lang="zh-CN" altLang="en-US" sz="2000" b="1" dirty="0"/>
              <a:t>丰富的</a:t>
            </a:r>
            <a:r>
              <a:rPr lang="en-US" altLang="zh-CN" sz="2000" b="1" dirty="0" err="1"/>
              <a:t>IoT</a:t>
            </a:r>
            <a:r>
              <a:rPr lang="zh-CN" altLang="en-US" sz="2000" b="1" dirty="0"/>
              <a:t>组件</a:t>
            </a:r>
            <a:endParaRPr lang="zh-CN" altLang="en-US" sz="2000" b="1" dirty="0"/>
          </a:p>
        </p:txBody>
      </p:sp>
      <p:sp>
        <p:nvSpPr>
          <p:cNvPr id="26" name="îšļïḋe"/>
          <p:cNvSpPr/>
          <p:nvPr/>
        </p:nvSpPr>
        <p:spPr>
          <a:xfrm>
            <a:off x="687276" y="5473256"/>
            <a:ext cx="231652" cy="231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887"/>
                  <a:pt x="0" y="10996"/>
                </a:cubicBezTo>
                <a:cubicBezTo>
                  <a:pt x="0" y="5105"/>
                  <a:pt x="4713" y="0"/>
                  <a:pt x="10604" y="0"/>
                </a:cubicBezTo>
                <a:cubicBezTo>
                  <a:pt x="16495" y="0"/>
                  <a:pt x="21600" y="5105"/>
                  <a:pt x="21600" y="10996"/>
                </a:cubicBezTo>
                <a:cubicBezTo>
                  <a:pt x="21600" y="16887"/>
                  <a:pt x="16495" y="21600"/>
                  <a:pt x="10604" y="21600"/>
                </a:cubicBezTo>
                <a:close/>
                <a:moveTo>
                  <a:pt x="16887" y="9818"/>
                </a:moveTo>
                <a:cubicBezTo>
                  <a:pt x="16887" y="9425"/>
                  <a:pt x="16495" y="9033"/>
                  <a:pt x="16102" y="9033"/>
                </a:cubicBezTo>
                <a:cubicBezTo>
                  <a:pt x="12567" y="9033"/>
                  <a:pt x="12567" y="9033"/>
                  <a:pt x="12567" y="9033"/>
                </a:cubicBezTo>
                <a:cubicBezTo>
                  <a:pt x="12567" y="5498"/>
                  <a:pt x="12567" y="5498"/>
                  <a:pt x="12567" y="5498"/>
                </a:cubicBezTo>
                <a:cubicBezTo>
                  <a:pt x="12567" y="5105"/>
                  <a:pt x="12175" y="4713"/>
                  <a:pt x="11389" y="4713"/>
                </a:cubicBezTo>
                <a:cubicBezTo>
                  <a:pt x="9818" y="4713"/>
                  <a:pt x="9818" y="4713"/>
                  <a:pt x="9818" y="4713"/>
                </a:cubicBezTo>
                <a:cubicBezTo>
                  <a:pt x="9425" y="4713"/>
                  <a:pt x="9033" y="5105"/>
                  <a:pt x="9033" y="5498"/>
                </a:cubicBezTo>
                <a:cubicBezTo>
                  <a:pt x="9033" y="9033"/>
                  <a:pt x="9033" y="9033"/>
                  <a:pt x="9033" y="9033"/>
                </a:cubicBezTo>
                <a:cubicBezTo>
                  <a:pt x="5105" y="9033"/>
                  <a:pt x="5105" y="9033"/>
                  <a:pt x="5105" y="9033"/>
                </a:cubicBezTo>
                <a:cubicBezTo>
                  <a:pt x="4713" y="9033"/>
                  <a:pt x="4320" y="9425"/>
                  <a:pt x="4320" y="9818"/>
                </a:cubicBezTo>
                <a:cubicBezTo>
                  <a:pt x="4320" y="11782"/>
                  <a:pt x="4320" y="11782"/>
                  <a:pt x="4320" y="11782"/>
                </a:cubicBezTo>
                <a:cubicBezTo>
                  <a:pt x="4320" y="12175"/>
                  <a:pt x="4713" y="12567"/>
                  <a:pt x="5105" y="12567"/>
                </a:cubicBezTo>
                <a:cubicBezTo>
                  <a:pt x="9033" y="12567"/>
                  <a:pt x="9033" y="12567"/>
                  <a:pt x="9033" y="12567"/>
                </a:cubicBezTo>
                <a:cubicBezTo>
                  <a:pt x="9033" y="16102"/>
                  <a:pt x="9033" y="16102"/>
                  <a:pt x="9033" y="16102"/>
                </a:cubicBezTo>
                <a:cubicBezTo>
                  <a:pt x="9033" y="16887"/>
                  <a:pt x="9425" y="17280"/>
                  <a:pt x="9818" y="17280"/>
                </a:cubicBezTo>
                <a:cubicBezTo>
                  <a:pt x="11389" y="17280"/>
                  <a:pt x="11389" y="17280"/>
                  <a:pt x="11389" y="17280"/>
                </a:cubicBezTo>
                <a:cubicBezTo>
                  <a:pt x="12175" y="17280"/>
                  <a:pt x="12567" y="16887"/>
                  <a:pt x="12567" y="16102"/>
                </a:cubicBezTo>
                <a:cubicBezTo>
                  <a:pt x="12567" y="12567"/>
                  <a:pt x="12567" y="12567"/>
                  <a:pt x="12567" y="12567"/>
                </a:cubicBezTo>
                <a:cubicBezTo>
                  <a:pt x="16102" y="12567"/>
                  <a:pt x="16102" y="12567"/>
                  <a:pt x="16102" y="12567"/>
                </a:cubicBezTo>
                <a:cubicBezTo>
                  <a:pt x="16495" y="12567"/>
                  <a:pt x="16887" y="12175"/>
                  <a:pt x="16887" y="11782"/>
                </a:cubicBezTo>
                <a:lnTo>
                  <a:pt x="16887" y="9818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l" defTabSz="457200">
              <a:defRPr sz="2400">
                <a:solidFill>
                  <a:srgbClr val="000000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7" name="iSļïḍê"/>
          <p:cNvSpPr txBox="1"/>
          <p:nvPr/>
        </p:nvSpPr>
        <p:spPr bwMode="auto">
          <a:xfrm>
            <a:off x="1010997" y="5332625"/>
            <a:ext cx="7064999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000" b="1" dirty="0" smtClean="0"/>
              <a:t>06.</a:t>
            </a:r>
            <a:r>
              <a:rPr lang="zh-CN" altLang="en-US" sz="2000" b="1" dirty="0"/>
              <a:t>便捷的调试手段</a:t>
            </a:r>
            <a:endParaRPr lang="zh-CN" altLang="en-US" sz="2000" b="1" dirty="0"/>
          </a:p>
        </p:txBody>
      </p:sp>
      <p:sp>
        <p:nvSpPr>
          <p:cNvPr id="29" name="页脚占位符 6"/>
          <p:cNvSpPr txBox="1"/>
          <p:nvPr/>
        </p:nvSpPr>
        <p:spPr>
          <a:xfrm>
            <a:off x="0" y="6493189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 </a:t>
            </a:r>
            <a:r>
              <a:rPr lang="en-US" altLang="zh-CN" b="1" dirty="0" err="1" smtClean="0"/>
              <a:t>TencentOS</a:t>
            </a:r>
            <a:r>
              <a:rPr lang="en-US" altLang="zh-CN" b="1" dirty="0" smtClean="0"/>
              <a:t> tiny </a:t>
            </a:r>
            <a:r>
              <a:rPr lang="zh-CN" altLang="en-US" b="1" dirty="0" smtClean="0"/>
              <a:t>物联网操作系统</a:t>
            </a:r>
            <a:r>
              <a:rPr lang="en-US" altLang="zh-CN" b="1" dirty="0" smtClean="0"/>
              <a:t>									          </a:t>
            </a:r>
            <a:r>
              <a:rPr lang="zh-CN" altLang="en-US" sz="1100" b="1" dirty="0" smtClean="0"/>
              <a:t>学习交流群：</a:t>
            </a:r>
            <a:r>
              <a:rPr lang="en-US" altLang="zh-CN" sz="11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ISLIDE.DIAGRAM" val="1fae23b5-2bc0-4a19-b727-e2f07a89b63e"/>
</p:tagLst>
</file>

<file path=ppt/tags/tag3.xml><?xml version="1.0" encoding="utf-8"?>
<p:tagLst xmlns:p="http://schemas.openxmlformats.org/presentationml/2006/main">
  <p:tag name="ISLIDE.DIAGRAM" val="691ff9ac-1baf-47b6-971e-90b8fed2e25e"/>
</p:tagLst>
</file>

<file path=ppt/tags/tag4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3fa662f-6fd4-4965-a341-d33762394b64"/>
  <p:tag name="KSO_WPP_MARK_KEY" val="2b274d6b-1942-42de-ac42-e066adfbd968"/>
  <p:tag name="COMMONDATA" val="eyJoZGlkIjoiMjA2NGIyYWYzODI0MTRlMjUwOGE0YTUyZTJmMzliM2EifQ==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C735E"/>
      </a:accent1>
      <a:accent2>
        <a:srgbClr val="EFCD3F"/>
      </a:accent2>
      <a:accent3>
        <a:srgbClr val="A0758C"/>
      </a:accent3>
      <a:accent4>
        <a:srgbClr val="4575C9"/>
      </a:accent4>
      <a:accent5>
        <a:srgbClr val="4BBCAC"/>
      </a:accent5>
      <a:accent6>
        <a:srgbClr val="666666"/>
      </a:accent6>
      <a:hlink>
        <a:srgbClr val="990000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1649</Words>
  <Application>WPS 演示</Application>
  <PresentationFormat>自定义</PresentationFormat>
  <Paragraphs>176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Segoe UI Light</vt:lpstr>
      <vt:lpstr>微软雅黑</vt:lpstr>
      <vt:lpstr>Impact</vt:lpstr>
      <vt:lpstr>Malgun Gothic</vt:lpstr>
      <vt:lpstr>楷体</vt:lpstr>
      <vt:lpstr>Arial Unicode MS</vt:lpstr>
      <vt:lpstr>黑体</vt:lpstr>
      <vt:lpstr>Candara</vt:lpstr>
      <vt:lpstr>Arial Unicode MS</vt:lpstr>
      <vt:lpstr>Calibri</vt:lpstr>
      <vt:lpstr>Century Gothic</vt:lpstr>
      <vt:lpstr>主题5</vt:lpstr>
      <vt:lpstr>OfficePLUS</vt:lpstr>
      <vt:lpstr>PowerPoint 演示文稿</vt:lpstr>
      <vt:lpstr>01. 前后台系统</vt:lpstr>
      <vt:lpstr>02. 实时操作系统</vt:lpstr>
      <vt:lpstr>包含了什么？</vt:lpstr>
      <vt:lpstr>操作系统层次架构</vt:lpstr>
      <vt:lpstr>比较</vt:lpstr>
      <vt:lpstr>目前常用的实时操作系统</vt:lpstr>
      <vt:lpstr>简单了解TencentOS tiny </vt:lpstr>
      <vt:lpstr>TencentOS tiny 优势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oral defense;resume;training courseware</cp:category>
  <cp:lastModifiedBy>尤里Uiluv</cp:lastModifiedBy>
  <cp:revision>43</cp:revision>
  <cp:lastPrinted>2017-09-06T16:00:00Z</cp:lastPrinted>
  <dcterms:created xsi:type="dcterms:W3CDTF">2017-09-06T16:00:00Z</dcterms:created>
  <dcterms:modified xsi:type="dcterms:W3CDTF">2023-01-04T21:18:23Z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d42f886e-30d4-4556-aac1-87d104a210ac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2019-02-27T09:30:22.2088324Z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76b251ed-306d-4368-9cc3-ff57b654f25e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ICV">
    <vt:lpwstr>E619DE38042C4C09A65E7B87C07CD756</vt:lpwstr>
  </property>
  <property fmtid="{D5CDD505-2E9C-101B-9397-08002B2CF9AE}" pid="13" name="KSOProductBuildVer">
    <vt:lpwstr>2052-11.1.0.12980</vt:lpwstr>
  </property>
</Properties>
</file>