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15"/>
  </p:notesMasterIdLst>
  <p:sldIdLst>
    <p:sldId id="276" r:id="rId4"/>
    <p:sldId id="324" r:id="rId5"/>
    <p:sldId id="325" r:id="rId6"/>
    <p:sldId id="332" r:id="rId7"/>
    <p:sldId id="333" r:id="rId8"/>
    <p:sldId id="326" r:id="rId9"/>
    <p:sldId id="327" r:id="rId10"/>
    <p:sldId id="334" r:id="rId11"/>
    <p:sldId id="335" r:id="rId12"/>
    <p:sldId id="336" r:id="rId13"/>
    <p:sldId id="32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/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1" name="组合 520"/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/>
            <p:cNvSpPr/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8"/>
            <p:cNvSpPr/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9"/>
            <p:cNvSpPr/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10"/>
            <p:cNvSpPr/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1"/>
            <p:cNvSpPr/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12"/>
            <p:cNvSpPr/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13"/>
            <p:cNvSpPr/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14"/>
            <p:cNvSpPr/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5"/>
            <p:cNvSpPr/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16"/>
            <p:cNvSpPr/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7"/>
            <p:cNvSpPr/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18"/>
            <p:cNvSpPr/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19"/>
            <p:cNvSpPr/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0"/>
            <p:cNvSpPr/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21"/>
            <p:cNvSpPr/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2"/>
            <p:cNvSpPr/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23"/>
            <p:cNvSpPr/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4"/>
            <p:cNvSpPr/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5"/>
            <p:cNvSpPr/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6"/>
            <p:cNvSpPr/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7"/>
            <p:cNvSpPr/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8"/>
            <p:cNvSpPr/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29"/>
            <p:cNvSpPr/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30"/>
            <p:cNvSpPr/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31"/>
            <p:cNvSpPr/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32"/>
            <p:cNvSpPr/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33"/>
            <p:cNvSpPr/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34"/>
            <p:cNvSpPr/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35"/>
            <p:cNvSpPr/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36"/>
            <p:cNvSpPr/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37"/>
            <p:cNvSpPr/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38"/>
            <p:cNvSpPr/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39"/>
            <p:cNvSpPr/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40"/>
            <p:cNvSpPr/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41"/>
            <p:cNvSpPr/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42"/>
            <p:cNvSpPr/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43"/>
            <p:cNvSpPr/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44"/>
            <p:cNvSpPr/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45"/>
            <p:cNvSpPr/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46"/>
            <p:cNvSpPr/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47"/>
            <p:cNvSpPr/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48"/>
            <p:cNvSpPr/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49"/>
            <p:cNvSpPr/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50"/>
            <p:cNvSpPr/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51"/>
            <p:cNvSpPr/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52"/>
            <p:cNvSpPr/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53"/>
            <p:cNvSpPr/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54"/>
            <p:cNvSpPr/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55"/>
            <p:cNvSpPr/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56"/>
            <p:cNvSpPr/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57"/>
            <p:cNvSpPr/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58"/>
            <p:cNvSpPr/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59"/>
            <p:cNvSpPr/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60"/>
            <p:cNvSpPr/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61"/>
            <p:cNvSpPr/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62"/>
            <p:cNvSpPr/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63"/>
            <p:cNvSpPr/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64"/>
            <p:cNvSpPr/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65"/>
            <p:cNvSpPr/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66"/>
            <p:cNvSpPr/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67"/>
            <p:cNvSpPr/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68"/>
            <p:cNvSpPr/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69"/>
            <p:cNvSpPr/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70"/>
            <p:cNvSpPr/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71"/>
            <p:cNvSpPr/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72"/>
            <p:cNvSpPr/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73"/>
            <p:cNvSpPr/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74"/>
            <p:cNvSpPr/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75"/>
            <p:cNvSpPr/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76"/>
            <p:cNvSpPr/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77"/>
            <p:cNvSpPr/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78"/>
            <p:cNvSpPr/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79"/>
            <p:cNvSpPr/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80"/>
            <p:cNvSpPr/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81"/>
            <p:cNvSpPr/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82"/>
            <p:cNvSpPr/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83"/>
            <p:cNvSpPr/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84"/>
            <p:cNvSpPr/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85"/>
            <p:cNvSpPr/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86"/>
            <p:cNvSpPr/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87"/>
            <p:cNvSpPr/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88"/>
            <p:cNvSpPr/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89"/>
            <p:cNvSpPr/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90"/>
            <p:cNvSpPr/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91"/>
            <p:cNvSpPr/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92"/>
            <p:cNvSpPr/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93"/>
            <p:cNvSpPr/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94"/>
            <p:cNvSpPr/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95"/>
            <p:cNvSpPr/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96"/>
            <p:cNvSpPr/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97"/>
            <p:cNvSpPr/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98"/>
            <p:cNvSpPr/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99"/>
            <p:cNvSpPr/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0"/>
            <p:cNvSpPr/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1"/>
            <p:cNvSpPr/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102"/>
            <p:cNvSpPr/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103"/>
            <p:cNvSpPr/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4"/>
            <p:cNvSpPr/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105"/>
            <p:cNvSpPr/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106"/>
            <p:cNvSpPr/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107"/>
            <p:cNvSpPr/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108"/>
            <p:cNvSpPr/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09"/>
            <p:cNvSpPr/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110"/>
            <p:cNvSpPr/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111"/>
            <p:cNvSpPr/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112"/>
            <p:cNvSpPr/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13"/>
            <p:cNvSpPr/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14"/>
            <p:cNvSpPr/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15"/>
            <p:cNvSpPr/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16"/>
            <p:cNvSpPr/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17"/>
            <p:cNvSpPr/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18"/>
            <p:cNvSpPr/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19"/>
            <p:cNvSpPr/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20"/>
            <p:cNvSpPr/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21"/>
            <p:cNvSpPr/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22"/>
            <p:cNvSpPr/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123"/>
            <p:cNvSpPr/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124"/>
            <p:cNvSpPr/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25"/>
            <p:cNvSpPr/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126"/>
            <p:cNvSpPr/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127"/>
            <p:cNvSpPr/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128"/>
            <p:cNvSpPr/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129"/>
            <p:cNvSpPr/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30"/>
            <p:cNvSpPr/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131"/>
            <p:cNvSpPr/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132"/>
            <p:cNvSpPr/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133"/>
            <p:cNvSpPr/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34"/>
            <p:cNvSpPr/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35"/>
            <p:cNvSpPr/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36"/>
            <p:cNvSpPr/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37"/>
            <p:cNvSpPr/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38"/>
            <p:cNvSpPr/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39"/>
            <p:cNvSpPr/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40"/>
            <p:cNvSpPr/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41"/>
            <p:cNvSpPr/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42"/>
            <p:cNvSpPr/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43"/>
            <p:cNvSpPr/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44"/>
            <p:cNvSpPr/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45"/>
            <p:cNvSpPr/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46"/>
            <p:cNvSpPr/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147"/>
            <p:cNvSpPr/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Freeform 148"/>
            <p:cNvSpPr/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49"/>
            <p:cNvSpPr/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Freeform 150"/>
            <p:cNvSpPr/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151"/>
            <p:cNvSpPr/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Freeform 152"/>
            <p:cNvSpPr/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153"/>
            <p:cNvSpPr/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54"/>
            <p:cNvSpPr/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155"/>
            <p:cNvSpPr/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156"/>
            <p:cNvSpPr/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157"/>
            <p:cNvSpPr/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58"/>
            <p:cNvSpPr/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59"/>
            <p:cNvSpPr/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60"/>
            <p:cNvSpPr/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61"/>
            <p:cNvSpPr/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62"/>
            <p:cNvSpPr/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63"/>
            <p:cNvSpPr/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64"/>
            <p:cNvSpPr/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65"/>
            <p:cNvSpPr/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66"/>
            <p:cNvSpPr/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167"/>
            <p:cNvSpPr/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168"/>
            <p:cNvSpPr/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169"/>
            <p:cNvSpPr/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170"/>
            <p:cNvSpPr/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171"/>
            <p:cNvSpPr/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Rectangle 172"/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173"/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174"/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175"/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176"/>
            <p:cNvSpPr/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177"/>
            <p:cNvSpPr/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178"/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179"/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Rectangle 180"/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Rectangle 181"/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182"/>
            <p:cNvSpPr/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183"/>
            <p:cNvSpPr/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Rectangle 184"/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Rectangle 185"/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Rectangle 186"/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Rectangle 187"/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188"/>
            <p:cNvSpPr/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189"/>
            <p:cNvSpPr/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Rectangle 190"/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191"/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Rectangle 192"/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193"/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194"/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195"/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196"/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197"/>
            <p:cNvSpPr/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198"/>
            <p:cNvSpPr/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199"/>
            <p:cNvSpPr/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200"/>
            <p:cNvSpPr/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201"/>
            <p:cNvSpPr/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202"/>
            <p:cNvSpPr/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203"/>
            <p:cNvSpPr/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204"/>
            <p:cNvSpPr/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206"/>
            <p:cNvSpPr/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Rectangle 207"/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208"/>
            <p:cNvSpPr/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209"/>
            <p:cNvSpPr/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210"/>
            <p:cNvSpPr/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211"/>
            <p:cNvSpPr/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Freeform 212"/>
            <p:cNvSpPr/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213"/>
            <p:cNvSpPr/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214"/>
            <p:cNvSpPr/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215"/>
            <p:cNvSpPr/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216"/>
            <p:cNvSpPr/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Oval 217"/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Oval 218"/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Oval 219"/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Oval 220"/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Freeform 221"/>
            <p:cNvSpPr/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Freeform 222"/>
            <p:cNvSpPr/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223"/>
            <p:cNvSpPr/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Oval 224"/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Oval 225"/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Oval 226"/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Oval 227"/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228"/>
            <p:cNvSpPr/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229"/>
            <p:cNvSpPr/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230"/>
            <p:cNvSpPr/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231"/>
            <p:cNvSpPr/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232"/>
            <p:cNvSpPr/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233"/>
            <p:cNvSpPr/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Freeform 234"/>
            <p:cNvSpPr/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Freeform 235"/>
            <p:cNvSpPr/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236"/>
            <p:cNvSpPr/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Freeform 237"/>
            <p:cNvSpPr/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Freeform 238"/>
            <p:cNvSpPr/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Freeform 239"/>
            <p:cNvSpPr/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Freeform 240"/>
            <p:cNvSpPr/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241"/>
            <p:cNvSpPr/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242"/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243"/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Freeform 244"/>
            <p:cNvSpPr/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245"/>
            <p:cNvSpPr/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246"/>
            <p:cNvSpPr/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247"/>
            <p:cNvSpPr/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248"/>
            <p:cNvSpPr/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249"/>
            <p:cNvSpPr/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250"/>
            <p:cNvSpPr/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251"/>
            <p:cNvSpPr/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252"/>
            <p:cNvSpPr/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253"/>
            <p:cNvSpPr/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254"/>
            <p:cNvSpPr/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255"/>
            <p:cNvSpPr/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256"/>
            <p:cNvSpPr/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257"/>
            <p:cNvSpPr/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258"/>
            <p:cNvSpPr/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259"/>
            <p:cNvSpPr/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Rectangle 260"/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Rectangle 261"/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262"/>
            <p:cNvSpPr/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Rectangle 263"/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Rectangle 264"/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Rectangle 265"/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Rectangle 266"/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267"/>
            <p:cNvSpPr/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Rectangle 268"/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Rectangle 269"/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Rectangle 270"/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271"/>
            <p:cNvSpPr/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272"/>
            <p:cNvSpPr/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273"/>
            <p:cNvSpPr/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274"/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275"/>
            <p:cNvSpPr/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276"/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277"/>
            <p:cNvSpPr/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278"/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279"/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280"/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Freeform 281"/>
            <p:cNvSpPr/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282"/>
            <p:cNvSpPr/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Rectangle 283"/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284"/>
            <p:cNvSpPr/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285"/>
            <p:cNvSpPr/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286"/>
            <p:cNvSpPr/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287"/>
            <p:cNvSpPr/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288"/>
            <p:cNvSpPr/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289"/>
            <p:cNvSpPr/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Rectangle 290"/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Rectangle 291"/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292"/>
            <p:cNvSpPr/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/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3"/>
            <p:cNvSpPr/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6"/>
            <p:cNvSpPr/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7"/>
            <p:cNvSpPr/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8"/>
            <p:cNvSpPr/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9"/>
            <p:cNvSpPr/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0"/>
            <p:cNvSpPr/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5"/>
            <p:cNvSpPr/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44" name="PA_矩形 10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6"/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Rectangle 885"/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6" name="组合 425"/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/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887"/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888"/>
            <p:cNvSpPr/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889"/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890"/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891"/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892"/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893"/>
            <p:cNvSpPr/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894"/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895"/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896"/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897"/>
            <p:cNvSpPr/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898"/>
            <p:cNvSpPr/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899"/>
            <p:cNvSpPr/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900"/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901"/>
            <p:cNvSpPr/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902"/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903"/>
            <p:cNvSpPr/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904"/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905"/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906"/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907"/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908"/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909"/>
            <p:cNvSpPr/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910"/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911"/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912"/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913"/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914"/>
            <p:cNvSpPr/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915"/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916"/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917"/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918"/>
            <p:cNvSpPr/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919"/>
            <p:cNvSpPr/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920"/>
            <p:cNvSpPr/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921"/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922"/>
            <p:cNvSpPr/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923"/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924"/>
            <p:cNvSpPr/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925"/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926"/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927"/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928"/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929"/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930"/>
            <p:cNvSpPr/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931"/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932"/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933"/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934"/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935"/>
            <p:cNvSpPr/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936"/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937"/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938"/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939"/>
            <p:cNvSpPr/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940"/>
            <p:cNvSpPr/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941"/>
            <p:cNvSpPr/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942"/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943"/>
            <p:cNvSpPr/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944"/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945"/>
            <p:cNvSpPr/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946"/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947"/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948"/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949"/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950"/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951"/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952"/>
            <p:cNvSpPr/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953"/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954"/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955"/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956"/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957"/>
            <p:cNvSpPr/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958"/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959"/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960"/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961"/>
            <p:cNvSpPr/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962"/>
            <p:cNvSpPr/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963"/>
            <p:cNvSpPr/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964"/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965"/>
            <p:cNvSpPr/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966"/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967"/>
            <p:cNvSpPr/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968"/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969"/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970"/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971"/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972"/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973"/>
            <p:cNvSpPr/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974"/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975"/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976"/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977"/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978"/>
            <p:cNvSpPr/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979"/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980"/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981"/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982"/>
            <p:cNvSpPr/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983"/>
            <p:cNvSpPr/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984"/>
            <p:cNvSpPr/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985"/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986"/>
            <p:cNvSpPr/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987"/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988"/>
            <p:cNvSpPr/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989"/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990"/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991"/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992"/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993"/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994"/>
            <p:cNvSpPr/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995"/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996"/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997"/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998"/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999"/>
            <p:cNvSpPr/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000"/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001"/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002"/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1003"/>
            <p:cNvSpPr/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1004"/>
            <p:cNvSpPr/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1005"/>
            <p:cNvSpPr/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1006"/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007"/>
            <p:cNvSpPr/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1008"/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1010"/>
            <p:cNvSpPr/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1011"/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1012"/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1013"/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014"/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015"/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1016"/>
            <p:cNvSpPr/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017"/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018"/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019"/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020"/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1021"/>
            <p:cNvSpPr/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022"/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Rectangle 1023"/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Rectangle 1024"/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025"/>
            <p:cNvSpPr/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1026"/>
            <p:cNvSpPr/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1027"/>
            <p:cNvSpPr/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1028"/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1029"/>
            <p:cNvSpPr/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1030"/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1031"/>
            <p:cNvSpPr/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1032"/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1033"/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1034"/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Rectangle 1035"/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Rectangle 1036"/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1037"/>
            <p:cNvSpPr/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Rectangle 1038"/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Rectangle 1039"/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Rectangle 1040"/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Rectangle 1041"/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042"/>
            <p:cNvSpPr/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Rectangle 1043"/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Rectangle 1044"/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Rectangle 1045"/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1046"/>
            <p:cNvSpPr/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1047"/>
            <p:cNvSpPr/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1048"/>
            <p:cNvSpPr/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1049"/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050"/>
            <p:cNvSpPr/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1051"/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052"/>
            <p:cNvSpPr/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1053"/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1054"/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1055"/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Rectangle 1056"/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Rectangle 1057"/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1058"/>
            <p:cNvSpPr/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Rectangle 1059"/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Rectangle 1060"/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Rectangle 1061"/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Rectangle 1062"/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063"/>
            <p:cNvSpPr/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Rectangle 1064"/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Rectangle 1065"/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Rectangle 1066"/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1067"/>
            <p:cNvSpPr/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1068"/>
            <p:cNvSpPr/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1069"/>
            <p:cNvSpPr/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1070"/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1071"/>
            <p:cNvSpPr/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1072"/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1073"/>
            <p:cNvSpPr/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1074"/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75"/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76"/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Rectangle 1077"/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Rectangle 1078"/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79"/>
            <p:cNvSpPr/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Rectangle 1080"/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Rectangle 1081"/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Rectangle 1082"/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Rectangle 1083"/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084"/>
            <p:cNvSpPr/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Rectangle 1085"/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Rectangle 1086"/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Rectangle 1087"/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088"/>
            <p:cNvSpPr/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089"/>
            <p:cNvSpPr/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090"/>
            <p:cNvSpPr/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091"/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092"/>
            <p:cNvSpPr/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093"/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094"/>
            <p:cNvSpPr/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095"/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096"/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097"/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Rectangle 1098"/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Rectangle 1099"/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100"/>
            <p:cNvSpPr/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Rectangle 1101"/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Rectangle 1102"/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Rectangle 1103"/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Rectangle 1104"/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105"/>
            <p:cNvSpPr/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Rectangle 1106"/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Rectangle 1107"/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Rectangle 1108"/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109"/>
            <p:cNvSpPr/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110"/>
            <p:cNvSpPr/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111"/>
            <p:cNvSpPr/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112"/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113"/>
            <p:cNvSpPr/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114"/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115"/>
            <p:cNvSpPr/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116"/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117"/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118"/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119"/>
            <p:cNvSpPr/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120"/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121"/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Rectangle 1122"/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Rectangle 1123"/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124"/>
            <p:cNvSpPr/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Rectangle 1125"/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Rectangle 1126"/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Rectangle 1127"/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Rectangle 1128"/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129"/>
            <p:cNvSpPr/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Rectangle 1130"/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Rectangle 1131"/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Rectangle 1132"/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133"/>
            <p:cNvSpPr/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134"/>
            <p:cNvSpPr/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135"/>
            <p:cNvSpPr/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136"/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137"/>
            <p:cNvSpPr/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138"/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139"/>
            <p:cNvSpPr/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140"/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141"/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1142"/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Rectangle 1143"/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Rectangle 1144"/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Rectangle 1145"/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1146"/>
            <p:cNvSpPr/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Rectangle 1147"/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1148"/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1149"/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1150"/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1151"/>
            <p:cNvSpPr/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Rectangle 1152"/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1153"/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1154"/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1155"/>
            <p:cNvSpPr/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1156"/>
            <p:cNvSpPr/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1157"/>
            <p:cNvSpPr/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1158"/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1159"/>
            <p:cNvSpPr/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1160"/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1161"/>
            <p:cNvSpPr/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1162"/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1163"/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1164"/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Rectangle 1165"/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1166"/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1167"/>
            <p:cNvSpPr/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1168"/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1169"/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1170"/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1171"/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1172"/>
            <p:cNvSpPr/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Rectangle 1173"/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Rectangle 1174"/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Rectangle 1175"/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1176"/>
            <p:cNvSpPr/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1177"/>
            <p:cNvSpPr/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1178"/>
            <p:cNvSpPr/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1179"/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1180"/>
            <p:cNvSpPr/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1181"/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1182"/>
            <p:cNvSpPr/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1183"/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1184"/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1185"/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Rectangle 1186"/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Rectangle 1187"/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1188"/>
            <p:cNvSpPr/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Rectangle 1189"/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Rectangle 1190"/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Rectangle 1191"/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Rectangle 1192"/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Freeform 1193"/>
            <p:cNvSpPr/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Rectangle 1194"/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Rectangle 1195"/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Rectangle 1196"/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1197"/>
            <p:cNvSpPr/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Freeform 1198"/>
            <p:cNvSpPr/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Freeform 1199"/>
            <p:cNvSpPr/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Freeform 1200"/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Freeform 1201"/>
            <p:cNvSpPr/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1202"/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1203"/>
            <p:cNvSpPr/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1204"/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1205"/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1206"/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1207"/>
            <p:cNvSpPr/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Rectangle 1208"/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Rectangle 1209"/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1211"/>
            <p:cNvSpPr/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Rectangle 1212"/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Rectangle 1213"/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Rectangle 1214"/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Rectangle 1215"/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1216"/>
            <p:cNvSpPr/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1217"/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1218"/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Rectangle 1219"/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1220"/>
            <p:cNvSpPr/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1221"/>
            <p:cNvSpPr/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1222"/>
            <p:cNvSpPr/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1223"/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1224"/>
            <p:cNvSpPr/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1225"/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1226"/>
            <p:cNvSpPr/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1227"/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1228"/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1229"/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1230"/>
            <p:cNvSpPr/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1231"/>
            <p:cNvSpPr/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1232"/>
            <p:cNvSpPr/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1233"/>
            <p:cNvSpPr/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1234"/>
            <p:cNvSpPr/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Freeform 1235"/>
            <p:cNvSpPr/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Freeform 1236"/>
            <p:cNvSpPr/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1237"/>
            <p:cNvSpPr/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Freeform 1238"/>
            <p:cNvSpPr/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Freeform 1239"/>
            <p:cNvSpPr/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Rectangle 1240"/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Rectangle 1241"/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1242"/>
            <p:cNvSpPr/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Freeform 1243"/>
            <p:cNvSpPr/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Freeform 1244"/>
            <p:cNvSpPr/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Freeform 1245"/>
            <p:cNvSpPr/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1246"/>
            <p:cNvSpPr/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1247"/>
            <p:cNvSpPr/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1248"/>
            <p:cNvSpPr/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1249"/>
            <p:cNvSpPr/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1250"/>
            <p:cNvSpPr/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1251"/>
            <p:cNvSpPr/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1252"/>
            <p:cNvSpPr/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1253"/>
            <p:cNvSpPr/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1254"/>
            <p:cNvSpPr/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1255"/>
            <p:cNvSpPr/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Freeform 1256"/>
            <p:cNvSpPr/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1257"/>
            <p:cNvSpPr/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Freeform 1258"/>
            <p:cNvSpPr/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1259"/>
            <p:cNvSpPr/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1260"/>
            <p:cNvSpPr/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1261"/>
            <p:cNvSpPr/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1262"/>
            <p:cNvSpPr/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1263"/>
            <p:cNvSpPr/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1264"/>
            <p:cNvSpPr/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Freeform 1265"/>
            <p:cNvSpPr/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Freeform 1266"/>
            <p:cNvSpPr/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1267"/>
            <p:cNvSpPr/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7" name="Freeform 1268"/>
            <p:cNvSpPr/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8" name="Freeform 1269"/>
            <p:cNvSpPr/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9" name="Freeform 1270"/>
            <p:cNvSpPr/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0" name="Freeform 1271"/>
            <p:cNvSpPr/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1" name="Freeform 1272"/>
            <p:cNvSpPr/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2" name="Freeform 1273"/>
            <p:cNvSpPr/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3" name="Freeform 1274"/>
            <p:cNvSpPr/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4" name="Freeform 1275"/>
            <p:cNvSpPr/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5" name="Freeform 1276"/>
            <p:cNvSpPr/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6" name="Rectangle 1277"/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7" name="Rectangle 1278"/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8" name="Freeform 1279"/>
            <p:cNvSpPr/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" name="Rectangle 1280"/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" name="Rectangle 1281"/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" name="Rectangle 1282"/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" name="Rectangle 1283"/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3" name="Freeform 1284"/>
            <p:cNvSpPr/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4" name="Rectangle 1285"/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5" name="Rectangle 1286"/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6" name="Rectangle 1287"/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1400" dirty="0" smtClean="0"/>
                <a:t>任务状态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1400" dirty="0" smtClean="0"/>
                <a:t>任务状态</a:t>
              </a:r>
              <a:r>
                <a:rPr lang="zh-CN" altLang="en-US" sz="1400" dirty="0" smtClean="0"/>
                <a:t>迁移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en-US" altLang="zh-CN" sz="1400" dirty="0" err="1"/>
                <a:t>rt_thread_suspend</a:t>
              </a:r>
              <a:r>
                <a:rPr lang="en-US" altLang="zh-CN" sz="1400" dirty="0"/>
                <a:t>()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en-US" altLang="zh-CN" sz="1400" dirty="0" err="1"/>
                <a:t>rt_thread_resume</a:t>
              </a:r>
              <a:r>
                <a:rPr lang="en-US" altLang="zh-CN" sz="1400" dirty="0"/>
                <a:t>()</a:t>
              </a:r>
              <a:endParaRPr lang="en-US" altLang="zh-CN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任务设计</a:t>
              </a:r>
              <a:r>
                <a:rPr lang="zh-CN" altLang="en-US" sz="1400" dirty="0" smtClean="0"/>
                <a:t>要点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实验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07.</a:t>
            </a:r>
            <a:r>
              <a:rPr lang="zh-CN" altLang="en-US" dirty="0" smtClean="0"/>
              <a:t>任务挂起、恢复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r>
              <a:rPr lang="zh-CN" altLang="zh-CN" sz="1400" dirty="0"/>
              <a:t>挂起指定任务。被挂起的任务绝不会得到</a:t>
            </a:r>
            <a:r>
              <a:rPr lang="en-US" altLang="zh-CN" sz="1400" dirty="0"/>
              <a:t>CPU</a:t>
            </a:r>
            <a:r>
              <a:rPr lang="zh-CN" altLang="zh-CN" sz="1400" dirty="0"/>
              <a:t>的使用权，不管该任务具有什么优先级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endParaRPr lang="zh-CN" altLang="zh-CN" sz="1400" dirty="0"/>
          </a:p>
          <a:p>
            <a:r>
              <a:rPr lang="zh-CN" altLang="zh-CN" sz="1400" dirty="0"/>
              <a:t>任务可以通过</a:t>
            </a:r>
            <a:r>
              <a:rPr lang="zh-CN" altLang="zh-CN" sz="1400" dirty="0" smtClean="0"/>
              <a:t>调用</a:t>
            </a:r>
            <a:r>
              <a:rPr lang="en-US" altLang="zh-CN" sz="1400" dirty="0" err="1" smtClean="0"/>
              <a:t>tos_task_suspend</a:t>
            </a:r>
            <a:r>
              <a:rPr lang="en-US" altLang="zh-CN" sz="1400" dirty="0" smtClean="0"/>
              <a:t>()</a:t>
            </a:r>
            <a:r>
              <a:rPr lang="zh-CN" altLang="zh-CN" sz="1400" dirty="0"/>
              <a:t>函数都可以将处于任何状态的任务挂起，被挂起的任务得不到</a:t>
            </a:r>
            <a:r>
              <a:rPr lang="en-US" altLang="zh-CN" sz="1400" dirty="0"/>
              <a:t>CPU</a:t>
            </a:r>
            <a:r>
              <a:rPr lang="zh-CN" altLang="zh-CN" sz="1400" dirty="0"/>
              <a:t>的使用权，也不会参与调度，它相对于调度器而言是不可见的，除非它从挂起态</a:t>
            </a:r>
            <a:r>
              <a:rPr lang="zh-CN" altLang="zh-CN" sz="1400" dirty="0" smtClean="0"/>
              <a:t>中</a:t>
            </a:r>
            <a:r>
              <a:rPr lang="zh-CN" altLang="en-US" sz="1400" dirty="0" smtClean="0"/>
              <a:t>恢复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zh-CN" altLang="zh-CN" sz="1400" dirty="0" smtClean="0"/>
              <a:t>任务</a:t>
            </a:r>
            <a:r>
              <a:rPr lang="zh-CN" altLang="zh-CN" sz="1400" dirty="0"/>
              <a:t>恢复就是让挂起的任务重新进入就绪状态，恢复的任务会保留挂起前的状态信息，在恢复的时候根据挂起时的状态继续运行。如果被恢复任务在所有就绪态任务中，处于最高优先级列表的第一位，那么系统将进行任务上下文的切换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任务恢复的函数是：</a:t>
            </a:r>
            <a:r>
              <a:rPr lang="en-US" altLang="zh-CN" sz="1400" dirty="0" err="1" smtClean="0"/>
              <a:t>tos_task_resume</a:t>
            </a:r>
            <a:r>
              <a:rPr lang="en-US" altLang="zh-CN" sz="1400" dirty="0" smtClean="0"/>
              <a:t>()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08. </a:t>
            </a:r>
            <a:r>
              <a:rPr lang="zh-CN" altLang="en-US" dirty="0" smtClean="0"/>
              <a:t>任务设计</a:t>
            </a:r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中断上下文环境：不能</a:t>
            </a:r>
            <a:r>
              <a:rPr lang="zh-CN" altLang="en-US" sz="1400" dirty="0"/>
              <a:t>使用挂起</a:t>
            </a:r>
            <a:r>
              <a:rPr lang="zh-CN" altLang="en-US" sz="1400" dirty="0" smtClean="0"/>
              <a:t>当前任务的</a:t>
            </a:r>
            <a:r>
              <a:rPr lang="zh-CN" altLang="en-US" sz="1400" dirty="0"/>
              <a:t>操作，不允许调用任何会阻塞运行的</a:t>
            </a:r>
            <a:r>
              <a:rPr lang="en-US" altLang="zh-CN" sz="1400" dirty="0"/>
              <a:t>API</a:t>
            </a:r>
            <a:r>
              <a:rPr lang="zh-CN" altLang="en-US" sz="1400" dirty="0"/>
              <a:t>函数</a:t>
            </a:r>
            <a:r>
              <a:rPr lang="zh-CN" altLang="en-US" sz="1400" dirty="0" smtClean="0"/>
              <a:t>接口。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任务上下文</a:t>
            </a:r>
            <a:r>
              <a:rPr lang="zh-CN" altLang="en-US" sz="1400" dirty="0" smtClean="0"/>
              <a:t>环境</a:t>
            </a:r>
            <a:r>
              <a:rPr lang="zh-CN" altLang="en-US" sz="1400" dirty="0" smtClean="0"/>
              <a:t>：任务</a:t>
            </a:r>
            <a:r>
              <a:rPr lang="zh-CN" altLang="zh-CN" sz="1400" dirty="0" smtClean="0"/>
              <a:t>中</a:t>
            </a:r>
            <a:r>
              <a:rPr lang="zh-CN" altLang="zh-CN" sz="1400" dirty="0"/>
              <a:t>不允许出现死</a:t>
            </a:r>
            <a:r>
              <a:rPr lang="zh-CN" altLang="zh-CN" sz="1400" dirty="0" smtClean="0"/>
              <a:t>循环</a:t>
            </a:r>
            <a:r>
              <a:rPr lang="zh-CN" altLang="en-US" sz="1400" dirty="0" smtClean="0"/>
              <a:t>（</a:t>
            </a:r>
            <a:r>
              <a:rPr lang="zh-CN" altLang="zh-CN" sz="1400" dirty="0"/>
              <a:t>此处的死循环是指没有不带阻塞机制</a:t>
            </a:r>
            <a:r>
              <a:rPr lang="zh-CN" altLang="zh-CN" sz="1400" dirty="0" smtClean="0"/>
              <a:t>的</a:t>
            </a:r>
            <a:r>
              <a:rPr lang="zh-CN" altLang="en-US" sz="1400" dirty="0" smtClean="0"/>
              <a:t>任务</a:t>
            </a:r>
            <a:r>
              <a:rPr lang="zh-CN" altLang="zh-CN" sz="1400" dirty="0" smtClean="0"/>
              <a:t>循环体</a:t>
            </a:r>
            <a:r>
              <a:rPr lang="zh-CN" altLang="en-US" sz="1400" dirty="0" smtClean="0"/>
              <a:t>），</a:t>
            </a:r>
            <a:r>
              <a:rPr lang="zh-CN" altLang="zh-CN" sz="1400" dirty="0"/>
              <a:t>将紧急的处理事件</a:t>
            </a:r>
            <a:r>
              <a:rPr lang="zh-CN" altLang="zh-CN" sz="1400" dirty="0" smtClean="0"/>
              <a:t>的</a:t>
            </a:r>
            <a:r>
              <a:rPr lang="zh-CN" altLang="en-US" sz="1400" dirty="0" smtClean="0"/>
              <a:t>任务</a:t>
            </a:r>
            <a:r>
              <a:rPr lang="zh-CN" altLang="zh-CN" sz="1400" dirty="0" smtClean="0"/>
              <a:t>优先级</a:t>
            </a:r>
            <a:r>
              <a:rPr lang="zh-CN" altLang="zh-CN" sz="1400" dirty="0"/>
              <a:t>设置得高一些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 smtClean="0"/>
              <a:t>空闲</a:t>
            </a:r>
            <a:r>
              <a:rPr lang="zh-CN" altLang="en-US" sz="1400" dirty="0" smtClean="0"/>
              <a:t>任务：不允许创建与空闲任务相同优先级的任务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任务的</a:t>
            </a:r>
            <a:r>
              <a:rPr lang="zh-CN" altLang="en-US" sz="1400" dirty="0" smtClean="0"/>
              <a:t>执行时间：程序运行时间</a:t>
            </a:r>
            <a:r>
              <a:rPr lang="zh-CN" altLang="en-US" sz="1400" dirty="0"/>
              <a:t>、</a:t>
            </a:r>
            <a:r>
              <a:rPr lang="zh-CN" altLang="en-US" sz="1400" dirty="0" smtClean="0"/>
              <a:t>周期。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 </a:t>
            </a:r>
            <a:r>
              <a:rPr lang="zh-CN" altLang="en-US" dirty="0" smtClean="0"/>
              <a:t>任务的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</a:t>
            </a:r>
            <a:r>
              <a:rPr lang="zh-CN" altLang="en-US" b="1" dirty="0" smtClean="0"/>
              <a:t>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124" y="1077376"/>
            <a:ext cx="11022227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就绪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K_TASK_STATE_READY</a:t>
            </a:r>
            <a:r>
              <a:rPr lang="zh-CN" altLang="en-US" sz="1200" dirty="0"/>
              <a:t>）：该任务在就绪列表中，就绪的任务已经具备执行的能力，只等待调度器进行调度，新创建的任务会初始化为就绪态</a:t>
            </a:r>
            <a:r>
              <a:rPr lang="zh-CN" altLang="en-US" sz="1200" dirty="0" smtClean="0"/>
              <a:t>。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运行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K_TASK_STATE_READY</a:t>
            </a:r>
            <a:r>
              <a:rPr lang="zh-CN" altLang="en-US" sz="1200" dirty="0"/>
              <a:t>）：该状态表明任务正在执行，此时它占用处理器，其实此时的任务还是处于就绪列表中的，</a:t>
            </a:r>
            <a:r>
              <a:rPr lang="en-US" altLang="zh-CN" sz="1200" dirty="0" err="1"/>
              <a:t>TencentOS</a:t>
            </a:r>
            <a:r>
              <a:rPr lang="zh-CN" altLang="en-US" sz="1200" dirty="0"/>
              <a:t>调度器选择运行的永远是处于最高优先级的就绪态任务，当任务被运行的一刻，它的任务状态就变成了运行态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睡眠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K_TASK_STATE_SLEEP</a:t>
            </a:r>
            <a:r>
              <a:rPr lang="zh-CN" altLang="en-US" sz="1200" dirty="0"/>
              <a:t>）：如果任务当前正在休眠让出</a:t>
            </a:r>
            <a:r>
              <a:rPr lang="en-US" altLang="zh-CN" sz="1200" dirty="0"/>
              <a:t>CPU</a:t>
            </a:r>
            <a:r>
              <a:rPr lang="zh-CN" altLang="en-US" sz="1200" dirty="0"/>
              <a:t>使用权，那么就可以说这个任务处于休眠状态，该任务不在就绪列表中，此时任务处于睡眠列表中（或者叫延时列表）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等待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K_TASK_STATE_PEND</a:t>
            </a:r>
            <a:r>
              <a:rPr lang="zh-CN" altLang="en-US" sz="1200" dirty="0"/>
              <a:t>）：任务正在等待信号量、队列或者等待事件等状态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挂起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K_TASK_STATE_SUSPENDED</a:t>
            </a:r>
            <a:r>
              <a:rPr lang="zh-CN" altLang="en-US" sz="1200" dirty="0"/>
              <a:t>）：任务被挂起，此时任务对调度器而言是不可见的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退出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K_TASK_STATE_DELETED</a:t>
            </a:r>
            <a:r>
              <a:rPr lang="zh-CN" altLang="en-US" sz="1200" dirty="0"/>
              <a:t>）：该任务运行结束，并且被删除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dirty="0" smtClean="0"/>
              <a:t>等待</a:t>
            </a:r>
            <a:r>
              <a:rPr lang="zh-CN" altLang="en-US" sz="1200" dirty="0"/>
              <a:t>超时状态（</a:t>
            </a:r>
            <a:r>
              <a:rPr lang="en-US" altLang="zh-CN" sz="1200" dirty="0"/>
              <a:t>K_TASK_STATE_PENDTIMEOUT</a:t>
            </a:r>
            <a:r>
              <a:rPr lang="zh-CN" altLang="en-US" sz="1200" dirty="0"/>
              <a:t>）：任务正在等待信号量、队列或者等待事件发生超时的状态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dirty="0" smtClean="0"/>
              <a:t>睡眠</a:t>
            </a:r>
            <a:r>
              <a:rPr lang="zh-CN" altLang="en-US" sz="1200" dirty="0"/>
              <a:t>挂起态（</a:t>
            </a:r>
            <a:r>
              <a:rPr lang="en-US" altLang="zh-CN" sz="1200" dirty="0"/>
              <a:t>K_TASK_STATE_SLEEP_SUSPENDED</a:t>
            </a:r>
            <a:r>
              <a:rPr lang="zh-CN" altLang="en-US" sz="1200" dirty="0"/>
              <a:t>）：任务在睡眠中被挂起时的状态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dirty="0" smtClean="0"/>
              <a:t>等待</a:t>
            </a:r>
            <a:r>
              <a:rPr lang="zh-CN" altLang="en-US" sz="1200" dirty="0"/>
              <a:t>挂起态（</a:t>
            </a:r>
            <a:r>
              <a:rPr lang="en-US" altLang="zh-CN" sz="1200" dirty="0"/>
              <a:t>K_TASK_STATE_PEND_SUSPENDED</a:t>
            </a:r>
            <a:r>
              <a:rPr lang="zh-CN" altLang="en-US" sz="1200" dirty="0"/>
              <a:t>）：任务正在等待信号量、队列或者等待事件时被挂起的状态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dirty="0" smtClean="0"/>
              <a:t>等待</a:t>
            </a:r>
            <a:r>
              <a:rPr lang="zh-CN" altLang="en-US" sz="1200" dirty="0"/>
              <a:t>超时挂起态（</a:t>
            </a:r>
            <a:r>
              <a:rPr lang="en-US" altLang="zh-CN" sz="1200" dirty="0"/>
              <a:t>K_TASK_STATE_PENDTIMEOUT_SUSPENDED</a:t>
            </a:r>
            <a:r>
              <a:rPr lang="zh-CN" altLang="en-US" sz="1200" dirty="0"/>
              <a:t>）：任务正在等待信号量、队列或者等待事件发生超时，但此时任务已经被挂起的状态。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任务状态</a:t>
            </a:r>
            <a:r>
              <a:rPr lang="zh-CN" altLang="en-US" dirty="0" smtClean="0"/>
              <a:t>迁移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703" y="2513916"/>
            <a:ext cx="4203700" cy="19386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 </a:t>
            </a:r>
            <a:r>
              <a:rPr lang="en-US" altLang="zh-CN" dirty="0" err="1" smtClean="0"/>
              <a:t>TencentOS</a:t>
            </a:r>
            <a:r>
              <a:rPr lang="en-US" altLang="zh-CN" dirty="0" smtClean="0"/>
              <a:t> tiny</a:t>
            </a:r>
            <a:r>
              <a:rPr lang="zh-CN" altLang="en-US" dirty="0" smtClean="0"/>
              <a:t>中</a:t>
            </a:r>
            <a:r>
              <a:rPr lang="zh-CN" altLang="en-US" dirty="0"/>
              <a:t>维护任务的数据结构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4716" y="13612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就绪列表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102712" y="1361259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k_rdyq</a:t>
            </a:r>
            <a:r>
              <a:rPr lang="zh-CN" altLang="en-US" dirty="0" smtClean="0"/>
              <a:t>：</a:t>
            </a:r>
            <a:r>
              <a:rPr lang="zh-CN" altLang="en-US" dirty="0"/>
              <a:t>用于挂载系统中的所有处于就绪态的任务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4716" y="24370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延时列表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102713" y="2437026"/>
            <a:ext cx="78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k_tick_list</a:t>
            </a:r>
            <a:r>
              <a:rPr lang="zh-CN" altLang="en-US" dirty="0" smtClean="0"/>
              <a:t>：</a:t>
            </a:r>
            <a:r>
              <a:rPr lang="zh-CN" altLang="en-US" dirty="0"/>
              <a:t>与系统时间相关的任务都会被挂载到这个列表中，可能是睡眠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期限地等待信号量、事件、消息队列等情况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任务控制块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8153" y="1220490"/>
            <a:ext cx="9448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在多任务系统中，任务的执行是由系统调度的。系统为了顺利的调度任务，为每个任务都</a:t>
            </a:r>
            <a:r>
              <a:rPr lang="zh-CN" altLang="en-US" dirty="0" smtClean="0"/>
              <a:t>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外</a:t>
            </a:r>
            <a:r>
              <a:rPr lang="zh-CN" altLang="en-US" dirty="0"/>
              <a:t>定义了一个任务控制块，这个任务控制块就相当于任务的身份证，里面存有任务的所有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息</a:t>
            </a:r>
            <a:r>
              <a:rPr lang="zh-CN" altLang="en-US" dirty="0"/>
              <a:t>，比如任务的栈指针，任务名称，任务的形参等。有了这个任务控制块之后，以后</a:t>
            </a:r>
            <a:r>
              <a:rPr lang="zh-CN" altLang="en-US" dirty="0" smtClean="0"/>
              <a:t>系统对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任务</a:t>
            </a:r>
            <a:r>
              <a:rPr lang="zh-CN" altLang="en-US" dirty="0"/>
              <a:t>的全部操作都可以通过这个任务控制块来实现。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 </a:t>
            </a:r>
            <a:r>
              <a:rPr lang="zh-CN" altLang="en-US" dirty="0" smtClean="0"/>
              <a:t>任务创建 </a:t>
            </a:r>
            <a:r>
              <a:rPr lang="en-US" altLang="zh-CN" dirty="0" err="1" smtClean="0"/>
              <a:t>tos_task_create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中，凡是使用</a:t>
            </a:r>
            <a:r>
              <a:rPr lang="en-US" altLang="zh-CN" sz="1400" dirty="0"/>
              <a:t>__API__</a:t>
            </a:r>
            <a:r>
              <a:rPr lang="zh-CN" altLang="en-US" sz="1400" dirty="0"/>
              <a:t>修饰的函数都是提供给用户使用的，而使用</a:t>
            </a:r>
            <a:r>
              <a:rPr lang="en-US" altLang="zh-CN" sz="1400" dirty="0"/>
              <a:t>__KERNEL__</a:t>
            </a:r>
            <a:r>
              <a:rPr lang="zh-CN" altLang="en-US" sz="1400" dirty="0"/>
              <a:t>修饰的代码则是给内核使用的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__API__ </a:t>
            </a:r>
            <a:r>
              <a:rPr lang="en-US" altLang="zh-CN" sz="1400" dirty="0" err="1"/>
              <a:t>k_err_t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tos_task_create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k_task_t</a:t>
            </a:r>
            <a:r>
              <a:rPr lang="en-US" altLang="zh-CN" sz="1400" dirty="0"/>
              <a:t> *</a:t>
            </a:r>
            <a:r>
              <a:rPr lang="en-US" altLang="zh-CN" sz="1400" dirty="0">
                <a:solidFill>
                  <a:srgbClr val="FF0000"/>
                </a:solidFill>
              </a:rPr>
              <a:t>task</a:t>
            </a:r>
            <a:r>
              <a:rPr lang="en-US" altLang="zh-CN" sz="1400" dirty="0" smtClean="0"/>
              <a:t>,  char </a:t>
            </a:r>
            <a:r>
              <a:rPr lang="en-US" altLang="zh-CN" sz="1400" dirty="0"/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name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k_task_entry_t</a:t>
            </a:r>
            <a:r>
              <a:rPr lang="en-US" altLang="zh-CN" sz="1400" dirty="0" smtClean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entry</a:t>
            </a:r>
            <a:r>
              <a:rPr lang="en-US" altLang="zh-CN" sz="1400" dirty="0" smtClean="0"/>
              <a:t>,  void </a:t>
            </a:r>
            <a:r>
              <a:rPr lang="en-US" altLang="zh-CN" sz="1400" dirty="0"/>
              <a:t>*</a:t>
            </a:r>
            <a:r>
              <a:rPr lang="en-US" altLang="zh-CN" sz="1400" dirty="0" err="1">
                <a:solidFill>
                  <a:srgbClr val="FF0000"/>
                </a:solidFill>
              </a:rPr>
              <a:t>arg</a:t>
            </a:r>
            <a:r>
              <a:rPr lang="en-US" altLang="zh-CN" sz="1400" dirty="0" smtClean="0"/>
              <a:t>,  </a:t>
            </a:r>
            <a:r>
              <a:rPr lang="en-US" altLang="zh-CN" sz="1400" dirty="0" err="1" smtClean="0"/>
              <a:t>k_prio_t</a:t>
            </a:r>
            <a:r>
              <a:rPr lang="en-US" altLang="zh-CN" sz="1400" dirty="0" smtClean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prio</a:t>
            </a:r>
            <a:r>
              <a:rPr lang="en-US" altLang="zh-CN" sz="1400" dirty="0" smtClean="0"/>
              <a:t>, 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		                 </a:t>
            </a:r>
            <a:r>
              <a:rPr lang="en-US" altLang="zh-CN" sz="1400" dirty="0" err="1" smtClean="0"/>
              <a:t>k_stack_t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>
                <a:solidFill>
                  <a:srgbClr val="FF0000"/>
                </a:solidFill>
              </a:rPr>
              <a:t>stk_base</a:t>
            </a:r>
            <a:r>
              <a:rPr lang="en-US" altLang="zh-CN" sz="1400" dirty="0" smtClean="0"/>
              <a:t>,  </a:t>
            </a:r>
            <a:r>
              <a:rPr lang="en-US" altLang="zh-CN" sz="1400" dirty="0" err="1" smtClean="0"/>
              <a:t>size_t</a:t>
            </a:r>
            <a:r>
              <a:rPr lang="en-US" altLang="zh-CN" sz="1400" dirty="0" smtClean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stk_size</a:t>
            </a:r>
            <a:r>
              <a:rPr lang="en-US" altLang="zh-CN" sz="1400" dirty="0" smtClean="0"/>
              <a:t>,  </a:t>
            </a:r>
            <a:r>
              <a:rPr lang="en-US" altLang="zh-CN" sz="1400" dirty="0" err="1" smtClean="0"/>
              <a:t>k_timeslice_t</a:t>
            </a:r>
            <a:r>
              <a:rPr lang="en-US" altLang="zh-CN" sz="1400" dirty="0" smtClean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timeslice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br>
              <a:rPr lang="zh-CN" altLang="en-US" sz="1400" dirty="0"/>
            </a:br>
            <a:r>
              <a:rPr lang="en-US" altLang="zh-CN" sz="1400" dirty="0" err="1"/>
              <a:t>TencentOS</a:t>
            </a:r>
            <a:r>
              <a:rPr lang="zh-CN" altLang="en-US" sz="1400" dirty="0"/>
              <a:t>的创建任务函数有好几个参数：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9" y="3296263"/>
            <a:ext cx="854243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</a:t>
            </a:r>
            <a:r>
              <a:rPr lang="zh-CN" altLang="en-US" dirty="0"/>
              <a:t>任务</a:t>
            </a:r>
            <a:r>
              <a:rPr lang="zh-CN" altLang="en-US" dirty="0" smtClean="0"/>
              <a:t>销毁 </a:t>
            </a:r>
            <a:r>
              <a:rPr lang="en-US" altLang="zh-CN" dirty="0" err="1"/>
              <a:t>tos_task_destroy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这个函数十分简单，根据传递进来的任务控制块销毁任务，也可以传递进</a:t>
            </a:r>
            <a:r>
              <a:rPr lang="en-US" altLang="zh-CN" sz="1400" dirty="0"/>
              <a:t>NULL</a:t>
            </a:r>
            <a:r>
              <a:rPr lang="zh-CN" altLang="en-US" sz="1400" dirty="0"/>
              <a:t>表示销毁当前运行的任务。但是不允许销毁空闲任务</a:t>
            </a:r>
            <a:r>
              <a:rPr lang="en-US" altLang="zh-CN" sz="1400" dirty="0" err="1"/>
              <a:t>k_idle_task</a:t>
            </a:r>
            <a:r>
              <a:rPr lang="zh-CN" altLang="en-US" sz="1400" dirty="0"/>
              <a:t>，当调度器被锁住时不能销毁自身，会返回</a:t>
            </a:r>
            <a:r>
              <a:rPr lang="en-US" altLang="zh-CN" sz="1400" dirty="0"/>
              <a:t>K_ERR_SCHED_LOCKED</a:t>
            </a:r>
            <a:r>
              <a:rPr lang="zh-CN" altLang="en-US" sz="1400" dirty="0"/>
              <a:t>错误代码。如果使用了互斥量，当任务被销毁时会释放掉互斥量，并且根据任务所处的状态进行销毁，比如任务处于就绪态、延时态、等待态，则会从对应的状态列表中移除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07.</a:t>
            </a:r>
            <a:r>
              <a:rPr lang="zh-CN" altLang="en-US" dirty="0"/>
              <a:t>任务</a:t>
            </a:r>
            <a:r>
              <a:rPr lang="zh-CN" altLang="en-US" dirty="0" smtClean="0"/>
              <a:t>睡眠 </a:t>
            </a:r>
            <a:r>
              <a:rPr lang="en-US" altLang="zh-CN" dirty="0" err="1" smtClean="0"/>
              <a:t>tos_task_delay</a:t>
            </a:r>
            <a:r>
              <a:rPr lang="en-US" altLang="zh-CN" dirty="0" smtClean="0"/>
              <a:t> 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任务睡眠非常简单，主要的思路就是将任务从就绪列表移除，然后添加到延时列表中</a:t>
            </a:r>
            <a:r>
              <a:rPr lang="en-US" altLang="zh-CN" sz="1400" dirty="0" err="1"/>
              <a:t>k_tick_list</a:t>
            </a:r>
            <a:r>
              <a:rPr lang="zh-CN" altLang="en-US" sz="1400" dirty="0"/>
              <a:t>，如果调度器被锁，直接返回错误代码</a:t>
            </a:r>
            <a:r>
              <a:rPr lang="en-US" altLang="zh-CN" sz="1400" dirty="0"/>
              <a:t>K_ERR_SCHED_LOCKED</a:t>
            </a:r>
            <a:r>
              <a:rPr lang="zh-CN" altLang="en-US" sz="1400" dirty="0"/>
              <a:t>，如果睡眠时间为</a:t>
            </a:r>
            <a:r>
              <a:rPr lang="en-US" altLang="zh-CN" sz="1400" dirty="0"/>
              <a:t>0</a:t>
            </a:r>
            <a:r>
              <a:rPr lang="zh-CN" altLang="en-US" sz="1400" dirty="0"/>
              <a:t>，则调用</a:t>
            </a:r>
            <a:r>
              <a:rPr lang="en-US" altLang="zh-CN" sz="1400" dirty="0" err="1"/>
              <a:t>tos_task_yield</a:t>
            </a:r>
            <a:r>
              <a:rPr lang="zh-CN" altLang="en-US" sz="1400" dirty="0"/>
              <a:t>函数发起一次任务调度；调用</a:t>
            </a:r>
            <a:r>
              <a:rPr lang="en-US" altLang="zh-CN" sz="1400" dirty="0" err="1"/>
              <a:t>tick_list_add</a:t>
            </a:r>
            <a:r>
              <a:rPr lang="zh-CN" altLang="en-US" sz="1400" dirty="0"/>
              <a:t>函数将任务插入延时列表中，睡眠的时间</a:t>
            </a:r>
            <a:r>
              <a:rPr lang="en-US" altLang="zh-CN" sz="1400" dirty="0"/>
              <a:t>delay</a:t>
            </a:r>
            <a:r>
              <a:rPr lang="zh-CN" altLang="en-US" sz="1400" dirty="0"/>
              <a:t>是由用户指定的。不过需要注意的是如果任务睡眠的时间是永久睡眠</a:t>
            </a:r>
            <a:r>
              <a:rPr lang="en-US" altLang="zh-CN" sz="1400" dirty="0"/>
              <a:t>TOS_TIME_FOREVER</a:t>
            </a:r>
            <a:r>
              <a:rPr lang="zh-CN" altLang="en-US" sz="1400" dirty="0"/>
              <a:t>，将返回错误代码</a:t>
            </a:r>
            <a:r>
              <a:rPr lang="en-US" altLang="zh-CN" sz="1400" dirty="0"/>
              <a:t>K_ERR_DELAY_FOREVER</a:t>
            </a:r>
            <a:r>
              <a:rPr lang="zh-CN" altLang="en-US" sz="1400" dirty="0"/>
              <a:t>，这是因为任务睡眠是主动行为，如果永久睡眠了，将没法主动唤醒，而任务等待事件、信号量、消息队列等行为是被动行为，可以是永久等待，一旦事件发生了、信号量呗释放、消息队列不为空时任务就会被唤醒，这是被动行为，这两点需要区分开来。最后调用</a:t>
            </a:r>
            <a:r>
              <a:rPr lang="en-US" altLang="zh-CN" sz="1400" dirty="0" err="1"/>
              <a:t>readyqueue_remove</a:t>
            </a:r>
            <a:r>
              <a:rPr lang="zh-CN" altLang="en-US" sz="1400" dirty="0"/>
              <a:t>函数将任务从就绪列表中移除，然后调用</a:t>
            </a:r>
            <a:r>
              <a:rPr lang="en-US" altLang="zh-CN" sz="1400" dirty="0" err="1"/>
              <a:t>knl_sched</a:t>
            </a:r>
            <a:r>
              <a:rPr lang="zh-CN" altLang="en-US" sz="1400" dirty="0"/>
              <a:t>函数发起一次任务调度，就能切换另一个任务。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</a:t>
            </a:r>
            <a:r>
              <a:rPr lang="zh-CN" altLang="en-US" dirty="0"/>
              <a:t>任务</a:t>
            </a:r>
            <a:r>
              <a:rPr lang="zh-CN" altLang="en-US" dirty="0" smtClean="0"/>
              <a:t>销毁 </a:t>
            </a:r>
            <a:r>
              <a:rPr lang="en-US" altLang="zh-CN" dirty="0" err="1"/>
              <a:t>tos_task_destroy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这个函数十分简单，根据传递进来的任务控制块销毁任务，也可以传递进</a:t>
            </a:r>
            <a:r>
              <a:rPr lang="en-US" altLang="zh-CN" sz="1400" dirty="0"/>
              <a:t>NULL</a:t>
            </a:r>
            <a:r>
              <a:rPr lang="zh-CN" altLang="en-US" sz="1400" dirty="0"/>
              <a:t>表示销毁当前运行的任务。但是不允许销毁空闲任务</a:t>
            </a:r>
            <a:r>
              <a:rPr lang="en-US" altLang="zh-CN" sz="1400" dirty="0" err="1"/>
              <a:t>k_idle_task</a:t>
            </a:r>
            <a:r>
              <a:rPr lang="zh-CN" altLang="en-US" sz="1400" dirty="0"/>
              <a:t>，当调度器被锁住时不能销毁自身，会返回</a:t>
            </a:r>
            <a:r>
              <a:rPr lang="en-US" altLang="zh-CN" sz="1400" dirty="0"/>
              <a:t>K_ERR_SCHED_LOCKED</a:t>
            </a:r>
            <a:r>
              <a:rPr lang="zh-CN" altLang="en-US" sz="1400" dirty="0"/>
              <a:t>错误代码。如果使用了互斥量，当任务被销毁时会释放掉互斥量，并且根据任务所处的状态进行销毁，比如任务处于就绪态、延时态、等待态，则会从对应的状态列表中移除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ISLIDE.DIAGRAM" val="1fae23b5-2bc0-4a19-b727-e2f07a89b63e"/>
</p:tagLst>
</file>

<file path=ppt/tags/tag3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  <p:tag name="KSO_WPP_MARK_KEY" val="0dfa7d1f-e7c3-4c03-870d-5d7aefb019eb"/>
  <p:tag name="COMMONDATA" val="eyJoZGlkIjoiMjA2NGIyYWYzODI0MTRlMjUwOGE0YTUyZTJmMzliM2EifQ==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3274</Words>
  <Application>WPS 演示</Application>
  <PresentationFormat>自定义</PresentationFormat>
  <Paragraphs>163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Segoe UI Light</vt:lpstr>
      <vt:lpstr>微软雅黑</vt:lpstr>
      <vt:lpstr>Impact</vt:lpstr>
      <vt:lpstr>Malgun Gothic</vt:lpstr>
      <vt:lpstr>Arial Unicode MS</vt:lpstr>
      <vt:lpstr>Calibri</vt:lpstr>
      <vt:lpstr>主题5</vt:lpstr>
      <vt:lpstr>OfficePLUS</vt:lpstr>
      <vt:lpstr>PowerPoint 演示文稿</vt:lpstr>
      <vt:lpstr>01. 任务的状态</vt:lpstr>
      <vt:lpstr>02. 任务状态迁移</vt:lpstr>
      <vt:lpstr>03. TencentOS tiny中维护任务的数据结构</vt:lpstr>
      <vt:lpstr>04. 任务控制块</vt:lpstr>
      <vt:lpstr>05. 任务创建 tos_task_create()</vt:lpstr>
      <vt:lpstr>06.任务销毁 tos_task_destroy() </vt:lpstr>
      <vt:lpstr>07.任务睡眠 tos_task_delay () </vt:lpstr>
      <vt:lpstr>06.任务销毁 tos_task_destroy() </vt:lpstr>
      <vt:lpstr>07.任务挂起、恢复 </vt:lpstr>
      <vt:lpstr>08. 任务设计要点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defense;resume;training courseware</cp:category>
  <cp:lastModifiedBy>尤里Uiluv</cp:lastModifiedBy>
  <cp:revision>61</cp:revision>
  <cp:lastPrinted>2017-09-06T16:00:00Z</cp:lastPrinted>
  <dcterms:created xsi:type="dcterms:W3CDTF">2017-09-06T16:00:00Z</dcterms:created>
  <dcterms:modified xsi:type="dcterms:W3CDTF">2023-01-04T21:21:50Z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ICV">
    <vt:lpwstr>4926EC928FDB41849E37FF8DC024A72D</vt:lpwstr>
  </property>
  <property fmtid="{D5CDD505-2E9C-101B-9397-08002B2CF9AE}" pid="13" name="KSOProductBuildVer">
    <vt:lpwstr>2052-11.1.0.12980</vt:lpwstr>
  </property>
</Properties>
</file>