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8" r:id="rId2"/>
    <p:sldId id="257" r:id="rId3"/>
    <p:sldId id="258" r:id="rId4"/>
    <p:sldId id="292" r:id="rId5"/>
    <p:sldId id="259" r:id="rId6"/>
    <p:sldId id="284" r:id="rId7"/>
    <p:sldId id="285" r:id="rId8"/>
    <p:sldId id="286" r:id="rId9"/>
    <p:sldId id="260" r:id="rId10"/>
    <p:sldId id="270" r:id="rId11"/>
    <p:sldId id="263" r:id="rId12"/>
    <p:sldId id="271" r:id="rId13"/>
    <p:sldId id="272" r:id="rId14"/>
    <p:sldId id="267" r:id="rId15"/>
    <p:sldId id="276" r:id="rId16"/>
    <p:sldId id="277" r:id="rId17"/>
    <p:sldId id="278" r:id="rId18"/>
    <p:sldId id="275" r:id="rId19"/>
    <p:sldId id="281" r:id="rId20"/>
    <p:sldId id="282" r:id="rId21"/>
    <p:sldId id="287" r:id="rId22"/>
    <p:sldId id="288" r:id="rId23"/>
    <p:sldId id="289" r:id="rId24"/>
    <p:sldId id="290" r:id="rId25"/>
    <p:sldId id="291" r:id="rId26"/>
    <p:sldId id="283" r:id="rId27"/>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entury Gothic"/>
        <a:ea typeface="+mn-ea"/>
        <a:cs typeface="+mn-cs"/>
      </a:defRPr>
    </a:lvl1pPr>
    <a:lvl2pPr marL="457200" algn="l" defTabSz="457200" rtl="0" eaLnBrk="0" fontAlgn="base" hangingPunct="0">
      <a:spcBef>
        <a:spcPct val="0"/>
      </a:spcBef>
      <a:spcAft>
        <a:spcPct val="0"/>
      </a:spcAft>
      <a:defRPr kern="1200">
        <a:solidFill>
          <a:schemeClr val="tx1"/>
        </a:solidFill>
        <a:latin typeface="Century Gothic"/>
        <a:ea typeface="+mn-ea"/>
        <a:cs typeface="+mn-cs"/>
      </a:defRPr>
    </a:lvl2pPr>
    <a:lvl3pPr marL="914400" algn="l" defTabSz="457200" rtl="0" eaLnBrk="0" fontAlgn="base" hangingPunct="0">
      <a:spcBef>
        <a:spcPct val="0"/>
      </a:spcBef>
      <a:spcAft>
        <a:spcPct val="0"/>
      </a:spcAft>
      <a:defRPr kern="1200">
        <a:solidFill>
          <a:schemeClr val="tx1"/>
        </a:solidFill>
        <a:latin typeface="Century Gothic"/>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a:ea typeface="+mn-ea"/>
        <a:cs typeface="+mn-cs"/>
      </a:defRPr>
    </a:lvl5pPr>
    <a:lvl6pPr marL="2286000" algn="l" defTabSz="914400" rtl="0" eaLnBrk="1" latinLnBrk="0" hangingPunct="1">
      <a:defRPr kern="1200">
        <a:solidFill>
          <a:schemeClr val="tx1"/>
        </a:solidFill>
        <a:latin typeface="Century Gothic"/>
        <a:ea typeface="+mn-ea"/>
        <a:cs typeface="+mn-cs"/>
      </a:defRPr>
    </a:lvl6pPr>
    <a:lvl7pPr marL="2743200" algn="l" defTabSz="914400" rtl="0" eaLnBrk="1" latinLnBrk="0" hangingPunct="1">
      <a:defRPr kern="1200">
        <a:solidFill>
          <a:schemeClr val="tx1"/>
        </a:solidFill>
        <a:latin typeface="Century Gothic"/>
        <a:ea typeface="+mn-ea"/>
        <a:cs typeface="+mn-cs"/>
      </a:defRPr>
    </a:lvl7pPr>
    <a:lvl8pPr marL="3200400" algn="l" defTabSz="914400" rtl="0" eaLnBrk="1" latinLnBrk="0" hangingPunct="1">
      <a:defRPr kern="1200">
        <a:solidFill>
          <a:schemeClr val="tx1"/>
        </a:solidFill>
        <a:latin typeface="Century Gothic"/>
        <a:ea typeface="+mn-ea"/>
        <a:cs typeface="+mn-cs"/>
      </a:defRPr>
    </a:lvl8pPr>
    <a:lvl9pPr marL="3657600" algn="l" defTabSz="914400" rtl="0" eaLnBrk="1" latinLnBrk="0" hangingPunct="1">
      <a:defRPr kern="1200">
        <a:solidFill>
          <a:schemeClr val="tx1"/>
        </a:solidFill>
        <a:latin typeface="Century Gothic"/>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4" autoAdjust="0"/>
    <p:restoredTop sz="94660"/>
  </p:normalViewPr>
  <p:slideViewPr>
    <p:cSldViewPr snapToGrid="0">
      <p:cViewPr varScale="1">
        <p:scale>
          <a:sx n="74" d="100"/>
          <a:sy n="74" d="100"/>
        </p:scale>
        <p:origin x="49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Freeform 35"/>
          <p:cNvSpPr>
            <a:spLocks/>
          </p:cNvSpPr>
          <p:nvPr/>
        </p:nvSpPr>
        <p:spPr bwMode="auto">
          <a:xfrm>
            <a:off x="0" y="4324350"/>
            <a:ext cx="1744663" cy="777875"/>
          </a:xfrm>
          <a:custGeom>
            <a:avLst/>
            <a:gdLst>
              <a:gd name="T0" fmla="*/ 287 w 372"/>
              <a:gd name="T1" fmla="*/ 166 h 166"/>
              <a:gd name="T2" fmla="*/ 293 w 372"/>
              <a:gd name="T3" fmla="*/ 164 h 166"/>
              <a:gd name="T4" fmla="*/ 294 w 372"/>
              <a:gd name="T5" fmla="*/ 163 h 166"/>
              <a:gd name="T6" fmla="*/ 370 w 372"/>
              <a:gd name="T7" fmla="*/ 87 h 166"/>
              <a:gd name="T8" fmla="*/ 370 w 372"/>
              <a:gd name="T9" fmla="*/ 78 h 166"/>
              <a:gd name="T10" fmla="*/ 294 w 372"/>
              <a:gd name="T11" fmla="*/ 3 h 166"/>
              <a:gd name="T12" fmla="*/ 293 w 372"/>
              <a:gd name="T13" fmla="*/ 2 h 166"/>
              <a:gd name="T14" fmla="*/ 287 w 372"/>
              <a:gd name="T15" fmla="*/ 0 h 166"/>
              <a:gd name="T16" fmla="*/ 0 w 372"/>
              <a:gd name="T17" fmla="*/ 0 h 166"/>
              <a:gd name="T18" fmla="*/ 0 w 372"/>
              <a:gd name="T19" fmla="*/ 166 h 166"/>
              <a:gd name="T20" fmla="*/ 287 w 372"/>
              <a:gd name="T21"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Date Placeholder 3"/>
          <p:cNvSpPr>
            <a:spLocks noGrp="1"/>
          </p:cNvSpPr>
          <p:nvPr>
            <p:ph type="dt" sz="half" idx="10"/>
          </p:nvPr>
        </p:nvSpPr>
        <p:spPr/>
        <p:txBody>
          <a:bodyPr/>
          <a:lstStyle>
            <a:lvl1pPr>
              <a:defRPr/>
            </a:lvl1pPr>
          </a:lstStyle>
          <a:p>
            <a:pPr>
              <a:defRPr/>
            </a:pPr>
            <a:fld id="{B6619C4B-BB55-4A6D-8E22-D6BE10EBCB1F}" type="datetimeFigureOut">
              <a:rPr lang="en-US"/>
              <a:pPr>
                <a:defRPr/>
              </a:pPr>
              <a:t>1/8/2018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531813" y="4529138"/>
            <a:ext cx="779462" cy="365125"/>
          </a:xfrm>
        </p:spPr>
        <p:txBody>
          <a:bodyPr/>
          <a:lstStyle>
            <a:lvl1pPr>
              <a:defRPr/>
            </a:lvl1pPr>
          </a:lstStyle>
          <a:p>
            <a:pPr>
              <a:defRPr/>
            </a:pPr>
            <a:fld id="{2AD78E34-1731-4A09-9E1A-96D2561BEDDA}" type="slidenum">
              <a:rPr lang="en-US"/>
              <a:pPr>
                <a:defRPr/>
              </a:pPr>
              <a:t>‹#›</a:t>
            </a:fld>
            <a:endParaRPr lang="en-US"/>
          </a:p>
        </p:txBody>
      </p:sp>
    </p:spTree>
    <p:extLst>
      <p:ext uri="{BB962C8B-B14F-4D97-AF65-F5344CB8AC3E}">
        <p14:creationId xmlns:p14="http://schemas.microsoft.com/office/powerpoint/2010/main" val="761911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4" name="Freeform 11"/>
          <p:cNvSpPr>
            <a:spLocks/>
          </p:cNvSpPr>
          <p:nvPr/>
        </p:nvSpPr>
        <p:spPr bwMode="auto">
          <a:xfrm flipV="1">
            <a:off x="-4763" y="3178175"/>
            <a:ext cx="1589088" cy="508000"/>
          </a:xfrm>
          <a:custGeom>
            <a:avLst/>
            <a:gdLst>
              <a:gd name="T0" fmla="*/ 9248 w 9248"/>
              <a:gd name="T1" fmla="*/ 4701 h 10000"/>
              <a:gd name="T2" fmla="*/ 7915 w 9248"/>
              <a:gd name="T3" fmla="*/ 188 h 10000"/>
              <a:gd name="T4" fmla="*/ 7886 w 9248"/>
              <a:gd name="T5" fmla="*/ 94 h 10000"/>
              <a:gd name="T6" fmla="*/ 7803 w 9248"/>
              <a:gd name="T7" fmla="*/ 0 h 10000"/>
              <a:gd name="T8" fmla="*/ 7275 w 9248"/>
              <a:gd name="T9" fmla="*/ 0 h 10000"/>
              <a:gd name="T10" fmla="*/ 0 w 9248"/>
              <a:gd name="T11" fmla="*/ 70 h 10000"/>
              <a:gd name="T12" fmla="*/ 25 w 9248"/>
              <a:gd name="T13" fmla="*/ 10000 h 10000"/>
              <a:gd name="T14" fmla="*/ 7275 w 9248"/>
              <a:gd name="T15" fmla="*/ 9966 h 10000"/>
              <a:gd name="T16" fmla="*/ 7803 w 9248"/>
              <a:gd name="T17" fmla="*/ 9966 h 10000"/>
              <a:gd name="T18" fmla="*/ 7886 w 9248"/>
              <a:gd name="T19" fmla="*/ 9872 h 10000"/>
              <a:gd name="T20" fmla="*/ 7915 w 9248"/>
              <a:gd name="T21" fmla="*/ 9778 h 10000"/>
              <a:gd name="T22" fmla="*/ 9248 w 9248"/>
              <a:gd name="T23" fmla="*/ 5265 h 10000"/>
              <a:gd name="T24" fmla="*/ 9248 w 9248"/>
              <a:gd name="T25" fmla="*/ 4701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4DAA51C-532F-4FB0-B899-3892A96CC790}" type="datetimeFigureOut">
              <a:rPr lang="en-US"/>
              <a:pPr>
                <a:defRPr/>
              </a:pPr>
              <a:t>1/8/2018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531813" y="3244850"/>
            <a:ext cx="779462" cy="365125"/>
          </a:xfrm>
        </p:spPr>
        <p:txBody>
          <a:bodyPr/>
          <a:lstStyle>
            <a:lvl1pPr>
              <a:defRPr/>
            </a:lvl1pPr>
          </a:lstStyle>
          <a:p>
            <a:pPr>
              <a:defRPr/>
            </a:pPr>
            <a:fld id="{B131C8C5-BDBA-49E8-B72C-79C8F41BA7BB}" type="slidenum">
              <a:rPr lang="en-US"/>
              <a:pPr>
                <a:defRPr/>
              </a:pPr>
              <a:t>‹#›</a:t>
            </a:fld>
            <a:endParaRPr lang="en-US"/>
          </a:p>
        </p:txBody>
      </p:sp>
    </p:spTree>
    <p:extLst>
      <p:ext uri="{BB962C8B-B14F-4D97-AF65-F5344CB8AC3E}">
        <p14:creationId xmlns:p14="http://schemas.microsoft.com/office/powerpoint/2010/main" val="495370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Freeform 11"/>
          <p:cNvSpPr>
            <a:spLocks/>
          </p:cNvSpPr>
          <p:nvPr/>
        </p:nvSpPr>
        <p:spPr bwMode="auto">
          <a:xfrm flipV="1">
            <a:off x="-4763" y="3178175"/>
            <a:ext cx="1589088" cy="508000"/>
          </a:xfrm>
          <a:custGeom>
            <a:avLst/>
            <a:gdLst>
              <a:gd name="T0" fmla="*/ 9248 w 9248"/>
              <a:gd name="T1" fmla="*/ 4701 h 10000"/>
              <a:gd name="T2" fmla="*/ 7915 w 9248"/>
              <a:gd name="T3" fmla="*/ 188 h 10000"/>
              <a:gd name="T4" fmla="*/ 7886 w 9248"/>
              <a:gd name="T5" fmla="*/ 94 h 10000"/>
              <a:gd name="T6" fmla="*/ 7803 w 9248"/>
              <a:gd name="T7" fmla="*/ 0 h 10000"/>
              <a:gd name="T8" fmla="*/ 7275 w 9248"/>
              <a:gd name="T9" fmla="*/ 0 h 10000"/>
              <a:gd name="T10" fmla="*/ 0 w 9248"/>
              <a:gd name="T11" fmla="*/ 70 h 10000"/>
              <a:gd name="T12" fmla="*/ 25 w 9248"/>
              <a:gd name="T13" fmla="*/ 10000 h 10000"/>
              <a:gd name="T14" fmla="*/ 7275 w 9248"/>
              <a:gd name="T15" fmla="*/ 9966 h 10000"/>
              <a:gd name="T16" fmla="*/ 7803 w 9248"/>
              <a:gd name="T17" fmla="*/ 9966 h 10000"/>
              <a:gd name="T18" fmla="*/ 7886 w 9248"/>
              <a:gd name="T19" fmla="*/ 9872 h 10000"/>
              <a:gd name="T20" fmla="*/ 7915 w 9248"/>
              <a:gd name="T21" fmla="*/ 9778 h 10000"/>
              <a:gd name="T22" fmla="*/ 9248 w 9248"/>
              <a:gd name="T23" fmla="*/ 5265 h 10000"/>
              <a:gd name="T24" fmla="*/ 9248 w 9248"/>
              <a:gd name="T25" fmla="*/ 4701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 name="TextBox 36"/>
          <p:cNvSpPr txBox="1">
            <a:spLocks noChangeArrowheads="1"/>
          </p:cNvSpPr>
          <p:nvPr/>
        </p:nvSpPr>
        <p:spPr bwMode="auto">
          <a:xfrm>
            <a:off x="2466975" y="647700"/>
            <a:ext cx="6096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entury Gothic"/>
              </a:defRPr>
            </a:lvl1pPr>
            <a:lvl2pPr marL="742950" indent="-285750">
              <a:defRPr>
                <a:solidFill>
                  <a:schemeClr val="tx1"/>
                </a:solidFill>
                <a:latin typeface="Century Gothic"/>
              </a:defRPr>
            </a:lvl2pPr>
            <a:lvl3pPr marL="1143000" indent="-228600">
              <a:defRPr>
                <a:solidFill>
                  <a:schemeClr val="tx1"/>
                </a:solidFill>
                <a:latin typeface="Century Gothic"/>
              </a:defRPr>
            </a:lvl3pPr>
            <a:lvl4pPr marL="1600200" indent="-228600">
              <a:defRPr>
                <a:solidFill>
                  <a:schemeClr val="tx1"/>
                </a:solidFill>
                <a:latin typeface="Century Gothic"/>
              </a:defRPr>
            </a:lvl4pPr>
            <a:lvl5pPr marL="2057400" indent="-228600">
              <a:defRPr>
                <a:solidFill>
                  <a:schemeClr val="tx1"/>
                </a:solidFill>
                <a:latin typeface="Century Gothic"/>
              </a:defRPr>
            </a:lvl5pPr>
            <a:lvl6pPr marL="2514600" indent="-228600" defTabSz="457200" fontAlgn="base">
              <a:spcBef>
                <a:spcPct val="0"/>
              </a:spcBef>
              <a:spcAft>
                <a:spcPct val="0"/>
              </a:spcAft>
              <a:defRPr>
                <a:solidFill>
                  <a:schemeClr val="tx1"/>
                </a:solidFill>
                <a:latin typeface="Century Gothic"/>
              </a:defRPr>
            </a:lvl6pPr>
            <a:lvl7pPr marL="2971800" indent="-228600" defTabSz="457200" fontAlgn="base">
              <a:spcBef>
                <a:spcPct val="0"/>
              </a:spcBef>
              <a:spcAft>
                <a:spcPct val="0"/>
              </a:spcAft>
              <a:defRPr>
                <a:solidFill>
                  <a:schemeClr val="tx1"/>
                </a:solidFill>
                <a:latin typeface="Century Gothic"/>
              </a:defRPr>
            </a:lvl7pPr>
            <a:lvl8pPr marL="3429000" indent="-228600" defTabSz="457200" fontAlgn="base">
              <a:spcBef>
                <a:spcPct val="0"/>
              </a:spcBef>
              <a:spcAft>
                <a:spcPct val="0"/>
              </a:spcAft>
              <a:defRPr>
                <a:solidFill>
                  <a:schemeClr val="tx1"/>
                </a:solidFill>
                <a:latin typeface="Century Gothic"/>
              </a:defRPr>
            </a:lvl8pPr>
            <a:lvl9pPr marL="3886200" indent="-228600" defTabSz="457200" fontAlgn="base">
              <a:spcBef>
                <a:spcPct val="0"/>
              </a:spcBef>
              <a:spcAft>
                <a:spcPct val="0"/>
              </a:spcAft>
              <a:defRPr>
                <a:solidFill>
                  <a:schemeClr val="tx1"/>
                </a:solidFill>
                <a:latin typeface="Century Gothic"/>
              </a:defRPr>
            </a:lvl9pPr>
          </a:lstStyle>
          <a:p>
            <a:pPr eaLnBrk="1" hangingPunct="1"/>
            <a:r>
              <a:rPr lang="en-US" sz="8000">
                <a:solidFill>
                  <a:schemeClr val="accent1"/>
                </a:solidFill>
                <a:latin typeface="Arial" panose="020B0604020202020204" pitchFamily="34" charset="0"/>
              </a:rPr>
              <a:t>“</a:t>
            </a:r>
          </a:p>
        </p:txBody>
      </p:sp>
      <p:sp>
        <p:nvSpPr>
          <p:cNvPr id="7" name="TextBox 37"/>
          <p:cNvSpPr txBox="1">
            <a:spLocks noChangeArrowheads="1"/>
          </p:cNvSpPr>
          <p:nvPr/>
        </p:nvSpPr>
        <p:spPr bwMode="auto">
          <a:xfrm>
            <a:off x="11114088" y="2905125"/>
            <a:ext cx="609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entury Gothic"/>
              </a:defRPr>
            </a:lvl1pPr>
            <a:lvl2pPr marL="742950" indent="-285750">
              <a:defRPr>
                <a:solidFill>
                  <a:schemeClr val="tx1"/>
                </a:solidFill>
                <a:latin typeface="Century Gothic"/>
              </a:defRPr>
            </a:lvl2pPr>
            <a:lvl3pPr marL="1143000" indent="-228600">
              <a:defRPr>
                <a:solidFill>
                  <a:schemeClr val="tx1"/>
                </a:solidFill>
                <a:latin typeface="Century Gothic"/>
              </a:defRPr>
            </a:lvl3pPr>
            <a:lvl4pPr marL="1600200" indent="-228600">
              <a:defRPr>
                <a:solidFill>
                  <a:schemeClr val="tx1"/>
                </a:solidFill>
                <a:latin typeface="Century Gothic"/>
              </a:defRPr>
            </a:lvl4pPr>
            <a:lvl5pPr marL="2057400" indent="-228600">
              <a:defRPr>
                <a:solidFill>
                  <a:schemeClr val="tx1"/>
                </a:solidFill>
                <a:latin typeface="Century Gothic"/>
              </a:defRPr>
            </a:lvl5pPr>
            <a:lvl6pPr marL="2514600" indent="-228600" defTabSz="457200" fontAlgn="base">
              <a:spcBef>
                <a:spcPct val="0"/>
              </a:spcBef>
              <a:spcAft>
                <a:spcPct val="0"/>
              </a:spcAft>
              <a:defRPr>
                <a:solidFill>
                  <a:schemeClr val="tx1"/>
                </a:solidFill>
                <a:latin typeface="Century Gothic"/>
              </a:defRPr>
            </a:lvl6pPr>
            <a:lvl7pPr marL="2971800" indent="-228600" defTabSz="457200" fontAlgn="base">
              <a:spcBef>
                <a:spcPct val="0"/>
              </a:spcBef>
              <a:spcAft>
                <a:spcPct val="0"/>
              </a:spcAft>
              <a:defRPr>
                <a:solidFill>
                  <a:schemeClr val="tx1"/>
                </a:solidFill>
                <a:latin typeface="Century Gothic"/>
              </a:defRPr>
            </a:lvl7pPr>
            <a:lvl8pPr marL="3429000" indent="-228600" defTabSz="457200" fontAlgn="base">
              <a:spcBef>
                <a:spcPct val="0"/>
              </a:spcBef>
              <a:spcAft>
                <a:spcPct val="0"/>
              </a:spcAft>
              <a:defRPr>
                <a:solidFill>
                  <a:schemeClr val="tx1"/>
                </a:solidFill>
                <a:latin typeface="Century Gothic"/>
              </a:defRPr>
            </a:lvl8pPr>
            <a:lvl9pPr marL="3886200" indent="-228600" defTabSz="457200" fontAlgn="base">
              <a:spcBef>
                <a:spcPct val="0"/>
              </a:spcBef>
              <a:spcAft>
                <a:spcPct val="0"/>
              </a:spcAft>
              <a:defRPr>
                <a:solidFill>
                  <a:schemeClr val="tx1"/>
                </a:solidFill>
                <a:latin typeface="Century Gothic"/>
              </a:defRPr>
            </a:lvl9pPr>
          </a:lstStyle>
          <a:p>
            <a:pPr eaLnBrk="1" hangingPunct="1"/>
            <a:r>
              <a:rPr lang="en-US" sz="8000">
                <a:solidFill>
                  <a:schemeClr val="accent1"/>
                </a:solidFill>
                <a:latin typeface="Arial" panose="020B0604020202020204" pitchFamily="34" charset="0"/>
              </a:rPr>
              <a:t>”</a:t>
            </a:r>
          </a:p>
        </p:txBody>
      </p:sp>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8" name="Date Placeholder 3"/>
          <p:cNvSpPr>
            <a:spLocks noGrp="1"/>
          </p:cNvSpPr>
          <p:nvPr>
            <p:ph type="dt" sz="half" idx="14"/>
          </p:nvPr>
        </p:nvSpPr>
        <p:spPr/>
        <p:txBody>
          <a:bodyPr/>
          <a:lstStyle>
            <a:lvl1pPr>
              <a:defRPr/>
            </a:lvl1pPr>
          </a:lstStyle>
          <a:p>
            <a:pPr>
              <a:defRPr/>
            </a:pPr>
            <a:fld id="{6F7097B2-13F7-40A0-B371-0FB30D67B3AA}" type="datetimeFigureOut">
              <a:rPr lang="en-US"/>
              <a:pPr>
                <a:defRPr/>
              </a:pPr>
              <a:t>1/8/2018</a:t>
            </a:fld>
            <a:endParaRPr lang="en-US"/>
          </a:p>
        </p:txBody>
      </p:sp>
      <p:sp>
        <p:nvSpPr>
          <p:cNvPr id="9" name="Footer Placeholder 4"/>
          <p:cNvSpPr>
            <a:spLocks noGrp="1"/>
          </p:cNvSpPr>
          <p:nvPr>
            <p:ph type="ftr" sz="quarter" idx="15"/>
          </p:nvPr>
        </p:nvSpPr>
        <p:spPr/>
        <p:txBody>
          <a:bodyPr/>
          <a:lstStyle>
            <a:lvl1pPr>
              <a:defRPr/>
            </a:lvl1pPr>
          </a:lstStyle>
          <a:p>
            <a:pPr>
              <a:defRPr/>
            </a:pPr>
            <a:endParaRPr lang="en-US"/>
          </a:p>
        </p:txBody>
      </p:sp>
      <p:sp>
        <p:nvSpPr>
          <p:cNvPr id="10" name="Slide Number Placeholder 5"/>
          <p:cNvSpPr>
            <a:spLocks noGrp="1"/>
          </p:cNvSpPr>
          <p:nvPr>
            <p:ph type="sldNum" sz="quarter" idx="16"/>
          </p:nvPr>
        </p:nvSpPr>
        <p:spPr>
          <a:xfrm>
            <a:off x="531813" y="3244850"/>
            <a:ext cx="779462" cy="365125"/>
          </a:xfrm>
        </p:spPr>
        <p:txBody>
          <a:bodyPr/>
          <a:lstStyle>
            <a:lvl1pPr>
              <a:defRPr/>
            </a:lvl1pPr>
          </a:lstStyle>
          <a:p>
            <a:pPr>
              <a:defRPr/>
            </a:pPr>
            <a:fld id="{D33AEAA1-C20A-4682-BB87-0A52B8320AEA}" type="slidenum">
              <a:rPr lang="en-US"/>
              <a:pPr>
                <a:defRPr/>
              </a:pPr>
              <a:t>‹#›</a:t>
            </a:fld>
            <a:endParaRPr lang="en-US"/>
          </a:p>
        </p:txBody>
      </p:sp>
    </p:spTree>
    <p:extLst>
      <p:ext uri="{BB962C8B-B14F-4D97-AF65-F5344CB8AC3E}">
        <p14:creationId xmlns:p14="http://schemas.microsoft.com/office/powerpoint/2010/main" val="3181626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5" name="Freeform 11"/>
          <p:cNvSpPr>
            <a:spLocks/>
          </p:cNvSpPr>
          <p:nvPr/>
        </p:nvSpPr>
        <p:spPr bwMode="auto">
          <a:xfrm flipV="1">
            <a:off x="-4763" y="4911725"/>
            <a:ext cx="1589088" cy="508000"/>
          </a:xfrm>
          <a:custGeom>
            <a:avLst/>
            <a:gdLst>
              <a:gd name="T0" fmla="*/ 9248 w 9248"/>
              <a:gd name="T1" fmla="*/ 4701 h 10000"/>
              <a:gd name="T2" fmla="*/ 7915 w 9248"/>
              <a:gd name="T3" fmla="*/ 188 h 10000"/>
              <a:gd name="T4" fmla="*/ 7886 w 9248"/>
              <a:gd name="T5" fmla="*/ 94 h 10000"/>
              <a:gd name="T6" fmla="*/ 7803 w 9248"/>
              <a:gd name="T7" fmla="*/ 0 h 10000"/>
              <a:gd name="T8" fmla="*/ 7275 w 9248"/>
              <a:gd name="T9" fmla="*/ 0 h 10000"/>
              <a:gd name="T10" fmla="*/ 0 w 9248"/>
              <a:gd name="T11" fmla="*/ 70 h 10000"/>
              <a:gd name="T12" fmla="*/ 25 w 9248"/>
              <a:gd name="T13" fmla="*/ 10000 h 10000"/>
              <a:gd name="T14" fmla="*/ 7275 w 9248"/>
              <a:gd name="T15" fmla="*/ 9966 h 10000"/>
              <a:gd name="T16" fmla="*/ 7803 w 9248"/>
              <a:gd name="T17" fmla="*/ 9966 h 10000"/>
              <a:gd name="T18" fmla="*/ 7886 w 9248"/>
              <a:gd name="T19" fmla="*/ 9872 h 10000"/>
              <a:gd name="T20" fmla="*/ 7915 w 9248"/>
              <a:gd name="T21" fmla="*/ 9778 h 10000"/>
              <a:gd name="T22" fmla="*/ 9248 w 9248"/>
              <a:gd name="T23" fmla="*/ 5265 h 10000"/>
              <a:gd name="T24" fmla="*/ 9248 w 9248"/>
              <a:gd name="T25" fmla="*/ 4701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rtlCol="0">
            <a:normAutofit/>
          </a:bodyPr>
          <a:lstStyle>
            <a:lvl1pPr>
              <a:buNone/>
              <a:defRPr lang="en-US">
                <a:solidFill>
                  <a:schemeClr val="tx1">
                    <a:lumMod val="65000"/>
                    <a:lumOff val="35000"/>
                  </a:schemeClr>
                </a:solidFill>
              </a:defRPr>
            </a:lvl1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fld id="{9E1AE5D1-464A-485E-9878-C2DE09CCE005}" type="datetimeFigureOut">
              <a:rPr lang="en-US"/>
              <a:pPr>
                <a:defRPr/>
              </a:pPr>
              <a:t>1/8/2018</a:t>
            </a:fld>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a:xfrm>
            <a:off x="531813" y="4983163"/>
            <a:ext cx="779462" cy="365125"/>
          </a:xfrm>
        </p:spPr>
        <p:txBody>
          <a:bodyPr/>
          <a:lstStyle>
            <a:lvl1pPr>
              <a:defRPr/>
            </a:lvl1pPr>
          </a:lstStyle>
          <a:p>
            <a:pPr>
              <a:defRPr/>
            </a:pPr>
            <a:fld id="{30BC0D9D-5B9A-4127-B3CA-D8799AA5CF04}" type="slidenum">
              <a:rPr lang="en-US"/>
              <a:pPr>
                <a:defRPr/>
              </a:pPr>
              <a:t>‹#›</a:t>
            </a:fld>
            <a:endParaRPr lang="en-US"/>
          </a:p>
        </p:txBody>
      </p:sp>
    </p:spTree>
    <p:extLst>
      <p:ext uri="{BB962C8B-B14F-4D97-AF65-F5344CB8AC3E}">
        <p14:creationId xmlns:p14="http://schemas.microsoft.com/office/powerpoint/2010/main" val="36204226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Freeform 11"/>
          <p:cNvSpPr>
            <a:spLocks/>
          </p:cNvSpPr>
          <p:nvPr/>
        </p:nvSpPr>
        <p:spPr bwMode="auto">
          <a:xfrm flipV="1">
            <a:off x="-4763" y="4911725"/>
            <a:ext cx="1589088" cy="508000"/>
          </a:xfrm>
          <a:custGeom>
            <a:avLst/>
            <a:gdLst>
              <a:gd name="T0" fmla="*/ 9248 w 9248"/>
              <a:gd name="T1" fmla="*/ 4701 h 10000"/>
              <a:gd name="T2" fmla="*/ 7915 w 9248"/>
              <a:gd name="T3" fmla="*/ 188 h 10000"/>
              <a:gd name="T4" fmla="*/ 7886 w 9248"/>
              <a:gd name="T5" fmla="*/ 94 h 10000"/>
              <a:gd name="T6" fmla="*/ 7803 w 9248"/>
              <a:gd name="T7" fmla="*/ 0 h 10000"/>
              <a:gd name="T8" fmla="*/ 7275 w 9248"/>
              <a:gd name="T9" fmla="*/ 0 h 10000"/>
              <a:gd name="T10" fmla="*/ 0 w 9248"/>
              <a:gd name="T11" fmla="*/ 70 h 10000"/>
              <a:gd name="T12" fmla="*/ 25 w 9248"/>
              <a:gd name="T13" fmla="*/ 10000 h 10000"/>
              <a:gd name="T14" fmla="*/ 7275 w 9248"/>
              <a:gd name="T15" fmla="*/ 9966 h 10000"/>
              <a:gd name="T16" fmla="*/ 7803 w 9248"/>
              <a:gd name="T17" fmla="*/ 9966 h 10000"/>
              <a:gd name="T18" fmla="*/ 7886 w 9248"/>
              <a:gd name="T19" fmla="*/ 9872 h 10000"/>
              <a:gd name="T20" fmla="*/ 7915 w 9248"/>
              <a:gd name="T21" fmla="*/ 9778 h 10000"/>
              <a:gd name="T22" fmla="*/ 9248 w 9248"/>
              <a:gd name="T23" fmla="*/ 5265 h 10000"/>
              <a:gd name="T24" fmla="*/ 9248 w 9248"/>
              <a:gd name="T25" fmla="*/ 4701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 name="TextBox 36"/>
          <p:cNvSpPr txBox="1">
            <a:spLocks noChangeArrowheads="1"/>
          </p:cNvSpPr>
          <p:nvPr/>
        </p:nvSpPr>
        <p:spPr bwMode="auto">
          <a:xfrm>
            <a:off x="2466975" y="647700"/>
            <a:ext cx="6096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entury Gothic"/>
              </a:defRPr>
            </a:lvl1pPr>
            <a:lvl2pPr marL="742950" indent="-285750">
              <a:defRPr>
                <a:solidFill>
                  <a:schemeClr val="tx1"/>
                </a:solidFill>
                <a:latin typeface="Century Gothic"/>
              </a:defRPr>
            </a:lvl2pPr>
            <a:lvl3pPr marL="1143000" indent="-228600">
              <a:defRPr>
                <a:solidFill>
                  <a:schemeClr val="tx1"/>
                </a:solidFill>
                <a:latin typeface="Century Gothic"/>
              </a:defRPr>
            </a:lvl3pPr>
            <a:lvl4pPr marL="1600200" indent="-228600">
              <a:defRPr>
                <a:solidFill>
                  <a:schemeClr val="tx1"/>
                </a:solidFill>
                <a:latin typeface="Century Gothic"/>
              </a:defRPr>
            </a:lvl4pPr>
            <a:lvl5pPr marL="2057400" indent="-228600">
              <a:defRPr>
                <a:solidFill>
                  <a:schemeClr val="tx1"/>
                </a:solidFill>
                <a:latin typeface="Century Gothic"/>
              </a:defRPr>
            </a:lvl5pPr>
            <a:lvl6pPr marL="2514600" indent="-228600" defTabSz="457200" fontAlgn="base">
              <a:spcBef>
                <a:spcPct val="0"/>
              </a:spcBef>
              <a:spcAft>
                <a:spcPct val="0"/>
              </a:spcAft>
              <a:defRPr>
                <a:solidFill>
                  <a:schemeClr val="tx1"/>
                </a:solidFill>
                <a:latin typeface="Century Gothic"/>
              </a:defRPr>
            </a:lvl6pPr>
            <a:lvl7pPr marL="2971800" indent="-228600" defTabSz="457200" fontAlgn="base">
              <a:spcBef>
                <a:spcPct val="0"/>
              </a:spcBef>
              <a:spcAft>
                <a:spcPct val="0"/>
              </a:spcAft>
              <a:defRPr>
                <a:solidFill>
                  <a:schemeClr val="tx1"/>
                </a:solidFill>
                <a:latin typeface="Century Gothic"/>
              </a:defRPr>
            </a:lvl7pPr>
            <a:lvl8pPr marL="3429000" indent="-228600" defTabSz="457200" fontAlgn="base">
              <a:spcBef>
                <a:spcPct val="0"/>
              </a:spcBef>
              <a:spcAft>
                <a:spcPct val="0"/>
              </a:spcAft>
              <a:defRPr>
                <a:solidFill>
                  <a:schemeClr val="tx1"/>
                </a:solidFill>
                <a:latin typeface="Century Gothic"/>
              </a:defRPr>
            </a:lvl8pPr>
            <a:lvl9pPr marL="3886200" indent="-228600" defTabSz="457200" fontAlgn="base">
              <a:spcBef>
                <a:spcPct val="0"/>
              </a:spcBef>
              <a:spcAft>
                <a:spcPct val="0"/>
              </a:spcAft>
              <a:defRPr>
                <a:solidFill>
                  <a:schemeClr val="tx1"/>
                </a:solidFill>
                <a:latin typeface="Century Gothic"/>
              </a:defRPr>
            </a:lvl9pPr>
          </a:lstStyle>
          <a:p>
            <a:pPr eaLnBrk="1" hangingPunct="1"/>
            <a:r>
              <a:rPr lang="en-US" sz="8000">
                <a:solidFill>
                  <a:schemeClr val="accent1"/>
                </a:solidFill>
                <a:latin typeface="Arial" panose="020B0604020202020204" pitchFamily="34" charset="0"/>
              </a:rPr>
              <a:t>“</a:t>
            </a:r>
          </a:p>
        </p:txBody>
      </p:sp>
      <p:sp>
        <p:nvSpPr>
          <p:cNvPr id="7" name="TextBox 37"/>
          <p:cNvSpPr txBox="1">
            <a:spLocks noChangeArrowheads="1"/>
          </p:cNvSpPr>
          <p:nvPr/>
        </p:nvSpPr>
        <p:spPr bwMode="auto">
          <a:xfrm>
            <a:off x="11114088" y="2905125"/>
            <a:ext cx="609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entury Gothic"/>
              </a:defRPr>
            </a:lvl1pPr>
            <a:lvl2pPr marL="742950" indent="-285750">
              <a:defRPr>
                <a:solidFill>
                  <a:schemeClr val="tx1"/>
                </a:solidFill>
                <a:latin typeface="Century Gothic"/>
              </a:defRPr>
            </a:lvl2pPr>
            <a:lvl3pPr marL="1143000" indent="-228600">
              <a:defRPr>
                <a:solidFill>
                  <a:schemeClr val="tx1"/>
                </a:solidFill>
                <a:latin typeface="Century Gothic"/>
              </a:defRPr>
            </a:lvl3pPr>
            <a:lvl4pPr marL="1600200" indent="-228600">
              <a:defRPr>
                <a:solidFill>
                  <a:schemeClr val="tx1"/>
                </a:solidFill>
                <a:latin typeface="Century Gothic"/>
              </a:defRPr>
            </a:lvl4pPr>
            <a:lvl5pPr marL="2057400" indent="-228600">
              <a:defRPr>
                <a:solidFill>
                  <a:schemeClr val="tx1"/>
                </a:solidFill>
                <a:latin typeface="Century Gothic"/>
              </a:defRPr>
            </a:lvl5pPr>
            <a:lvl6pPr marL="2514600" indent="-228600" defTabSz="457200" fontAlgn="base">
              <a:spcBef>
                <a:spcPct val="0"/>
              </a:spcBef>
              <a:spcAft>
                <a:spcPct val="0"/>
              </a:spcAft>
              <a:defRPr>
                <a:solidFill>
                  <a:schemeClr val="tx1"/>
                </a:solidFill>
                <a:latin typeface="Century Gothic"/>
              </a:defRPr>
            </a:lvl6pPr>
            <a:lvl7pPr marL="2971800" indent="-228600" defTabSz="457200" fontAlgn="base">
              <a:spcBef>
                <a:spcPct val="0"/>
              </a:spcBef>
              <a:spcAft>
                <a:spcPct val="0"/>
              </a:spcAft>
              <a:defRPr>
                <a:solidFill>
                  <a:schemeClr val="tx1"/>
                </a:solidFill>
                <a:latin typeface="Century Gothic"/>
              </a:defRPr>
            </a:lvl7pPr>
            <a:lvl8pPr marL="3429000" indent="-228600" defTabSz="457200" fontAlgn="base">
              <a:spcBef>
                <a:spcPct val="0"/>
              </a:spcBef>
              <a:spcAft>
                <a:spcPct val="0"/>
              </a:spcAft>
              <a:defRPr>
                <a:solidFill>
                  <a:schemeClr val="tx1"/>
                </a:solidFill>
                <a:latin typeface="Century Gothic"/>
              </a:defRPr>
            </a:lvl8pPr>
            <a:lvl9pPr marL="3886200" indent="-228600" defTabSz="457200" fontAlgn="base">
              <a:spcBef>
                <a:spcPct val="0"/>
              </a:spcBef>
              <a:spcAft>
                <a:spcPct val="0"/>
              </a:spcAft>
              <a:defRPr>
                <a:solidFill>
                  <a:schemeClr val="tx1"/>
                </a:solidFill>
                <a:latin typeface="Century Gothic"/>
              </a:defRPr>
            </a:lvl9pPr>
          </a:lstStyle>
          <a:p>
            <a:pPr eaLnBrk="1" hangingPunct="1"/>
            <a:r>
              <a:rPr lang="en-US" sz="8000">
                <a:solidFill>
                  <a:schemeClr val="accent1"/>
                </a:solidFill>
                <a:latin typeface="Arial" panose="020B0604020202020204" pitchFamily="34" charset="0"/>
              </a:rPr>
              <a:t>”</a:t>
            </a:r>
          </a:p>
        </p:txBody>
      </p:sp>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rtlCol="0">
            <a:normAutofit/>
          </a:bodyPr>
          <a:lstStyle>
            <a:lvl1pPr>
              <a:buNone/>
              <a:defRPr lang="en-US">
                <a:solidFill>
                  <a:schemeClr val="tx1">
                    <a:lumMod val="65000"/>
                    <a:lumOff val="35000"/>
                  </a:schemeClr>
                </a:solidFill>
              </a:defRPr>
            </a:lvl1pPr>
          </a:lstStyle>
          <a:p>
            <a:pPr lvl="0"/>
            <a:r>
              <a:rPr lang="en-US" smtClean="0"/>
              <a:t>Click to edit Master text styles</a:t>
            </a:r>
          </a:p>
        </p:txBody>
      </p:sp>
      <p:sp>
        <p:nvSpPr>
          <p:cNvPr id="8" name="Date Placeholder 4"/>
          <p:cNvSpPr>
            <a:spLocks noGrp="1"/>
          </p:cNvSpPr>
          <p:nvPr>
            <p:ph type="dt" sz="half" idx="14"/>
          </p:nvPr>
        </p:nvSpPr>
        <p:spPr/>
        <p:txBody>
          <a:bodyPr/>
          <a:lstStyle>
            <a:lvl1pPr>
              <a:defRPr/>
            </a:lvl1pPr>
          </a:lstStyle>
          <a:p>
            <a:pPr>
              <a:defRPr/>
            </a:pPr>
            <a:fld id="{79B1B07A-F2D1-47E9-8A1A-81705FDB8EEF}" type="datetimeFigureOut">
              <a:rPr lang="en-US"/>
              <a:pPr>
                <a:defRPr/>
              </a:pPr>
              <a:t>1/8/2018</a:t>
            </a:fld>
            <a:endParaRPr lang="en-US"/>
          </a:p>
        </p:txBody>
      </p:sp>
      <p:sp>
        <p:nvSpPr>
          <p:cNvPr id="9" name="Footer Placeholder 5"/>
          <p:cNvSpPr>
            <a:spLocks noGrp="1"/>
          </p:cNvSpPr>
          <p:nvPr>
            <p:ph type="ftr" sz="quarter" idx="15"/>
          </p:nvPr>
        </p:nvSpPr>
        <p:spPr/>
        <p:txBody>
          <a:bodyPr/>
          <a:lstStyle>
            <a:lvl1pPr>
              <a:defRPr/>
            </a:lvl1pPr>
          </a:lstStyle>
          <a:p>
            <a:pPr>
              <a:defRPr/>
            </a:pPr>
            <a:endParaRPr lang="en-US"/>
          </a:p>
        </p:txBody>
      </p:sp>
      <p:sp>
        <p:nvSpPr>
          <p:cNvPr id="10" name="Slide Number Placeholder 6"/>
          <p:cNvSpPr>
            <a:spLocks noGrp="1"/>
          </p:cNvSpPr>
          <p:nvPr>
            <p:ph type="sldNum" sz="quarter" idx="16"/>
          </p:nvPr>
        </p:nvSpPr>
        <p:spPr>
          <a:xfrm>
            <a:off x="531813" y="4983163"/>
            <a:ext cx="779462" cy="365125"/>
          </a:xfrm>
        </p:spPr>
        <p:txBody>
          <a:bodyPr/>
          <a:lstStyle>
            <a:lvl1pPr>
              <a:defRPr/>
            </a:lvl1pPr>
          </a:lstStyle>
          <a:p>
            <a:pPr>
              <a:defRPr/>
            </a:pPr>
            <a:fld id="{B77DBA1E-32FE-4377-B15E-4C989B6D92F6}" type="slidenum">
              <a:rPr lang="en-US"/>
              <a:pPr>
                <a:defRPr/>
              </a:pPr>
              <a:t>‹#›</a:t>
            </a:fld>
            <a:endParaRPr lang="en-US"/>
          </a:p>
        </p:txBody>
      </p:sp>
    </p:spTree>
    <p:extLst>
      <p:ext uri="{BB962C8B-B14F-4D97-AF65-F5344CB8AC3E}">
        <p14:creationId xmlns:p14="http://schemas.microsoft.com/office/powerpoint/2010/main" val="6985721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5" name="Freeform 11"/>
          <p:cNvSpPr>
            <a:spLocks/>
          </p:cNvSpPr>
          <p:nvPr/>
        </p:nvSpPr>
        <p:spPr bwMode="auto">
          <a:xfrm flipV="1">
            <a:off x="-4763" y="4911725"/>
            <a:ext cx="1589088" cy="508000"/>
          </a:xfrm>
          <a:custGeom>
            <a:avLst/>
            <a:gdLst>
              <a:gd name="T0" fmla="*/ 9248 w 9248"/>
              <a:gd name="T1" fmla="*/ 4701 h 10000"/>
              <a:gd name="T2" fmla="*/ 7915 w 9248"/>
              <a:gd name="T3" fmla="*/ 188 h 10000"/>
              <a:gd name="T4" fmla="*/ 7886 w 9248"/>
              <a:gd name="T5" fmla="*/ 94 h 10000"/>
              <a:gd name="T6" fmla="*/ 7803 w 9248"/>
              <a:gd name="T7" fmla="*/ 0 h 10000"/>
              <a:gd name="T8" fmla="*/ 7275 w 9248"/>
              <a:gd name="T9" fmla="*/ 0 h 10000"/>
              <a:gd name="T10" fmla="*/ 0 w 9248"/>
              <a:gd name="T11" fmla="*/ 70 h 10000"/>
              <a:gd name="T12" fmla="*/ 25 w 9248"/>
              <a:gd name="T13" fmla="*/ 10000 h 10000"/>
              <a:gd name="T14" fmla="*/ 7275 w 9248"/>
              <a:gd name="T15" fmla="*/ 9966 h 10000"/>
              <a:gd name="T16" fmla="*/ 7803 w 9248"/>
              <a:gd name="T17" fmla="*/ 9966 h 10000"/>
              <a:gd name="T18" fmla="*/ 7886 w 9248"/>
              <a:gd name="T19" fmla="*/ 9872 h 10000"/>
              <a:gd name="T20" fmla="*/ 7915 w 9248"/>
              <a:gd name="T21" fmla="*/ 9778 h 10000"/>
              <a:gd name="T22" fmla="*/ 9248 w 9248"/>
              <a:gd name="T23" fmla="*/ 5265 h 10000"/>
              <a:gd name="T24" fmla="*/ 9248 w 9248"/>
              <a:gd name="T25" fmla="*/ 4701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rtlCol="0">
            <a:normAutofit/>
          </a:bodyPr>
          <a:lstStyle>
            <a:lvl1pPr>
              <a:buNone/>
              <a:defRPr lang="en-US">
                <a:solidFill>
                  <a:schemeClr val="tx1">
                    <a:lumMod val="65000"/>
                    <a:lumOff val="35000"/>
                  </a:schemeClr>
                </a:solidFill>
              </a:defRPr>
            </a:lvl1pPr>
          </a:lstStyle>
          <a:p>
            <a:pPr lvl="0"/>
            <a:r>
              <a:rPr lang="en-US" smtClean="0"/>
              <a:t>Click to edit Master text styles</a:t>
            </a:r>
          </a:p>
        </p:txBody>
      </p:sp>
      <p:sp>
        <p:nvSpPr>
          <p:cNvPr id="6" name="Date Placeholder 4"/>
          <p:cNvSpPr>
            <a:spLocks noGrp="1"/>
          </p:cNvSpPr>
          <p:nvPr>
            <p:ph type="dt" sz="half" idx="14"/>
          </p:nvPr>
        </p:nvSpPr>
        <p:spPr/>
        <p:txBody>
          <a:bodyPr/>
          <a:lstStyle>
            <a:lvl1pPr>
              <a:defRPr/>
            </a:lvl1pPr>
          </a:lstStyle>
          <a:p>
            <a:pPr>
              <a:defRPr/>
            </a:pPr>
            <a:fld id="{12AF8FB1-B719-437A-89F4-5A3504B8DDBB}" type="datetimeFigureOut">
              <a:rPr lang="en-US"/>
              <a:pPr>
                <a:defRPr/>
              </a:pPr>
              <a:t>1/8/2018</a:t>
            </a:fld>
            <a:endParaRPr lang="en-US"/>
          </a:p>
        </p:txBody>
      </p:sp>
      <p:sp>
        <p:nvSpPr>
          <p:cNvPr id="7" name="Footer Placeholder 5"/>
          <p:cNvSpPr>
            <a:spLocks noGrp="1"/>
          </p:cNvSpPr>
          <p:nvPr>
            <p:ph type="ftr" sz="quarter" idx="15"/>
          </p:nvPr>
        </p:nvSpPr>
        <p:spPr/>
        <p:txBody>
          <a:bodyPr/>
          <a:lstStyle>
            <a:lvl1pPr>
              <a:defRPr/>
            </a:lvl1pPr>
          </a:lstStyle>
          <a:p>
            <a:pPr>
              <a:defRPr/>
            </a:pPr>
            <a:endParaRPr lang="en-US"/>
          </a:p>
        </p:txBody>
      </p:sp>
      <p:sp>
        <p:nvSpPr>
          <p:cNvPr id="8" name="Slide Number Placeholder 6"/>
          <p:cNvSpPr>
            <a:spLocks noGrp="1"/>
          </p:cNvSpPr>
          <p:nvPr>
            <p:ph type="sldNum" sz="quarter" idx="16"/>
          </p:nvPr>
        </p:nvSpPr>
        <p:spPr>
          <a:xfrm>
            <a:off x="531813" y="4983163"/>
            <a:ext cx="779462" cy="365125"/>
          </a:xfrm>
        </p:spPr>
        <p:txBody>
          <a:bodyPr/>
          <a:lstStyle>
            <a:lvl1pPr>
              <a:defRPr/>
            </a:lvl1pPr>
          </a:lstStyle>
          <a:p>
            <a:pPr>
              <a:defRPr/>
            </a:pPr>
            <a:fld id="{5567172C-1757-4484-850D-9F8CCF758862}" type="slidenum">
              <a:rPr lang="en-US"/>
              <a:pPr>
                <a:defRPr/>
              </a:pPr>
              <a:t>‹#›</a:t>
            </a:fld>
            <a:endParaRPr lang="en-US"/>
          </a:p>
        </p:txBody>
      </p:sp>
    </p:spTree>
    <p:extLst>
      <p:ext uri="{BB962C8B-B14F-4D97-AF65-F5344CB8AC3E}">
        <p14:creationId xmlns:p14="http://schemas.microsoft.com/office/powerpoint/2010/main" val="6469505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Freeform 11"/>
          <p:cNvSpPr>
            <a:spLocks/>
          </p:cNvSpPr>
          <p:nvPr/>
        </p:nvSpPr>
        <p:spPr bwMode="auto">
          <a:xfrm flipV="1">
            <a:off x="-4763" y="714375"/>
            <a:ext cx="1589088" cy="508000"/>
          </a:xfrm>
          <a:custGeom>
            <a:avLst/>
            <a:gdLst>
              <a:gd name="T0" fmla="*/ 9248 w 9248"/>
              <a:gd name="T1" fmla="*/ 4701 h 10000"/>
              <a:gd name="T2" fmla="*/ 7915 w 9248"/>
              <a:gd name="T3" fmla="*/ 188 h 10000"/>
              <a:gd name="T4" fmla="*/ 7886 w 9248"/>
              <a:gd name="T5" fmla="*/ 94 h 10000"/>
              <a:gd name="T6" fmla="*/ 7803 w 9248"/>
              <a:gd name="T7" fmla="*/ 0 h 10000"/>
              <a:gd name="T8" fmla="*/ 7275 w 9248"/>
              <a:gd name="T9" fmla="*/ 0 h 10000"/>
              <a:gd name="T10" fmla="*/ 0 w 9248"/>
              <a:gd name="T11" fmla="*/ 70 h 10000"/>
              <a:gd name="T12" fmla="*/ 25 w 9248"/>
              <a:gd name="T13" fmla="*/ 10000 h 10000"/>
              <a:gd name="T14" fmla="*/ 7275 w 9248"/>
              <a:gd name="T15" fmla="*/ 9966 h 10000"/>
              <a:gd name="T16" fmla="*/ 7803 w 9248"/>
              <a:gd name="T17" fmla="*/ 9966 h 10000"/>
              <a:gd name="T18" fmla="*/ 7886 w 9248"/>
              <a:gd name="T19" fmla="*/ 9872 h 10000"/>
              <a:gd name="T20" fmla="*/ 7915 w 9248"/>
              <a:gd name="T21" fmla="*/ 9778 h 10000"/>
              <a:gd name="T22" fmla="*/ 9248 w 9248"/>
              <a:gd name="T23" fmla="*/ 5265 h 10000"/>
              <a:gd name="T24" fmla="*/ 9248 w 9248"/>
              <a:gd name="T25" fmla="*/ 4701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FAD3E3DC-35DF-4D6F-87D8-C1099F090D59}" type="datetimeFigureOut">
              <a:rPr lang="en-US"/>
              <a:pPr>
                <a:defRPr/>
              </a:pPr>
              <a:t>1/8/2018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C4BE1B9-EEF7-4A87-9226-FD264012917A}" type="slidenum">
              <a:rPr lang="en-US"/>
              <a:pPr>
                <a:defRPr/>
              </a:pPr>
              <a:t>‹#›</a:t>
            </a:fld>
            <a:endParaRPr lang="en-US"/>
          </a:p>
        </p:txBody>
      </p:sp>
    </p:spTree>
    <p:extLst>
      <p:ext uri="{BB962C8B-B14F-4D97-AF65-F5344CB8AC3E}">
        <p14:creationId xmlns:p14="http://schemas.microsoft.com/office/powerpoint/2010/main" val="2838893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Freeform 11"/>
          <p:cNvSpPr>
            <a:spLocks/>
          </p:cNvSpPr>
          <p:nvPr/>
        </p:nvSpPr>
        <p:spPr bwMode="auto">
          <a:xfrm flipV="1">
            <a:off x="-4763" y="714375"/>
            <a:ext cx="1589088" cy="508000"/>
          </a:xfrm>
          <a:custGeom>
            <a:avLst/>
            <a:gdLst>
              <a:gd name="T0" fmla="*/ 9248 w 9248"/>
              <a:gd name="T1" fmla="*/ 4701 h 10000"/>
              <a:gd name="T2" fmla="*/ 7915 w 9248"/>
              <a:gd name="T3" fmla="*/ 188 h 10000"/>
              <a:gd name="T4" fmla="*/ 7886 w 9248"/>
              <a:gd name="T5" fmla="*/ 94 h 10000"/>
              <a:gd name="T6" fmla="*/ 7803 w 9248"/>
              <a:gd name="T7" fmla="*/ 0 h 10000"/>
              <a:gd name="T8" fmla="*/ 7275 w 9248"/>
              <a:gd name="T9" fmla="*/ 0 h 10000"/>
              <a:gd name="T10" fmla="*/ 0 w 9248"/>
              <a:gd name="T11" fmla="*/ 70 h 10000"/>
              <a:gd name="T12" fmla="*/ 25 w 9248"/>
              <a:gd name="T13" fmla="*/ 10000 h 10000"/>
              <a:gd name="T14" fmla="*/ 7275 w 9248"/>
              <a:gd name="T15" fmla="*/ 9966 h 10000"/>
              <a:gd name="T16" fmla="*/ 7803 w 9248"/>
              <a:gd name="T17" fmla="*/ 9966 h 10000"/>
              <a:gd name="T18" fmla="*/ 7886 w 9248"/>
              <a:gd name="T19" fmla="*/ 9872 h 10000"/>
              <a:gd name="T20" fmla="*/ 7915 w 9248"/>
              <a:gd name="T21" fmla="*/ 9778 h 10000"/>
              <a:gd name="T22" fmla="*/ 9248 w 9248"/>
              <a:gd name="T23" fmla="*/ 5265 h 10000"/>
              <a:gd name="T24" fmla="*/ 9248 w 9248"/>
              <a:gd name="T25" fmla="*/ 4701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EE7B87B7-D20D-437B-9C1E-D9889F9591D2}" type="datetimeFigureOut">
              <a:rPr lang="en-US"/>
              <a:pPr>
                <a:defRPr/>
              </a:pPr>
              <a:t>1/8/2018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BB24A11-065C-4C5E-B6A3-B0C781D4EA6A}" type="slidenum">
              <a:rPr lang="en-US"/>
              <a:pPr>
                <a:defRPr/>
              </a:pPr>
              <a:t>‹#›</a:t>
            </a:fld>
            <a:endParaRPr lang="en-US"/>
          </a:p>
        </p:txBody>
      </p:sp>
    </p:spTree>
    <p:extLst>
      <p:ext uri="{BB962C8B-B14F-4D97-AF65-F5344CB8AC3E}">
        <p14:creationId xmlns:p14="http://schemas.microsoft.com/office/powerpoint/2010/main" val="3692667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1"/>
          <p:cNvSpPr>
            <a:spLocks/>
          </p:cNvSpPr>
          <p:nvPr/>
        </p:nvSpPr>
        <p:spPr bwMode="auto">
          <a:xfrm flipV="1">
            <a:off x="-4763" y="714375"/>
            <a:ext cx="1589088" cy="508000"/>
          </a:xfrm>
          <a:custGeom>
            <a:avLst/>
            <a:gdLst>
              <a:gd name="T0" fmla="*/ 9248 w 9248"/>
              <a:gd name="T1" fmla="*/ 4701 h 10000"/>
              <a:gd name="T2" fmla="*/ 7915 w 9248"/>
              <a:gd name="T3" fmla="*/ 188 h 10000"/>
              <a:gd name="T4" fmla="*/ 7886 w 9248"/>
              <a:gd name="T5" fmla="*/ 94 h 10000"/>
              <a:gd name="T6" fmla="*/ 7803 w 9248"/>
              <a:gd name="T7" fmla="*/ 0 h 10000"/>
              <a:gd name="T8" fmla="*/ 7275 w 9248"/>
              <a:gd name="T9" fmla="*/ 0 h 10000"/>
              <a:gd name="T10" fmla="*/ 0 w 9248"/>
              <a:gd name="T11" fmla="*/ 70 h 10000"/>
              <a:gd name="T12" fmla="*/ 25 w 9248"/>
              <a:gd name="T13" fmla="*/ 10000 h 10000"/>
              <a:gd name="T14" fmla="*/ 7275 w 9248"/>
              <a:gd name="T15" fmla="*/ 9966 h 10000"/>
              <a:gd name="T16" fmla="*/ 7803 w 9248"/>
              <a:gd name="T17" fmla="*/ 9966 h 10000"/>
              <a:gd name="T18" fmla="*/ 7886 w 9248"/>
              <a:gd name="T19" fmla="*/ 9872 h 10000"/>
              <a:gd name="T20" fmla="*/ 7915 w 9248"/>
              <a:gd name="T21" fmla="*/ 9778 h 10000"/>
              <a:gd name="T22" fmla="*/ 9248 w 9248"/>
              <a:gd name="T23" fmla="*/ 5265 h 10000"/>
              <a:gd name="T24" fmla="*/ 9248 w 9248"/>
              <a:gd name="T25" fmla="*/ 4701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D1DCE93B-6986-4E9D-90C8-F30A864BAF75}" type="datetimeFigureOut">
              <a:rPr lang="en-US"/>
              <a:pPr>
                <a:defRPr/>
              </a:pPr>
              <a:t>1/8/2018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832AE86-FDA2-4318-94C6-5F4ADB07F892}" type="slidenum">
              <a:rPr lang="en-US"/>
              <a:pPr>
                <a:defRPr/>
              </a:pPr>
              <a:t>‹#›</a:t>
            </a:fld>
            <a:endParaRPr lang="en-US"/>
          </a:p>
        </p:txBody>
      </p:sp>
    </p:spTree>
    <p:extLst>
      <p:ext uri="{BB962C8B-B14F-4D97-AF65-F5344CB8AC3E}">
        <p14:creationId xmlns:p14="http://schemas.microsoft.com/office/powerpoint/2010/main" val="305418797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Freeform 11"/>
          <p:cNvSpPr>
            <a:spLocks/>
          </p:cNvSpPr>
          <p:nvPr/>
        </p:nvSpPr>
        <p:spPr bwMode="auto">
          <a:xfrm flipV="1">
            <a:off x="-4763" y="3178175"/>
            <a:ext cx="1589088" cy="508000"/>
          </a:xfrm>
          <a:custGeom>
            <a:avLst/>
            <a:gdLst>
              <a:gd name="T0" fmla="*/ 9248 w 9248"/>
              <a:gd name="T1" fmla="*/ 4701 h 10000"/>
              <a:gd name="T2" fmla="*/ 7915 w 9248"/>
              <a:gd name="T3" fmla="*/ 188 h 10000"/>
              <a:gd name="T4" fmla="*/ 7886 w 9248"/>
              <a:gd name="T5" fmla="*/ 94 h 10000"/>
              <a:gd name="T6" fmla="*/ 7803 w 9248"/>
              <a:gd name="T7" fmla="*/ 0 h 10000"/>
              <a:gd name="T8" fmla="*/ 7275 w 9248"/>
              <a:gd name="T9" fmla="*/ 0 h 10000"/>
              <a:gd name="T10" fmla="*/ 0 w 9248"/>
              <a:gd name="T11" fmla="*/ 70 h 10000"/>
              <a:gd name="T12" fmla="*/ 25 w 9248"/>
              <a:gd name="T13" fmla="*/ 10000 h 10000"/>
              <a:gd name="T14" fmla="*/ 7275 w 9248"/>
              <a:gd name="T15" fmla="*/ 9966 h 10000"/>
              <a:gd name="T16" fmla="*/ 7803 w 9248"/>
              <a:gd name="T17" fmla="*/ 9966 h 10000"/>
              <a:gd name="T18" fmla="*/ 7886 w 9248"/>
              <a:gd name="T19" fmla="*/ 9872 h 10000"/>
              <a:gd name="T20" fmla="*/ 7915 w 9248"/>
              <a:gd name="T21" fmla="*/ 9778 h 10000"/>
              <a:gd name="T22" fmla="*/ 9248 w 9248"/>
              <a:gd name="T23" fmla="*/ 5265 h 10000"/>
              <a:gd name="T24" fmla="*/ 9248 w 9248"/>
              <a:gd name="T25" fmla="*/ 4701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70E666E-1A7B-4912-834C-EB1FA74F5BE6}" type="datetimeFigureOut">
              <a:rPr lang="en-US"/>
              <a:pPr>
                <a:defRPr/>
              </a:pPr>
              <a:t>1/8/2018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531813" y="3244850"/>
            <a:ext cx="779462" cy="365125"/>
          </a:xfrm>
        </p:spPr>
        <p:txBody>
          <a:bodyPr/>
          <a:lstStyle>
            <a:lvl1pPr>
              <a:defRPr/>
            </a:lvl1pPr>
          </a:lstStyle>
          <a:p>
            <a:pPr>
              <a:defRPr/>
            </a:pPr>
            <a:fld id="{DEAA5996-F681-450D-ABB1-70A5B9154D08}" type="slidenum">
              <a:rPr lang="en-US"/>
              <a:pPr>
                <a:defRPr/>
              </a:pPr>
              <a:t>‹#›</a:t>
            </a:fld>
            <a:endParaRPr lang="en-US"/>
          </a:p>
        </p:txBody>
      </p:sp>
    </p:spTree>
    <p:extLst>
      <p:ext uri="{BB962C8B-B14F-4D97-AF65-F5344CB8AC3E}">
        <p14:creationId xmlns:p14="http://schemas.microsoft.com/office/powerpoint/2010/main" val="231749252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Freeform 11"/>
          <p:cNvSpPr>
            <a:spLocks/>
          </p:cNvSpPr>
          <p:nvPr/>
        </p:nvSpPr>
        <p:spPr bwMode="auto">
          <a:xfrm flipV="1">
            <a:off x="-4763" y="714375"/>
            <a:ext cx="1589088" cy="508000"/>
          </a:xfrm>
          <a:custGeom>
            <a:avLst/>
            <a:gdLst>
              <a:gd name="T0" fmla="*/ 9248 w 9248"/>
              <a:gd name="T1" fmla="*/ 4701 h 10000"/>
              <a:gd name="T2" fmla="*/ 7915 w 9248"/>
              <a:gd name="T3" fmla="*/ 188 h 10000"/>
              <a:gd name="T4" fmla="*/ 7886 w 9248"/>
              <a:gd name="T5" fmla="*/ 94 h 10000"/>
              <a:gd name="T6" fmla="*/ 7803 w 9248"/>
              <a:gd name="T7" fmla="*/ 0 h 10000"/>
              <a:gd name="T8" fmla="*/ 7275 w 9248"/>
              <a:gd name="T9" fmla="*/ 0 h 10000"/>
              <a:gd name="T10" fmla="*/ 0 w 9248"/>
              <a:gd name="T11" fmla="*/ 70 h 10000"/>
              <a:gd name="T12" fmla="*/ 25 w 9248"/>
              <a:gd name="T13" fmla="*/ 10000 h 10000"/>
              <a:gd name="T14" fmla="*/ 7275 w 9248"/>
              <a:gd name="T15" fmla="*/ 9966 h 10000"/>
              <a:gd name="T16" fmla="*/ 7803 w 9248"/>
              <a:gd name="T17" fmla="*/ 9966 h 10000"/>
              <a:gd name="T18" fmla="*/ 7886 w 9248"/>
              <a:gd name="T19" fmla="*/ 9872 h 10000"/>
              <a:gd name="T20" fmla="*/ 7915 w 9248"/>
              <a:gd name="T21" fmla="*/ 9778 h 10000"/>
              <a:gd name="T22" fmla="*/ 9248 w 9248"/>
              <a:gd name="T23" fmla="*/ 5265 h 10000"/>
              <a:gd name="T24" fmla="*/ 9248 w 9248"/>
              <a:gd name="T25" fmla="*/ 4701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Date Placeholder 4"/>
          <p:cNvSpPr>
            <a:spLocks noGrp="1"/>
          </p:cNvSpPr>
          <p:nvPr>
            <p:ph type="dt" sz="half" idx="10"/>
          </p:nvPr>
        </p:nvSpPr>
        <p:spPr/>
        <p:txBody>
          <a:bodyPr/>
          <a:lstStyle>
            <a:lvl1pPr>
              <a:defRPr/>
            </a:lvl1pPr>
          </a:lstStyle>
          <a:p>
            <a:pPr>
              <a:defRPr/>
            </a:pPr>
            <a:fld id="{7F98FD16-EF3A-4B37-AA65-902C8051A62A}" type="datetimeFigureOut">
              <a:rPr lang="en-US"/>
              <a:pPr>
                <a:defRPr/>
              </a:pPr>
              <a:t>1/8/2018</a:t>
            </a:fld>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AF80F957-54CF-49AD-B26B-B5208A203BE8}" type="slidenum">
              <a:rPr lang="en-US"/>
              <a:pPr>
                <a:defRPr/>
              </a:pPr>
              <a:t>‹#›</a:t>
            </a:fld>
            <a:endParaRPr lang="en-US"/>
          </a:p>
        </p:txBody>
      </p:sp>
    </p:spTree>
    <p:extLst>
      <p:ext uri="{BB962C8B-B14F-4D97-AF65-F5344CB8AC3E}">
        <p14:creationId xmlns:p14="http://schemas.microsoft.com/office/powerpoint/2010/main" val="879706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Freeform 35"/>
          <p:cNvSpPr>
            <a:spLocks/>
          </p:cNvSpPr>
          <p:nvPr/>
        </p:nvSpPr>
        <p:spPr bwMode="auto">
          <a:xfrm flipV="1">
            <a:off x="-4763" y="714375"/>
            <a:ext cx="1589088" cy="508000"/>
          </a:xfrm>
          <a:custGeom>
            <a:avLst/>
            <a:gdLst>
              <a:gd name="T0" fmla="*/ 9248 w 9248"/>
              <a:gd name="T1" fmla="*/ 4701 h 10000"/>
              <a:gd name="T2" fmla="*/ 7915 w 9248"/>
              <a:gd name="T3" fmla="*/ 188 h 10000"/>
              <a:gd name="T4" fmla="*/ 7886 w 9248"/>
              <a:gd name="T5" fmla="*/ 94 h 10000"/>
              <a:gd name="T6" fmla="*/ 7803 w 9248"/>
              <a:gd name="T7" fmla="*/ 0 h 10000"/>
              <a:gd name="T8" fmla="*/ 7275 w 9248"/>
              <a:gd name="T9" fmla="*/ 0 h 10000"/>
              <a:gd name="T10" fmla="*/ 0 w 9248"/>
              <a:gd name="T11" fmla="*/ 70 h 10000"/>
              <a:gd name="T12" fmla="*/ 25 w 9248"/>
              <a:gd name="T13" fmla="*/ 10000 h 10000"/>
              <a:gd name="T14" fmla="*/ 7275 w 9248"/>
              <a:gd name="T15" fmla="*/ 9966 h 10000"/>
              <a:gd name="T16" fmla="*/ 7803 w 9248"/>
              <a:gd name="T17" fmla="*/ 9966 h 10000"/>
              <a:gd name="T18" fmla="*/ 7886 w 9248"/>
              <a:gd name="T19" fmla="*/ 9872 h 10000"/>
              <a:gd name="T20" fmla="*/ 7915 w 9248"/>
              <a:gd name="T21" fmla="*/ 9778 h 10000"/>
              <a:gd name="T22" fmla="*/ 9248 w 9248"/>
              <a:gd name="T23" fmla="*/ 5265 h 10000"/>
              <a:gd name="T24" fmla="*/ 9248 w 9248"/>
              <a:gd name="T25" fmla="*/ 4701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6"/>
          <p:cNvSpPr>
            <a:spLocks noGrp="1"/>
          </p:cNvSpPr>
          <p:nvPr>
            <p:ph type="dt" sz="half" idx="10"/>
          </p:nvPr>
        </p:nvSpPr>
        <p:spPr/>
        <p:txBody>
          <a:bodyPr/>
          <a:lstStyle>
            <a:lvl1pPr>
              <a:defRPr/>
            </a:lvl1pPr>
          </a:lstStyle>
          <a:p>
            <a:pPr>
              <a:defRPr/>
            </a:pPr>
            <a:fld id="{509394DD-7821-4C5E-892D-8F6BAB4720F1}" type="datetimeFigureOut">
              <a:rPr lang="en-US"/>
              <a:pPr>
                <a:defRPr/>
              </a:pPr>
              <a:t>1/8/2018</a:t>
            </a:fld>
            <a:endParaRPr lang="en-US"/>
          </a:p>
        </p:txBody>
      </p:sp>
      <p:sp>
        <p:nvSpPr>
          <p:cNvPr id="9" name="Footer Placeholder 7"/>
          <p:cNvSpPr>
            <a:spLocks noGrp="1"/>
          </p:cNvSpPr>
          <p:nvPr>
            <p:ph type="ftr" sz="quarter" idx="11"/>
          </p:nvPr>
        </p:nvSpPr>
        <p:spPr/>
        <p:txBody>
          <a:bodyPr/>
          <a:lstStyle>
            <a:lvl1pPr>
              <a:defRPr/>
            </a:lvl1pPr>
          </a:lstStyle>
          <a:p>
            <a:pPr>
              <a:defRPr/>
            </a:pPr>
            <a:endParaRPr lang="en-US"/>
          </a:p>
        </p:txBody>
      </p:sp>
      <p:sp>
        <p:nvSpPr>
          <p:cNvPr id="11" name="Slide Number Placeholder 5"/>
          <p:cNvSpPr>
            <a:spLocks noGrp="1"/>
          </p:cNvSpPr>
          <p:nvPr>
            <p:ph type="sldNum" sz="quarter" idx="12"/>
          </p:nvPr>
        </p:nvSpPr>
        <p:spPr/>
        <p:txBody>
          <a:bodyPr/>
          <a:lstStyle>
            <a:lvl1pPr>
              <a:defRPr/>
            </a:lvl1pPr>
          </a:lstStyle>
          <a:p>
            <a:pPr>
              <a:defRPr/>
            </a:pPr>
            <a:fld id="{7432FB37-DDA6-4CB1-99B3-AB751E4CFC6B}" type="slidenum">
              <a:rPr lang="en-US"/>
              <a:pPr>
                <a:defRPr/>
              </a:pPr>
              <a:t>‹#›</a:t>
            </a:fld>
            <a:endParaRPr lang="en-US"/>
          </a:p>
        </p:txBody>
      </p:sp>
    </p:spTree>
    <p:extLst>
      <p:ext uri="{BB962C8B-B14F-4D97-AF65-F5344CB8AC3E}">
        <p14:creationId xmlns:p14="http://schemas.microsoft.com/office/powerpoint/2010/main" val="764314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Freeform 11"/>
          <p:cNvSpPr>
            <a:spLocks/>
          </p:cNvSpPr>
          <p:nvPr/>
        </p:nvSpPr>
        <p:spPr bwMode="auto">
          <a:xfrm flipV="1">
            <a:off x="-4763" y="714375"/>
            <a:ext cx="1589088" cy="508000"/>
          </a:xfrm>
          <a:custGeom>
            <a:avLst/>
            <a:gdLst>
              <a:gd name="T0" fmla="*/ 9248 w 9248"/>
              <a:gd name="T1" fmla="*/ 4701 h 10000"/>
              <a:gd name="T2" fmla="*/ 7915 w 9248"/>
              <a:gd name="T3" fmla="*/ 188 h 10000"/>
              <a:gd name="T4" fmla="*/ 7886 w 9248"/>
              <a:gd name="T5" fmla="*/ 94 h 10000"/>
              <a:gd name="T6" fmla="*/ 7803 w 9248"/>
              <a:gd name="T7" fmla="*/ 0 h 10000"/>
              <a:gd name="T8" fmla="*/ 7275 w 9248"/>
              <a:gd name="T9" fmla="*/ 0 h 10000"/>
              <a:gd name="T10" fmla="*/ 0 w 9248"/>
              <a:gd name="T11" fmla="*/ 70 h 10000"/>
              <a:gd name="T12" fmla="*/ 25 w 9248"/>
              <a:gd name="T13" fmla="*/ 10000 h 10000"/>
              <a:gd name="T14" fmla="*/ 7275 w 9248"/>
              <a:gd name="T15" fmla="*/ 9966 h 10000"/>
              <a:gd name="T16" fmla="*/ 7803 w 9248"/>
              <a:gd name="T17" fmla="*/ 9966 h 10000"/>
              <a:gd name="T18" fmla="*/ 7886 w 9248"/>
              <a:gd name="T19" fmla="*/ 9872 h 10000"/>
              <a:gd name="T20" fmla="*/ 7915 w 9248"/>
              <a:gd name="T21" fmla="*/ 9778 h 10000"/>
              <a:gd name="T22" fmla="*/ 9248 w 9248"/>
              <a:gd name="T23" fmla="*/ 5265 h 10000"/>
              <a:gd name="T24" fmla="*/ 9248 w 9248"/>
              <a:gd name="T25" fmla="*/ 4701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p:txBody>
          <a:bodyPr/>
          <a:lstStyle/>
          <a:p>
            <a:r>
              <a:rPr lang="en-US" smtClean="0"/>
              <a:t>Click to edit Master title style</a:t>
            </a:r>
            <a:endParaRPr lang="en-US" dirty="0"/>
          </a:p>
        </p:txBody>
      </p:sp>
      <p:sp>
        <p:nvSpPr>
          <p:cNvPr id="4" name="Date Placeholder 2"/>
          <p:cNvSpPr>
            <a:spLocks noGrp="1"/>
          </p:cNvSpPr>
          <p:nvPr>
            <p:ph type="dt" sz="half" idx="10"/>
          </p:nvPr>
        </p:nvSpPr>
        <p:spPr/>
        <p:txBody>
          <a:bodyPr/>
          <a:lstStyle>
            <a:lvl1pPr>
              <a:defRPr/>
            </a:lvl1pPr>
          </a:lstStyle>
          <a:p>
            <a:pPr>
              <a:defRPr/>
            </a:pPr>
            <a:fld id="{AC0E3F74-4B68-4748-8F91-479BB454B262}" type="datetimeFigureOut">
              <a:rPr lang="en-US"/>
              <a:pPr>
                <a:defRPr/>
              </a:pPr>
              <a:t>1/8/2018</a:t>
            </a:fld>
            <a:endParaRPr lang="en-US"/>
          </a:p>
        </p:txBody>
      </p:sp>
      <p:sp>
        <p:nvSpPr>
          <p:cNvPr id="5" name="Footer Placeholder 3"/>
          <p:cNvSpPr>
            <a:spLocks noGrp="1"/>
          </p:cNvSpPr>
          <p:nvPr>
            <p:ph type="ftr" sz="quarter" idx="11"/>
          </p:nvPr>
        </p:nvSpPr>
        <p:spPr/>
        <p:txBody>
          <a:bodyPr/>
          <a:lstStyle>
            <a:lvl1pPr>
              <a:defRPr/>
            </a:lvl1pPr>
          </a:lstStyle>
          <a:p>
            <a:pPr>
              <a:defRPr/>
            </a:pPr>
            <a:endParaRPr lang="en-US"/>
          </a:p>
        </p:txBody>
      </p:sp>
      <p:sp>
        <p:nvSpPr>
          <p:cNvPr id="6" name="Slide Number Placeholder 4"/>
          <p:cNvSpPr>
            <a:spLocks noGrp="1"/>
          </p:cNvSpPr>
          <p:nvPr>
            <p:ph type="sldNum" sz="quarter" idx="12"/>
          </p:nvPr>
        </p:nvSpPr>
        <p:spPr/>
        <p:txBody>
          <a:bodyPr/>
          <a:lstStyle>
            <a:lvl1pPr>
              <a:defRPr/>
            </a:lvl1pPr>
          </a:lstStyle>
          <a:p>
            <a:pPr>
              <a:defRPr/>
            </a:pPr>
            <a:fld id="{49D0B7D8-3CEC-4E30-98D1-1BF9CB5F8E9F}" type="slidenum">
              <a:rPr lang="en-US"/>
              <a:pPr>
                <a:defRPr/>
              </a:pPr>
              <a:t>‹#›</a:t>
            </a:fld>
            <a:endParaRPr lang="en-US"/>
          </a:p>
        </p:txBody>
      </p:sp>
    </p:spTree>
    <p:extLst>
      <p:ext uri="{BB962C8B-B14F-4D97-AF65-F5344CB8AC3E}">
        <p14:creationId xmlns:p14="http://schemas.microsoft.com/office/powerpoint/2010/main" val="320957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reeform 11"/>
          <p:cNvSpPr>
            <a:spLocks/>
          </p:cNvSpPr>
          <p:nvPr/>
        </p:nvSpPr>
        <p:spPr bwMode="auto">
          <a:xfrm flipV="1">
            <a:off x="-4763" y="714375"/>
            <a:ext cx="1589088" cy="508000"/>
          </a:xfrm>
          <a:custGeom>
            <a:avLst/>
            <a:gdLst>
              <a:gd name="T0" fmla="*/ 9248 w 9248"/>
              <a:gd name="T1" fmla="*/ 4701 h 10000"/>
              <a:gd name="T2" fmla="*/ 7915 w 9248"/>
              <a:gd name="T3" fmla="*/ 188 h 10000"/>
              <a:gd name="T4" fmla="*/ 7886 w 9248"/>
              <a:gd name="T5" fmla="*/ 94 h 10000"/>
              <a:gd name="T6" fmla="*/ 7803 w 9248"/>
              <a:gd name="T7" fmla="*/ 0 h 10000"/>
              <a:gd name="T8" fmla="*/ 7275 w 9248"/>
              <a:gd name="T9" fmla="*/ 0 h 10000"/>
              <a:gd name="T10" fmla="*/ 0 w 9248"/>
              <a:gd name="T11" fmla="*/ 70 h 10000"/>
              <a:gd name="T12" fmla="*/ 25 w 9248"/>
              <a:gd name="T13" fmla="*/ 10000 h 10000"/>
              <a:gd name="T14" fmla="*/ 7275 w 9248"/>
              <a:gd name="T15" fmla="*/ 9966 h 10000"/>
              <a:gd name="T16" fmla="*/ 7803 w 9248"/>
              <a:gd name="T17" fmla="*/ 9966 h 10000"/>
              <a:gd name="T18" fmla="*/ 7886 w 9248"/>
              <a:gd name="T19" fmla="*/ 9872 h 10000"/>
              <a:gd name="T20" fmla="*/ 7915 w 9248"/>
              <a:gd name="T21" fmla="*/ 9778 h 10000"/>
              <a:gd name="T22" fmla="*/ 9248 w 9248"/>
              <a:gd name="T23" fmla="*/ 5265 h 10000"/>
              <a:gd name="T24" fmla="*/ 9248 w 9248"/>
              <a:gd name="T25" fmla="*/ 4701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 name="Date Placeholder 1"/>
          <p:cNvSpPr>
            <a:spLocks noGrp="1"/>
          </p:cNvSpPr>
          <p:nvPr>
            <p:ph type="dt" sz="half" idx="10"/>
          </p:nvPr>
        </p:nvSpPr>
        <p:spPr/>
        <p:txBody>
          <a:bodyPr/>
          <a:lstStyle>
            <a:lvl1pPr>
              <a:defRPr/>
            </a:lvl1pPr>
          </a:lstStyle>
          <a:p>
            <a:pPr>
              <a:defRPr/>
            </a:pPr>
            <a:fld id="{DDF2F9C3-8B1A-49FD-9769-28225CB62235}" type="datetimeFigureOut">
              <a:rPr lang="en-US"/>
              <a:pPr>
                <a:defRPr/>
              </a:pPr>
              <a:t>1/8/2018</a:t>
            </a:fld>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3"/>
          <p:cNvSpPr>
            <a:spLocks noGrp="1"/>
          </p:cNvSpPr>
          <p:nvPr>
            <p:ph type="sldNum" sz="quarter" idx="12"/>
          </p:nvPr>
        </p:nvSpPr>
        <p:spPr/>
        <p:txBody>
          <a:bodyPr/>
          <a:lstStyle>
            <a:lvl1pPr>
              <a:defRPr/>
            </a:lvl1pPr>
          </a:lstStyle>
          <a:p>
            <a:pPr>
              <a:defRPr/>
            </a:pPr>
            <a:fld id="{68C0F75E-2D6A-4969-83DB-E079865E3788}" type="slidenum">
              <a:rPr lang="en-US"/>
              <a:pPr>
                <a:defRPr/>
              </a:pPr>
              <a:t>‹#›</a:t>
            </a:fld>
            <a:endParaRPr lang="en-US"/>
          </a:p>
        </p:txBody>
      </p:sp>
    </p:spTree>
    <p:extLst>
      <p:ext uri="{BB962C8B-B14F-4D97-AF65-F5344CB8AC3E}">
        <p14:creationId xmlns:p14="http://schemas.microsoft.com/office/powerpoint/2010/main" val="332647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Freeform 11"/>
          <p:cNvSpPr>
            <a:spLocks/>
          </p:cNvSpPr>
          <p:nvPr/>
        </p:nvSpPr>
        <p:spPr bwMode="auto">
          <a:xfrm flipV="1">
            <a:off x="-4763" y="714375"/>
            <a:ext cx="1589088" cy="508000"/>
          </a:xfrm>
          <a:custGeom>
            <a:avLst/>
            <a:gdLst>
              <a:gd name="T0" fmla="*/ 9248 w 9248"/>
              <a:gd name="T1" fmla="*/ 4701 h 10000"/>
              <a:gd name="T2" fmla="*/ 7915 w 9248"/>
              <a:gd name="T3" fmla="*/ 188 h 10000"/>
              <a:gd name="T4" fmla="*/ 7886 w 9248"/>
              <a:gd name="T5" fmla="*/ 94 h 10000"/>
              <a:gd name="T6" fmla="*/ 7803 w 9248"/>
              <a:gd name="T7" fmla="*/ 0 h 10000"/>
              <a:gd name="T8" fmla="*/ 7275 w 9248"/>
              <a:gd name="T9" fmla="*/ 0 h 10000"/>
              <a:gd name="T10" fmla="*/ 0 w 9248"/>
              <a:gd name="T11" fmla="*/ 70 h 10000"/>
              <a:gd name="T12" fmla="*/ 25 w 9248"/>
              <a:gd name="T13" fmla="*/ 10000 h 10000"/>
              <a:gd name="T14" fmla="*/ 7275 w 9248"/>
              <a:gd name="T15" fmla="*/ 9966 h 10000"/>
              <a:gd name="T16" fmla="*/ 7803 w 9248"/>
              <a:gd name="T17" fmla="*/ 9966 h 10000"/>
              <a:gd name="T18" fmla="*/ 7886 w 9248"/>
              <a:gd name="T19" fmla="*/ 9872 h 10000"/>
              <a:gd name="T20" fmla="*/ 7915 w 9248"/>
              <a:gd name="T21" fmla="*/ 9778 h 10000"/>
              <a:gd name="T22" fmla="*/ 9248 w 9248"/>
              <a:gd name="T23" fmla="*/ 5265 h 10000"/>
              <a:gd name="T24" fmla="*/ 9248 w 9248"/>
              <a:gd name="T25" fmla="*/ 4701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fld id="{ECD9615F-AD42-4920-B12F-E441D1503F66}" type="datetimeFigureOut">
              <a:rPr lang="en-US"/>
              <a:pPr>
                <a:defRPr/>
              </a:pPr>
              <a:t>1/8/2018</a:t>
            </a:fld>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462F0FBD-B643-434E-AF55-D9DA002CFC2E}" type="slidenum">
              <a:rPr lang="en-US"/>
              <a:pPr>
                <a:defRPr/>
              </a:pPr>
              <a:t>‹#›</a:t>
            </a:fld>
            <a:endParaRPr lang="en-US"/>
          </a:p>
        </p:txBody>
      </p:sp>
    </p:spTree>
    <p:extLst>
      <p:ext uri="{BB962C8B-B14F-4D97-AF65-F5344CB8AC3E}">
        <p14:creationId xmlns:p14="http://schemas.microsoft.com/office/powerpoint/2010/main" val="3150893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Freeform 11"/>
          <p:cNvSpPr>
            <a:spLocks/>
          </p:cNvSpPr>
          <p:nvPr/>
        </p:nvSpPr>
        <p:spPr bwMode="auto">
          <a:xfrm flipV="1">
            <a:off x="-4763" y="4911725"/>
            <a:ext cx="1589088" cy="508000"/>
          </a:xfrm>
          <a:custGeom>
            <a:avLst/>
            <a:gdLst>
              <a:gd name="T0" fmla="*/ 9248 w 9248"/>
              <a:gd name="T1" fmla="*/ 4701 h 10000"/>
              <a:gd name="T2" fmla="*/ 7915 w 9248"/>
              <a:gd name="T3" fmla="*/ 188 h 10000"/>
              <a:gd name="T4" fmla="*/ 7886 w 9248"/>
              <a:gd name="T5" fmla="*/ 94 h 10000"/>
              <a:gd name="T6" fmla="*/ 7803 w 9248"/>
              <a:gd name="T7" fmla="*/ 0 h 10000"/>
              <a:gd name="T8" fmla="*/ 7275 w 9248"/>
              <a:gd name="T9" fmla="*/ 0 h 10000"/>
              <a:gd name="T10" fmla="*/ 0 w 9248"/>
              <a:gd name="T11" fmla="*/ 70 h 10000"/>
              <a:gd name="T12" fmla="*/ 25 w 9248"/>
              <a:gd name="T13" fmla="*/ 10000 h 10000"/>
              <a:gd name="T14" fmla="*/ 7275 w 9248"/>
              <a:gd name="T15" fmla="*/ 9966 h 10000"/>
              <a:gd name="T16" fmla="*/ 7803 w 9248"/>
              <a:gd name="T17" fmla="*/ 9966 h 10000"/>
              <a:gd name="T18" fmla="*/ 7886 w 9248"/>
              <a:gd name="T19" fmla="*/ 9872 h 10000"/>
              <a:gd name="T20" fmla="*/ 7915 w 9248"/>
              <a:gd name="T21" fmla="*/ 9778 h 10000"/>
              <a:gd name="T22" fmla="*/ 9248 w 9248"/>
              <a:gd name="T23" fmla="*/ 5265 h 10000"/>
              <a:gd name="T24" fmla="*/ 9248 w 9248"/>
              <a:gd name="T25" fmla="*/ 4701 h 1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fld id="{50F07836-62C0-478B-B5F0-FDE58C014058}" type="datetimeFigureOut">
              <a:rPr lang="en-US"/>
              <a:pPr>
                <a:defRPr/>
              </a:pPr>
              <a:t>1/8/2018</a:t>
            </a:fld>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a:xfrm>
            <a:off x="531813" y="4983163"/>
            <a:ext cx="779462" cy="365125"/>
          </a:xfrm>
        </p:spPr>
        <p:txBody>
          <a:bodyPr/>
          <a:lstStyle>
            <a:lvl1pPr>
              <a:defRPr/>
            </a:lvl1pPr>
          </a:lstStyle>
          <a:p>
            <a:pPr>
              <a:defRPr/>
            </a:pPr>
            <a:fld id="{B3D7BEA2-AE72-4BC7-AC11-EFA10967D3D1}" type="slidenum">
              <a:rPr lang="en-US"/>
              <a:pPr>
                <a:defRPr/>
              </a:pPr>
              <a:t>‹#›</a:t>
            </a:fld>
            <a:endParaRPr lang="en-US"/>
          </a:p>
        </p:txBody>
      </p:sp>
    </p:spTree>
    <p:extLst>
      <p:ext uri="{BB962C8B-B14F-4D97-AF65-F5344CB8AC3E}">
        <p14:creationId xmlns:p14="http://schemas.microsoft.com/office/powerpoint/2010/main" val="2984537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026" name="Group 22"/>
          <p:cNvGrpSpPr>
            <a:grpSpLocks/>
          </p:cNvGrpSpPr>
          <p:nvPr/>
        </p:nvGrpSpPr>
        <p:grpSpPr bwMode="auto">
          <a:xfrm>
            <a:off x="0" y="228600"/>
            <a:ext cx="2851150" cy="6638925"/>
            <a:chOff x="2487613" y="285750"/>
            <a:chExt cx="2428875" cy="5654676"/>
          </a:xfrm>
        </p:grpSpPr>
        <p:sp>
          <p:nvSpPr>
            <p:cNvPr id="1046" name="Freeform 11"/>
            <p:cNvSpPr>
              <a:spLocks/>
            </p:cNvSpPr>
            <p:nvPr/>
          </p:nvSpPr>
          <p:spPr bwMode="auto">
            <a:xfrm>
              <a:off x="2487613" y="2284413"/>
              <a:ext cx="85725" cy="533400"/>
            </a:xfrm>
            <a:custGeom>
              <a:avLst/>
              <a:gdLst>
                <a:gd name="T0" fmla="*/ 22 w 22"/>
                <a:gd name="T1" fmla="*/ 136 h 136"/>
                <a:gd name="T2" fmla="*/ 17 w 22"/>
                <a:gd name="T3" fmla="*/ 80 h 136"/>
                <a:gd name="T4" fmla="*/ 0 w 22"/>
                <a:gd name="T5" fmla="*/ 0 h 136"/>
                <a:gd name="T6" fmla="*/ 0 w 22"/>
                <a:gd name="T7" fmla="*/ 35 h 136"/>
                <a:gd name="T8" fmla="*/ 20 w 22"/>
                <a:gd name="T9" fmla="*/ 124 h 136"/>
                <a:gd name="T10" fmla="*/ 22 w 22"/>
                <a:gd name="T11" fmla="*/ 136 h 136"/>
              </a:gdLst>
              <a:ahLst/>
              <a:cxnLst>
                <a:cxn ang="0">
                  <a:pos x="T0" y="T1"/>
                </a:cxn>
                <a:cxn ang="0">
                  <a:pos x="T2" y="T3"/>
                </a:cxn>
                <a:cxn ang="0">
                  <a:pos x="T4" y="T5"/>
                </a:cxn>
                <a:cxn ang="0">
                  <a:pos x="T6" y="T7"/>
                </a:cxn>
                <a:cxn ang="0">
                  <a:pos x="T8" y="T9"/>
                </a:cxn>
                <a:cxn ang="0">
                  <a:pos x="T10" y="T11"/>
                </a:cxn>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7" name="Freeform 12"/>
            <p:cNvSpPr>
              <a:spLocks/>
            </p:cNvSpPr>
            <p:nvPr/>
          </p:nvSpPr>
          <p:spPr bwMode="auto">
            <a:xfrm>
              <a:off x="2597151" y="2779713"/>
              <a:ext cx="550863" cy="1978025"/>
            </a:xfrm>
            <a:custGeom>
              <a:avLst/>
              <a:gdLst>
                <a:gd name="T0" fmla="*/ 86 w 140"/>
                <a:gd name="T1" fmla="*/ 350 h 504"/>
                <a:gd name="T2" fmla="*/ 139 w 140"/>
                <a:gd name="T3" fmla="*/ 504 h 504"/>
                <a:gd name="T4" fmla="*/ 140 w 140"/>
                <a:gd name="T5" fmla="*/ 478 h 504"/>
                <a:gd name="T6" fmla="*/ 95 w 140"/>
                <a:gd name="T7" fmla="*/ 347 h 504"/>
                <a:gd name="T8" fmla="*/ 0 w 140"/>
                <a:gd name="T9" fmla="*/ 0 h 504"/>
                <a:gd name="T10" fmla="*/ 6 w 140"/>
                <a:gd name="T11" fmla="*/ 61 h 504"/>
                <a:gd name="T12" fmla="*/ 86 w 140"/>
                <a:gd name="T13" fmla="*/ 350 h 504"/>
              </a:gdLst>
              <a:ahLst/>
              <a:cxnLst>
                <a:cxn ang="0">
                  <a:pos x="T0" y="T1"/>
                </a:cxn>
                <a:cxn ang="0">
                  <a:pos x="T2" y="T3"/>
                </a:cxn>
                <a:cxn ang="0">
                  <a:pos x="T4" y="T5"/>
                </a:cxn>
                <a:cxn ang="0">
                  <a:pos x="T6" y="T7"/>
                </a:cxn>
                <a:cxn ang="0">
                  <a:pos x="T8" y="T9"/>
                </a:cxn>
                <a:cxn ang="0">
                  <a:pos x="T10" y="T11"/>
                </a:cxn>
                <a:cxn ang="0">
                  <a:pos x="T12" y="T13"/>
                </a:cxn>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8" name="Freeform 13"/>
            <p:cNvSpPr>
              <a:spLocks/>
            </p:cNvSpPr>
            <p:nvPr/>
          </p:nvSpPr>
          <p:spPr bwMode="auto">
            <a:xfrm>
              <a:off x="3175001" y="4730750"/>
              <a:ext cx="519113" cy="1209675"/>
            </a:xfrm>
            <a:custGeom>
              <a:avLst/>
              <a:gdLst>
                <a:gd name="T0" fmla="*/ 8 w 132"/>
                <a:gd name="T1" fmla="*/ 22 h 308"/>
                <a:gd name="T2" fmla="*/ 0 w 132"/>
                <a:gd name="T3" fmla="*/ 0 h 308"/>
                <a:gd name="T4" fmla="*/ 0 w 132"/>
                <a:gd name="T5" fmla="*/ 29 h 308"/>
                <a:gd name="T6" fmla="*/ 68 w 132"/>
                <a:gd name="T7" fmla="*/ 194 h 308"/>
                <a:gd name="T8" fmla="*/ 123 w 132"/>
                <a:gd name="T9" fmla="*/ 308 h 308"/>
                <a:gd name="T10" fmla="*/ 132 w 132"/>
                <a:gd name="T11" fmla="*/ 308 h 308"/>
                <a:gd name="T12" fmla="*/ 77 w 132"/>
                <a:gd name="T13" fmla="*/ 190 h 308"/>
                <a:gd name="T14" fmla="*/ 8 w 132"/>
                <a:gd name="T15" fmla="*/ 22 h 3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9" name="Freeform 14"/>
            <p:cNvSpPr>
              <a:spLocks/>
            </p:cNvSpPr>
            <p:nvPr/>
          </p:nvSpPr>
          <p:spPr bwMode="auto">
            <a:xfrm>
              <a:off x="3305176" y="5630863"/>
              <a:ext cx="146050" cy="309563"/>
            </a:xfrm>
            <a:custGeom>
              <a:avLst/>
              <a:gdLst>
                <a:gd name="T0" fmla="*/ 28 w 37"/>
                <a:gd name="T1" fmla="*/ 79 h 79"/>
                <a:gd name="T2" fmla="*/ 37 w 37"/>
                <a:gd name="T3" fmla="*/ 79 h 79"/>
                <a:gd name="T4" fmla="*/ 0 w 37"/>
                <a:gd name="T5" fmla="*/ 0 h 79"/>
                <a:gd name="T6" fmla="*/ 28 w 37"/>
                <a:gd name="T7" fmla="*/ 79 h 79"/>
              </a:gdLst>
              <a:ahLst/>
              <a:cxnLst>
                <a:cxn ang="0">
                  <a:pos x="T0" y="T1"/>
                </a:cxn>
                <a:cxn ang="0">
                  <a:pos x="T2" y="T3"/>
                </a:cxn>
                <a:cxn ang="0">
                  <a:pos x="T4" y="T5"/>
                </a:cxn>
                <a:cxn ang="0">
                  <a:pos x="T6" y="T7"/>
                </a:cxn>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0" name="Freeform 15"/>
            <p:cNvSpPr>
              <a:spLocks/>
            </p:cNvSpPr>
            <p:nvPr/>
          </p:nvSpPr>
          <p:spPr bwMode="auto">
            <a:xfrm>
              <a:off x="2573338" y="2817813"/>
              <a:ext cx="700088" cy="2835275"/>
            </a:xfrm>
            <a:custGeom>
              <a:avLst/>
              <a:gdLst>
                <a:gd name="T0" fmla="*/ 162 w 178"/>
                <a:gd name="T1" fmla="*/ 660 h 722"/>
                <a:gd name="T2" fmla="*/ 116 w 178"/>
                <a:gd name="T3" fmla="*/ 534 h 722"/>
                <a:gd name="T4" fmla="*/ 40 w 178"/>
                <a:gd name="T5" fmla="*/ 236 h 722"/>
                <a:gd name="T6" fmla="*/ 12 w 178"/>
                <a:gd name="T7" fmla="*/ 51 h 722"/>
                <a:gd name="T8" fmla="*/ 0 w 178"/>
                <a:gd name="T9" fmla="*/ 0 h 722"/>
                <a:gd name="T10" fmla="*/ 33 w 178"/>
                <a:gd name="T11" fmla="*/ 237 h 722"/>
                <a:gd name="T12" fmla="*/ 107 w 178"/>
                <a:gd name="T13" fmla="*/ 537 h 722"/>
                <a:gd name="T14" fmla="*/ 160 w 178"/>
                <a:gd name="T15" fmla="*/ 681 h 722"/>
                <a:gd name="T16" fmla="*/ 178 w 178"/>
                <a:gd name="T17" fmla="*/ 722 h 722"/>
                <a:gd name="T18" fmla="*/ 174 w 178"/>
                <a:gd name="T19" fmla="*/ 708 h 722"/>
                <a:gd name="T20" fmla="*/ 162 w 178"/>
                <a:gd name="T21" fmla="*/ 660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1" name="Freeform 16"/>
            <p:cNvSpPr>
              <a:spLocks/>
            </p:cNvSpPr>
            <p:nvPr/>
          </p:nvSpPr>
          <p:spPr bwMode="auto">
            <a:xfrm>
              <a:off x="2506663" y="285750"/>
              <a:ext cx="90488" cy="2493963"/>
            </a:xfrm>
            <a:custGeom>
              <a:avLst/>
              <a:gdLst>
                <a:gd name="T0" fmla="*/ 11 w 23"/>
                <a:gd name="T1" fmla="*/ 577 h 635"/>
                <a:gd name="T2" fmla="*/ 12 w 23"/>
                <a:gd name="T3" fmla="*/ 589 h 635"/>
                <a:gd name="T4" fmla="*/ 22 w 23"/>
                <a:gd name="T5" fmla="*/ 632 h 635"/>
                <a:gd name="T6" fmla="*/ 23 w 23"/>
                <a:gd name="T7" fmla="*/ 635 h 635"/>
                <a:gd name="T8" fmla="*/ 17 w 23"/>
                <a:gd name="T9" fmla="*/ 576 h 635"/>
                <a:gd name="T10" fmla="*/ 5 w 23"/>
                <a:gd name="T11" fmla="*/ 269 h 635"/>
                <a:gd name="T12" fmla="*/ 15 w 23"/>
                <a:gd name="T13" fmla="*/ 0 h 635"/>
                <a:gd name="T14" fmla="*/ 12 w 23"/>
                <a:gd name="T15" fmla="*/ 0 h 635"/>
                <a:gd name="T16" fmla="*/ 1 w 23"/>
                <a:gd name="T17" fmla="*/ 269 h 635"/>
                <a:gd name="T18" fmla="*/ 11 w 23"/>
                <a:gd name="T19" fmla="*/ 577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2" name="Freeform 17"/>
            <p:cNvSpPr>
              <a:spLocks/>
            </p:cNvSpPr>
            <p:nvPr/>
          </p:nvSpPr>
          <p:spPr bwMode="auto">
            <a:xfrm>
              <a:off x="2554288" y="2598738"/>
              <a:ext cx="66675" cy="420688"/>
            </a:xfrm>
            <a:custGeom>
              <a:avLst/>
              <a:gdLst>
                <a:gd name="T0" fmla="*/ 0 w 17"/>
                <a:gd name="T1" fmla="*/ 0 h 107"/>
                <a:gd name="T2" fmla="*/ 5 w 17"/>
                <a:gd name="T3" fmla="*/ 56 h 107"/>
                <a:gd name="T4" fmla="*/ 17 w 17"/>
                <a:gd name="T5" fmla="*/ 107 h 107"/>
                <a:gd name="T6" fmla="*/ 11 w 17"/>
                <a:gd name="T7" fmla="*/ 46 h 107"/>
                <a:gd name="T8" fmla="*/ 10 w 17"/>
                <a:gd name="T9" fmla="*/ 43 h 107"/>
                <a:gd name="T10" fmla="*/ 0 w 17"/>
                <a:gd name="T11" fmla="*/ 0 h 107"/>
              </a:gdLst>
              <a:ahLst/>
              <a:cxnLst>
                <a:cxn ang="0">
                  <a:pos x="T0" y="T1"/>
                </a:cxn>
                <a:cxn ang="0">
                  <a:pos x="T2" y="T3"/>
                </a:cxn>
                <a:cxn ang="0">
                  <a:pos x="T4" y="T5"/>
                </a:cxn>
                <a:cxn ang="0">
                  <a:pos x="T6" y="T7"/>
                </a:cxn>
                <a:cxn ang="0">
                  <a:pos x="T8" y="T9"/>
                </a:cxn>
                <a:cxn ang="0">
                  <a:pos x="T10" y="T11"/>
                </a:cxn>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3" name="Freeform 18"/>
            <p:cNvSpPr>
              <a:spLocks/>
            </p:cNvSpPr>
            <p:nvPr/>
          </p:nvSpPr>
          <p:spPr bwMode="auto">
            <a:xfrm>
              <a:off x="3143251" y="4757738"/>
              <a:ext cx="161925" cy="873125"/>
            </a:xfrm>
            <a:custGeom>
              <a:avLst/>
              <a:gdLst>
                <a:gd name="T0" fmla="*/ 0 w 41"/>
                <a:gd name="T1" fmla="*/ 0 h 222"/>
                <a:gd name="T2" fmla="*/ 5 w 41"/>
                <a:gd name="T3" fmla="*/ 93 h 222"/>
                <a:gd name="T4" fmla="*/ 17 w 41"/>
                <a:gd name="T5" fmla="*/ 166 h 222"/>
                <a:gd name="T6" fmla="*/ 24 w 41"/>
                <a:gd name="T7" fmla="*/ 184 h 222"/>
                <a:gd name="T8" fmla="*/ 41 w 41"/>
                <a:gd name="T9" fmla="*/ 222 h 222"/>
                <a:gd name="T10" fmla="*/ 38 w 41"/>
                <a:gd name="T11" fmla="*/ 212 h 222"/>
                <a:gd name="T12" fmla="*/ 13 w 41"/>
                <a:gd name="T13" fmla="*/ 92 h 222"/>
                <a:gd name="T14" fmla="*/ 8 w 41"/>
                <a:gd name="T15" fmla="*/ 22 h 222"/>
                <a:gd name="T16" fmla="*/ 7 w 41"/>
                <a:gd name="T17" fmla="*/ 18 h 222"/>
                <a:gd name="T18" fmla="*/ 0 w 41"/>
                <a:gd name="T19"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4" name="Freeform 19"/>
            <p:cNvSpPr>
              <a:spLocks/>
            </p:cNvSpPr>
            <p:nvPr/>
          </p:nvSpPr>
          <p:spPr bwMode="auto">
            <a:xfrm>
              <a:off x="3148013" y="1282700"/>
              <a:ext cx="1768475" cy="3448050"/>
            </a:xfrm>
            <a:custGeom>
              <a:avLst/>
              <a:gdLst>
                <a:gd name="T0" fmla="*/ 7 w 450"/>
                <a:gd name="T1" fmla="*/ 854 h 878"/>
                <a:gd name="T2" fmla="*/ 50 w 450"/>
                <a:gd name="T3" fmla="*/ 613 h 878"/>
                <a:gd name="T4" fmla="*/ 149 w 450"/>
                <a:gd name="T5" fmla="*/ 388 h 878"/>
                <a:gd name="T6" fmla="*/ 285 w 450"/>
                <a:gd name="T7" fmla="*/ 183 h 878"/>
                <a:gd name="T8" fmla="*/ 364 w 450"/>
                <a:gd name="T9" fmla="*/ 89 h 878"/>
                <a:gd name="T10" fmla="*/ 406 w 450"/>
                <a:gd name="T11" fmla="*/ 44 h 878"/>
                <a:gd name="T12" fmla="*/ 450 w 450"/>
                <a:gd name="T13" fmla="*/ 1 h 878"/>
                <a:gd name="T14" fmla="*/ 450 w 450"/>
                <a:gd name="T15" fmla="*/ 0 h 878"/>
                <a:gd name="T16" fmla="*/ 405 w 450"/>
                <a:gd name="T17" fmla="*/ 43 h 878"/>
                <a:gd name="T18" fmla="*/ 363 w 450"/>
                <a:gd name="T19" fmla="*/ 88 h 878"/>
                <a:gd name="T20" fmla="*/ 283 w 450"/>
                <a:gd name="T21" fmla="*/ 181 h 878"/>
                <a:gd name="T22" fmla="*/ 145 w 450"/>
                <a:gd name="T23" fmla="*/ 386 h 878"/>
                <a:gd name="T24" fmla="*/ 45 w 450"/>
                <a:gd name="T25" fmla="*/ 611 h 878"/>
                <a:gd name="T26" fmla="*/ 0 w 450"/>
                <a:gd name="T27" fmla="*/ 854 h 878"/>
                <a:gd name="T28" fmla="*/ 0 w 450"/>
                <a:gd name="T29" fmla="*/ 859 h 878"/>
                <a:gd name="T30" fmla="*/ 7 w 450"/>
                <a:gd name="T31" fmla="*/ 878 h 878"/>
                <a:gd name="T32" fmla="*/ 7 w 450"/>
                <a:gd name="T33" fmla="*/ 854 h 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5" name="Freeform 20"/>
            <p:cNvSpPr>
              <a:spLocks/>
            </p:cNvSpPr>
            <p:nvPr/>
          </p:nvSpPr>
          <p:spPr bwMode="auto">
            <a:xfrm>
              <a:off x="3273426" y="5653088"/>
              <a:ext cx="138113" cy="287338"/>
            </a:xfrm>
            <a:custGeom>
              <a:avLst/>
              <a:gdLst>
                <a:gd name="T0" fmla="*/ 0 w 35"/>
                <a:gd name="T1" fmla="*/ 0 h 73"/>
                <a:gd name="T2" fmla="*/ 26 w 35"/>
                <a:gd name="T3" fmla="*/ 73 h 73"/>
                <a:gd name="T4" fmla="*/ 35 w 35"/>
                <a:gd name="T5" fmla="*/ 73 h 73"/>
                <a:gd name="T6" fmla="*/ 0 w 35"/>
                <a:gd name="T7" fmla="*/ 0 h 73"/>
              </a:gdLst>
              <a:ahLst/>
              <a:cxnLst>
                <a:cxn ang="0">
                  <a:pos x="T0" y="T1"/>
                </a:cxn>
                <a:cxn ang="0">
                  <a:pos x="T2" y="T3"/>
                </a:cxn>
                <a:cxn ang="0">
                  <a:pos x="T4" y="T5"/>
                </a:cxn>
                <a:cxn ang="0">
                  <a:pos x="T6" y="T7"/>
                </a:cxn>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6" name="Freeform 21"/>
            <p:cNvSpPr>
              <a:spLocks/>
            </p:cNvSpPr>
            <p:nvPr/>
          </p:nvSpPr>
          <p:spPr bwMode="auto">
            <a:xfrm>
              <a:off x="3143251" y="4656138"/>
              <a:ext cx="31750" cy="188913"/>
            </a:xfrm>
            <a:custGeom>
              <a:avLst/>
              <a:gdLst>
                <a:gd name="T0" fmla="*/ 7 w 8"/>
                <a:gd name="T1" fmla="*/ 44 h 48"/>
                <a:gd name="T2" fmla="*/ 8 w 8"/>
                <a:gd name="T3" fmla="*/ 48 h 48"/>
                <a:gd name="T4" fmla="*/ 8 w 8"/>
                <a:gd name="T5" fmla="*/ 19 h 48"/>
                <a:gd name="T6" fmla="*/ 1 w 8"/>
                <a:gd name="T7" fmla="*/ 0 h 48"/>
                <a:gd name="T8" fmla="*/ 0 w 8"/>
                <a:gd name="T9" fmla="*/ 26 h 48"/>
                <a:gd name="T10" fmla="*/ 7 w 8"/>
                <a:gd name="T11" fmla="*/ 44 h 48"/>
              </a:gdLst>
              <a:ahLst/>
              <a:cxnLst>
                <a:cxn ang="0">
                  <a:pos x="T0" y="T1"/>
                </a:cxn>
                <a:cxn ang="0">
                  <a:pos x="T2" y="T3"/>
                </a:cxn>
                <a:cxn ang="0">
                  <a:pos x="T4" y="T5"/>
                </a:cxn>
                <a:cxn ang="0">
                  <a:pos x="T6" y="T7"/>
                </a:cxn>
                <a:cxn ang="0">
                  <a:pos x="T8" y="T9"/>
                </a:cxn>
                <a:cxn ang="0">
                  <a:pos x="T10" y="T11"/>
                </a:cxn>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7" name="Freeform 22"/>
            <p:cNvSpPr>
              <a:spLocks/>
            </p:cNvSpPr>
            <p:nvPr/>
          </p:nvSpPr>
          <p:spPr bwMode="auto">
            <a:xfrm>
              <a:off x="3211513" y="5410200"/>
              <a:ext cx="203200" cy="530225"/>
            </a:xfrm>
            <a:custGeom>
              <a:avLst/>
              <a:gdLst>
                <a:gd name="T0" fmla="*/ 7 w 52"/>
                <a:gd name="T1" fmla="*/ 18 h 135"/>
                <a:gd name="T2" fmla="*/ 0 w 52"/>
                <a:gd name="T3" fmla="*/ 0 h 135"/>
                <a:gd name="T4" fmla="*/ 12 w 52"/>
                <a:gd name="T5" fmla="*/ 48 h 135"/>
                <a:gd name="T6" fmla="*/ 16 w 52"/>
                <a:gd name="T7" fmla="*/ 62 h 135"/>
                <a:gd name="T8" fmla="*/ 51 w 52"/>
                <a:gd name="T9" fmla="*/ 135 h 135"/>
                <a:gd name="T10" fmla="*/ 52 w 52"/>
                <a:gd name="T11" fmla="*/ 135 h 135"/>
                <a:gd name="T12" fmla="*/ 24 w 52"/>
                <a:gd name="T13" fmla="*/ 56 h 135"/>
                <a:gd name="T14" fmla="*/ 7 w 52"/>
                <a:gd name="T15" fmla="*/ 18 h 1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027" name="Group 9"/>
          <p:cNvGrpSpPr>
            <a:grpSpLocks/>
          </p:cNvGrpSpPr>
          <p:nvPr/>
        </p:nvGrpSpPr>
        <p:grpSpPr bwMode="auto">
          <a:xfrm>
            <a:off x="26988" y="0"/>
            <a:ext cx="2357437" cy="6853238"/>
            <a:chOff x="6627813" y="194833"/>
            <a:chExt cx="1952625" cy="5678918"/>
          </a:xfrm>
        </p:grpSpPr>
        <p:sp>
          <p:nvSpPr>
            <p:cNvPr id="1034" name="Freeform 27"/>
            <p:cNvSpPr>
              <a:spLocks/>
            </p:cNvSpPr>
            <p:nvPr/>
          </p:nvSpPr>
          <p:spPr bwMode="auto">
            <a:xfrm>
              <a:off x="6627813" y="194833"/>
              <a:ext cx="409575" cy="3646488"/>
            </a:xfrm>
            <a:custGeom>
              <a:avLst/>
              <a:gdLst>
                <a:gd name="T0" fmla="*/ 7 w 103"/>
                <a:gd name="T1" fmla="*/ 210 h 920"/>
                <a:gd name="T2" fmla="*/ 26 w 103"/>
                <a:gd name="T3" fmla="*/ 445 h 920"/>
                <a:gd name="T4" fmla="*/ 57 w 103"/>
                <a:gd name="T5" fmla="*/ 679 h 920"/>
                <a:gd name="T6" fmla="*/ 101 w 103"/>
                <a:gd name="T7" fmla="*/ 911 h 920"/>
                <a:gd name="T8" fmla="*/ 103 w 103"/>
                <a:gd name="T9" fmla="*/ 920 h 920"/>
                <a:gd name="T10" fmla="*/ 99 w 103"/>
                <a:gd name="T11" fmla="*/ 874 h 920"/>
                <a:gd name="T12" fmla="*/ 99 w 103"/>
                <a:gd name="T13" fmla="*/ 866 h 920"/>
                <a:gd name="T14" fmla="*/ 63 w 103"/>
                <a:gd name="T15" fmla="*/ 678 h 920"/>
                <a:gd name="T16" fmla="*/ 30 w 103"/>
                <a:gd name="T17" fmla="*/ 444 h 920"/>
                <a:gd name="T18" fmla="*/ 9 w 103"/>
                <a:gd name="T19" fmla="*/ 209 h 920"/>
                <a:gd name="T20" fmla="*/ 3 w 103"/>
                <a:gd name="T21" fmla="*/ 92 h 920"/>
                <a:gd name="T22" fmla="*/ 1 w 103"/>
                <a:gd name="T23" fmla="*/ 0 h 920"/>
                <a:gd name="T24" fmla="*/ 0 w 103"/>
                <a:gd name="T25" fmla="*/ 0 h 920"/>
                <a:gd name="T26" fmla="*/ 1 w 103"/>
                <a:gd name="T27" fmla="*/ 92 h 920"/>
                <a:gd name="T28" fmla="*/ 7 w 103"/>
                <a:gd name="T29" fmla="*/ 210 h 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 name="Freeform 28"/>
            <p:cNvSpPr>
              <a:spLocks/>
            </p:cNvSpPr>
            <p:nvPr/>
          </p:nvSpPr>
          <p:spPr bwMode="auto">
            <a:xfrm>
              <a:off x="7061201" y="3771900"/>
              <a:ext cx="350838" cy="1309688"/>
            </a:xfrm>
            <a:custGeom>
              <a:avLst/>
              <a:gdLst>
                <a:gd name="T0" fmla="*/ 53 w 88"/>
                <a:gd name="T1" fmla="*/ 229 h 330"/>
                <a:gd name="T2" fmla="*/ 88 w 88"/>
                <a:gd name="T3" fmla="*/ 330 h 330"/>
                <a:gd name="T4" fmla="*/ 88 w 88"/>
                <a:gd name="T5" fmla="*/ 308 h 330"/>
                <a:gd name="T6" fmla="*/ 88 w 88"/>
                <a:gd name="T7" fmla="*/ 304 h 330"/>
                <a:gd name="T8" fmla="*/ 62 w 88"/>
                <a:gd name="T9" fmla="*/ 226 h 330"/>
                <a:gd name="T10" fmla="*/ 0 w 88"/>
                <a:gd name="T11" fmla="*/ 0 h 330"/>
                <a:gd name="T12" fmla="*/ 7 w 88"/>
                <a:gd name="T13" fmla="*/ 63 h 330"/>
                <a:gd name="T14" fmla="*/ 53 w 88"/>
                <a:gd name="T15" fmla="*/ 229 h 3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6" name="Freeform 29"/>
            <p:cNvSpPr>
              <a:spLocks/>
            </p:cNvSpPr>
            <p:nvPr/>
          </p:nvSpPr>
          <p:spPr bwMode="auto">
            <a:xfrm>
              <a:off x="7439026" y="5053013"/>
              <a:ext cx="357188" cy="820738"/>
            </a:xfrm>
            <a:custGeom>
              <a:avLst/>
              <a:gdLst>
                <a:gd name="T0" fmla="*/ 6 w 90"/>
                <a:gd name="T1" fmla="*/ 15 h 207"/>
                <a:gd name="T2" fmla="*/ 0 w 90"/>
                <a:gd name="T3" fmla="*/ 0 h 207"/>
                <a:gd name="T4" fmla="*/ 1 w 90"/>
                <a:gd name="T5" fmla="*/ 29 h 207"/>
                <a:gd name="T6" fmla="*/ 42 w 90"/>
                <a:gd name="T7" fmla="*/ 127 h 207"/>
                <a:gd name="T8" fmla="*/ 80 w 90"/>
                <a:gd name="T9" fmla="*/ 207 h 207"/>
                <a:gd name="T10" fmla="*/ 90 w 90"/>
                <a:gd name="T11" fmla="*/ 207 h 207"/>
                <a:gd name="T12" fmla="*/ 50 w 90"/>
                <a:gd name="T13" fmla="*/ 123 h 207"/>
                <a:gd name="T14" fmla="*/ 6 w 90"/>
                <a:gd name="T15" fmla="*/ 15 h 2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7" name="Freeform 30"/>
            <p:cNvSpPr>
              <a:spLocks/>
            </p:cNvSpPr>
            <p:nvPr/>
          </p:nvSpPr>
          <p:spPr bwMode="auto">
            <a:xfrm>
              <a:off x="7037388" y="3811588"/>
              <a:ext cx="457200" cy="1852613"/>
            </a:xfrm>
            <a:custGeom>
              <a:avLst/>
              <a:gdLst>
                <a:gd name="T0" fmla="*/ 101 w 115"/>
                <a:gd name="T1" fmla="*/ 409 h 467"/>
                <a:gd name="T2" fmla="*/ 78 w 115"/>
                <a:gd name="T3" fmla="*/ 344 h 467"/>
                <a:gd name="T4" fmla="*/ 29 w 115"/>
                <a:gd name="T5" fmla="*/ 151 h 467"/>
                <a:gd name="T6" fmla="*/ 13 w 115"/>
                <a:gd name="T7" fmla="*/ 53 h 467"/>
                <a:gd name="T8" fmla="*/ 0 w 115"/>
                <a:gd name="T9" fmla="*/ 0 h 467"/>
                <a:gd name="T10" fmla="*/ 21 w 115"/>
                <a:gd name="T11" fmla="*/ 152 h 467"/>
                <a:gd name="T12" fmla="*/ 69 w 115"/>
                <a:gd name="T13" fmla="*/ 347 h 467"/>
                <a:gd name="T14" fmla="*/ 103 w 115"/>
                <a:gd name="T15" fmla="*/ 441 h 467"/>
                <a:gd name="T16" fmla="*/ 115 w 115"/>
                <a:gd name="T17" fmla="*/ 467 h 467"/>
                <a:gd name="T18" fmla="*/ 112 w 115"/>
                <a:gd name="T19" fmla="*/ 458 h 467"/>
                <a:gd name="T20" fmla="*/ 101 w 115"/>
                <a:gd name="T21" fmla="*/ 409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8" name="Freeform 31"/>
            <p:cNvSpPr>
              <a:spLocks/>
            </p:cNvSpPr>
            <p:nvPr/>
          </p:nvSpPr>
          <p:spPr bwMode="auto">
            <a:xfrm>
              <a:off x="6992938" y="1263650"/>
              <a:ext cx="144463" cy="2508250"/>
            </a:xfrm>
            <a:custGeom>
              <a:avLst/>
              <a:gdLst>
                <a:gd name="T0" fmla="*/ 17 w 36"/>
                <a:gd name="T1" fmla="*/ 633 h 633"/>
                <a:gd name="T2" fmla="*/ 13 w 36"/>
                <a:gd name="T3" fmla="*/ 597 h 633"/>
                <a:gd name="T4" fmla="*/ 5 w 36"/>
                <a:gd name="T5" fmla="*/ 398 h 633"/>
                <a:gd name="T6" fmla="*/ 13 w 36"/>
                <a:gd name="T7" fmla="*/ 198 h 633"/>
                <a:gd name="T8" fmla="*/ 22 w 36"/>
                <a:gd name="T9" fmla="*/ 99 h 633"/>
                <a:gd name="T10" fmla="*/ 36 w 36"/>
                <a:gd name="T11" fmla="*/ 0 h 633"/>
                <a:gd name="T12" fmla="*/ 35 w 36"/>
                <a:gd name="T13" fmla="*/ 0 h 633"/>
                <a:gd name="T14" fmla="*/ 20 w 36"/>
                <a:gd name="T15" fmla="*/ 99 h 633"/>
                <a:gd name="T16" fmla="*/ 10 w 36"/>
                <a:gd name="T17" fmla="*/ 198 h 633"/>
                <a:gd name="T18" fmla="*/ 1 w 36"/>
                <a:gd name="T19" fmla="*/ 398 h 633"/>
                <a:gd name="T20" fmla="*/ 7 w 36"/>
                <a:gd name="T21" fmla="*/ 589 h 633"/>
                <a:gd name="T22" fmla="*/ 16 w 36"/>
                <a:gd name="T23" fmla="*/ 632 h 633"/>
                <a:gd name="T24" fmla="*/ 17 w 36"/>
                <a:gd name="T25" fmla="*/ 633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9" name="Freeform 32"/>
            <p:cNvSpPr>
              <a:spLocks/>
            </p:cNvSpPr>
            <p:nvPr/>
          </p:nvSpPr>
          <p:spPr bwMode="auto">
            <a:xfrm>
              <a:off x="7526338" y="5640388"/>
              <a:ext cx="111125" cy="233363"/>
            </a:xfrm>
            <a:custGeom>
              <a:avLst/>
              <a:gdLst>
                <a:gd name="T0" fmla="*/ 22 w 28"/>
                <a:gd name="T1" fmla="*/ 59 h 59"/>
                <a:gd name="T2" fmla="*/ 28 w 28"/>
                <a:gd name="T3" fmla="*/ 59 h 59"/>
                <a:gd name="T4" fmla="*/ 0 w 28"/>
                <a:gd name="T5" fmla="*/ 0 h 59"/>
                <a:gd name="T6" fmla="*/ 22 w 28"/>
                <a:gd name="T7" fmla="*/ 59 h 59"/>
              </a:gdLst>
              <a:ahLst/>
              <a:cxnLst>
                <a:cxn ang="0">
                  <a:pos x="T0" y="T1"/>
                </a:cxn>
                <a:cxn ang="0">
                  <a:pos x="T2" y="T3"/>
                </a:cxn>
                <a:cxn ang="0">
                  <a:pos x="T4" y="T5"/>
                </a:cxn>
                <a:cxn ang="0">
                  <a:pos x="T6" y="T7"/>
                </a:cxn>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0" name="Freeform 33"/>
            <p:cNvSpPr>
              <a:spLocks/>
            </p:cNvSpPr>
            <p:nvPr/>
          </p:nvSpPr>
          <p:spPr bwMode="auto">
            <a:xfrm>
              <a:off x="7021513" y="3598863"/>
              <a:ext cx="68263" cy="423863"/>
            </a:xfrm>
            <a:custGeom>
              <a:avLst/>
              <a:gdLst>
                <a:gd name="T0" fmla="*/ 4 w 17"/>
                <a:gd name="T1" fmla="*/ 54 h 107"/>
                <a:gd name="T2" fmla="*/ 17 w 17"/>
                <a:gd name="T3" fmla="*/ 107 h 107"/>
                <a:gd name="T4" fmla="*/ 10 w 17"/>
                <a:gd name="T5" fmla="*/ 44 h 107"/>
                <a:gd name="T6" fmla="*/ 9 w 17"/>
                <a:gd name="T7" fmla="*/ 43 h 107"/>
                <a:gd name="T8" fmla="*/ 0 w 17"/>
                <a:gd name="T9" fmla="*/ 0 h 107"/>
                <a:gd name="T10" fmla="*/ 0 w 17"/>
                <a:gd name="T11" fmla="*/ 8 h 107"/>
                <a:gd name="T12" fmla="*/ 4 w 17"/>
                <a:gd name="T13" fmla="*/ 54 h 107"/>
              </a:gdLst>
              <a:ahLst/>
              <a:cxnLst>
                <a:cxn ang="0">
                  <a:pos x="T0" y="T1"/>
                </a:cxn>
                <a:cxn ang="0">
                  <a:pos x="T2" y="T3"/>
                </a:cxn>
                <a:cxn ang="0">
                  <a:pos x="T4" y="T5"/>
                </a:cxn>
                <a:cxn ang="0">
                  <a:pos x="T6" y="T7"/>
                </a:cxn>
                <a:cxn ang="0">
                  <a:pos x="T8" y="T9"/>
                </a:cxn>
                <a:cxn ang="0">
                  <a:pos x="T10" y="T11"/>
                </a:cxn>
                <a:cxn ang="0">
                  <a:pos x="T12" y="T13"/>
                </a:cxn>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1" name="Freeform 34"/>
            <p:cNvSpPr>
              <a:spLocks/>
            </p:cNvSpPr>
            <p:nvPr/>
          </p:nvSpPr>
          <p:spPr bwMode="auto">
            <a:xfrm>
              <a:off x="7412038" y="2801938"/>
              <a:ext cx="1168400" cy="2251075"/>
            </a:xfrm>
            <a:custGeom>
              <a:avLst/>
              <a:gdLst>
                <a:gd name="T0" fmla="*/ 8 w 294"/>
                <a:gd name="T1" fmla="*/ 553 h 568"/>
                <a:gd name="T2" fmla="*/ 35 w 294"/>
                <a:gd name="T3" fmla="*/ 397 h 568"/>
                <a:gd name="T4" fmla="*/ 99 w 294"/>
                <a:gd name="T5" fmla="*/ 252 h 568"/>
                <a:gd name="T6" fmla="*/ 187 w 294"/>
                <a:gd name="T7" fmla="*/ 119 h 568"/>
                <a:gd name="T8" fmla="*/ 238 w 294"/>
                <a:gd name="T9" fmla="*/ 58 h 568"/>
                <a:gd name="T10" fmla="*/ 265 w 294"/>
                <a:gd name="T11" fmla="*/ 28 h 568"/>
                <a:gd name="T12" fmla="*/ 294 w 294"/>
                <a:gd name="T13" fmla="*/ 0 h 568"/>
                <a:gd name="T14" fmla="*/ 293 w 294"/>
                <a:gd name="T15" fmla="*/ 0 h 568"/>
                <a:gd name="T16" fmla="*/ 264 w 294"/>
                <a:gd name="T17" fmla="*/ 27 h 568"/>
                <a:gd name="T18" fmla="*/ 237 w 294"/>
                <a:gd name="T19" fmla="*/ 56 h 568"/>
                <a:gd name="T20" fmla="*/ 185 w 294"/>
                <a:gd name="T21" fmla="*/ 117 h 568"/>
                <a:gd name="T22" fmla="*/ 95 w 294"/>
                <a:gd name="T23" fmla="*/ 249 h 568"/>
                <a:gd name="T24" fmla="*/ 30 w 294"/>
                <a:gd name="T25" fmla="*/ 396 h 568"/>
                <a:gd name="T26" fmla="*/ 0 w 294"/>
                <a:gd name="T27" fmla="*/ 549 h 568"/>
                <a:gd name="T28" fmla="*/ 7 w 294"/>
                <a:gd name="T29" fmla="*/ 568 h 568"/>
                <a:gd name="T30" fmla="*/ 8 w 294"/>
                <a:gd name="T31" fmla="*/ 553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2" name="Freeform 35"/>
            <p:cNvSpPr>
              <a:spLocks/>
            </p:cNvSpPr>
            <p:nvPr/>
          </p:nvSpPr>
          <p:spPr bwMode="auto">
            <a:xfrm>
              <a:off x="7494588" y="5664200"/>
              <a:ext cx="100013" cy="209550"/>
            </a:xfrm>
            <a:custGeom>
              <a:avLst/>
              <a:gdLst>
                <a:gd name="T0" fmla="*/ 0 w 25"/>
                <a:gd name="T1" fmla="*/ 0 h 53"/>
                <a:gd name="T2" fmla="*/ 19 w 25"/>
                <a:gd name="T3" fmla="*/ 53 h 53"/>
                <a:gd name="T4" fmla="*/ 25 w 25"/>
                <a:gd name="T5" fmla="*/ 53 h 53"/>
                <a:gd name="T6" fmla="*/ 0 w 25"/>
                <a:gd name="T7" fmla="*/ 0 h 53"/>
              </a:gdLst>
              <a:ahLst/>
              <a:cxnLst>
                <a:cxn ang="0">
                  <a:pos x="T0" y="T1"/>
                </a:cxn>
                <a:cxn ang="0">
                  <a:pos x="T2" y="T3"/>
                </a:cxn>
                <a:cxn ang="0">
                  <a:pos x="T4" y="T5"/>
                </a:cxn>
                <a:cxn ang="0">
                  <a:pos x="T6" y="T7"/>
                </a:cxn>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3" name="Freeform 36"/>
            <p:cNvSpPr>
              <a:spLocks/>
            </p:cNvSpPr>
            <p:nvPr/>
          </p:nvSpPr>
          <p:spPr bwMode="auto">
            <a:xfrm>
              <a:off x="7412038" y="5081588"/>
              <a:ext cx="114300" cy="558800"/>
            </a:xfrm>
            <a:custGeom>
              <a:avLst/>
              <a:gdLst>
                <a:gd name="T0" fmla="*/ 0 w 29"/>
                <a:gd name="T1" fmla="*/ 0 h 141"/>
                <a:gd name="T2" fmla="*/ 7 w 29"/>
                <a:gd name="T3" fmla="*/ 89 h 141"/>
                <a:gd name="T4" fmla="*/ 18 w 29"/>
                <a:gd name="T5" fmla="*/ 117 h 141"/>
                <a:gd name="T6" fmla="*/ 29 w 29"/>
                <a:gd name="T7" fmla="*/ 141 h 141"/>
                <a:gd name="T8" fmla="*/ 27 w 29"/>
                <a:gd name="T9" fmla="*/ 135 h 141"/>
                <a:gd name="T10" fmla="*/ 8 w 29"/>
                <a:gd name="T11" fmla="*/ 22 h 141"/>
                <a:gd name="T12" fmla="*/ 4 w 29"/>
                <a:gd name="T13" fmla="*/ 11 h 141"/>
                <a:gd name="T14" fmla="*/ 0 w 29"/>
                <a:gd name="T15" fmla="*/ 0 h 1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4" name="Freeform 37"/>
            <p:cNvSpPr>
              <a:spLocks/>
            </p:cNvSpPr>
            <p:nvPr/>
          </p:nvSpPr>
          <p:spPr bwMode="auto">
            <a:xfrm>
              <a:off x="7412038" y="4978400"/>
              <a:ext cx="31750" cy="188913"/>
            </a:xfrm>
            <a:custGeom>
              <a:avLst/>
              <a:gdLst>
                <a:gd name="T0" fmla="*/ 0 w 8"/>
                <a:gd name="T1" fmla="*/ 26 h 48"/>
                <a:gd name="T2" fmla="*/ 4 w 8"/>
                <a:gd name="T3" fmla="*/ 37 h 48"/>
                <a:gd name="T4" fmla="*/ 8 w 8"/>
                <a:gd name="T5" fmla="*/ 48 h 48"/>
                <a:gd name="T6" fmla="*/ 7 w 8"/>
                <a:gd name="T7" fmla="*/ 19 h 48"/>
                <a:gd name="T8" fmla="*/ 0 w 8"/>
                <a:gd name="T9" fmla="*/ 0 h 48"/>
                <a:gd name="T10" fmla="*/ 0 w 8"/>
                <a:gd name="T11" fmla="*/ 4 h 48"/>
                <a:gd name="T12" fmla="*/ 0 w 8"/>
                <a:gd name="T13" fmla="*/ 26 h 48"/>
              </a:gdLst>
              <a:ahLst/>
              <a:cxnLst>
                <a:cxn ang="0">
                  <a:pos x="T0" y="T1"/>
                </a:cxn>
                <a:cxn ang="0">
                  <a:pos x="T2" y="T3"/>
                </a:cxn>
                <a:cxn ang="0">
                  <a:pos x="T4" y="T5"/>
                </a:cxn>
                <a:cxn ang="0">
                  <a:pos x="T6" y="T7"/>
                </a:cxn>
                <a:cxn ang="0">
                  <a:pos x="T8" y="T9"/>
                </a:cxn>
                <a:cxn ang="0">
                  <a:pos x="T10" y="T11"/>
                </a:cxn>
                <a:cxn ang="0">
                  <a:pos x="T12" y="T13"/>
                </a:cxn>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5" name="Freeform 38"/>
            <p:cNvSpPr>
              <a:spLocks/>
            </p:cNvSpPr>
            <p:nvPr/>
          </p:nvSpPr>
          <p:spPr bwMode="auto">
            <a:xfrm>
              <a:off x="7439026" y="5434013"/>
              <a:ext cx="174625" cy="439738"/>
            </a:xfrm>
            <a:custGeom>
              <a:avLst/>
              <a:gdLst>
                <a:gd name="T0" fmla="*/ 11 w 44"/>
                <a:gd name="T1" fmla="*/ 28 h 111"/>
                <a:gd name="T2" fmla="*/ 0 w 44"/>
                <a:gd name="T3" fmla="*/ 0 h 111"/>
                <a:gd name="T4" fmla="*/ 11 w 44"/>
                <a:gd name="T5" fmla="*/ 49 h 111"/>
                <a:gd name="T6" fmla="*/ 14 w 44"/>
                <a:gd name="T7" fmla="*/ 58 h 111"/>
                <a:gd name="T8" fmla="*/ 39 w 44"/>
                <a:gd name="T9" fmla="*/ 111 h 111"/>
                <a:gd name="T10" fmla="*/ 44 w 44"/>
                <a:gd name="T11" fmla="*/ 111 h 111"/>
                <a:gd name="T12" fmla="*/ 22 w 44"/>
                <a:gd name="T13" fmla="*/ 52 h 111"/>
                <a:gd name="T14" fmla="*/ 11 w 44"/>
                <a:gd name="T15" fmla="*/ 28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7" name="Rectangle 6"/>
          <p:cNvSpPr/>
          <p:nvPr/>
        </p:nvSpPr>
        <p:spPr>
          <a:xfrm>
            <a:off x="0" y="0"/>
            <a:ext cx="182563"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29" name="Title Placeholder 1"/>
          <p:cNvSpPr>
            <a:spLocks noGrp="1"/>
          </p:cNvSpPr>
          <p:nvPr>
            <p:ph type="title"/>
          </p:nvPr>
        </p:nvSpPr>
        <p:spPr bwMode="auto">
          <a:xfrm>
            <a:off x="2592388" y="623888"/>
            <a:ext cx="8912225" cy="12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30" name="Text Placeholder 2"/>
          <p:cNvSpPr>
            <a:spLocks noGrp="1"/>
          </p:cNvSpPr>
          <p:nvPr>
            <p:ph type="body" idx="1"/>
          </p:nvPr>
        </p:nvSpPr>
        <p:spPr bwMode="auto">
          <a:xfrm>
            <a:off x="2589213" y="2133600"/>
            <a:ext cx="89154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10361613" y="6130925"/>
            <a:ext cx="1146175" cy="369888"/>
          </a:xfrm>
          <a:prstGeom prst="rect">
            <a:avLst/>
          </a:prstGeom>
        </p:spPr>
        <p:txBody>
          <a:bodyPr vert="horz" lIns="91440" tIns="45720" rIns="91440" bIns="45720" rtlCol="0" anchor="ctr"/>
          <a:lstStyle>
            <a:lvl1pPr algn="r" eaLnBrk="1" fontAlgn="auto" hangingPunct="1">
              <a:spcBef>
                <a:spcPts val="0"/>
              </a:spcBef>
              <a:spcAft>
                <a:spcPts val="0"/>
              </a:spcAft>
              <a:defRPr sz="900" dirty="0">
                <a:solidFill>
                  <a:schemeClr val="tx1">
                    <a:tint val="75000"/>
                  </a:schemeClr>
                </a:solidFill>
                <a:latin typeface="+mn-lt"/>
              </a:defRPr>
            </a:lvl1pPr>
          </a:lstStyle>
          <a:p>
            <a:pPr>
              <a:defRPr/>
            </a:pPr>
            <a:fld id="{234D30C3-E7DD-446D-A7B5-5C90342D830C}" type="datetimeFigureOut">
              <a:rPr lang="en-US"/>
              <a:pPr>
                <a:defRPr/>
              </a:pPr>
              <a:t>1/8/2018</a:t>
            </a:fld>
            <a:endParaRPr lang="en-US"/>
          </a:p>
        </p:txBody>
      </p:sp>
      <p:sp>
        <p:nvSpPr>
          <p:cNvPr id="5" name="Footer Placeholder 4"/>
          <p:cNvSpPr>
            <a:spLocks noGrp="1"/>
          </p:cNvSpPr>
          <p:nvPr>
            <p:ph type="ftr" sz="quarter" idx="3"/>
          </p:nvPr>
        </p:nvSpPr>
        <p:spPr>
          <a:xfrm>
            <a:off x="2589213" y="6135688"/>
            <a:ext cx="7620000" cy="365125"/>
          </a:xfrm>
          <a:prstGeom prst="rect">
            <a:avLst/>
          </a:prstGeom>
        </p:spPr>
        <p:txBody>
          <a:bodyPr vert="horz" lIns="91440" tIns="45720" rIns="91440" bIns="45720" rtlCol="0" anchor="ctr"/>
          <a:lstStyle>
            <a:lvl1pPr algn="l" eaLnBrk="1" fontAlgn="auto" hangingPunct="1">
              <a:spcBef>
                <a:spcPts val="0"/>
              </a:spcBef>
              <a:spcAft>
                <a:spcPts val="0"/>
              </a:spcAft>
              <a:defRPr sz="900" dirty="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bwMode="gray">
          <a:xfrm>
            <a:off x="531813" y="787400"/>
            <a:ext cx="779462" cy="365125"/>
          </a:xfrm>
          <a:prstGeom prst="rect">
            <a:avLst/>
          </a:prstGeom>
        </p:spPr>
        <p:txBody>
          <a:bodyPr vert="horz" lIns="91440" tIns="45720" rIns="91440" bIns="45720" rtlCol="0" anchor="ctr"/>
          <a:lstStyle>
            <a:lvl1pPr algn="r" eaLnBrk="1" fontAlgn="auto" hangingPunct="1">
              <a:spcBef>
                <a:spcPts val="0"/>
              </a:spcBef>
              <a:spcAft>
                <a:spcPts val="0"/>
              </a:spcAft>
              <a:defRPr sz="2000" dirty="0">
                <a:solidFill>
                  <a:srgbClr val="FEFFFF"/>
                </a:solidFill>
                <a:latin typeface="+mn-lt"/>
              </a:defRPr>
            </a:lvl1pPr>
          </a:lstStyle>
          <a:p>
            <a:pPr>
              <a:defRPr/>
            </a:pPr>
            <a:fld id="{67CD9A02-19A1-40B3-9208-C693B2679F8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Lst>
  <p:txStyles>
    <p:titleStyle>
      <a:lvl1pPr algn="l" defTabSz="457200" rtl="0" eaLnBrk="1" fontAlgn="base" hangingPunct="1">
        <a:spcBef>
          <a:spcPct val="0"/>
        </a:spcBef>
        <a:spcAft>
          <a:spcPct val="0"/>
        </a:spcAft>
        <a:defRPr sz="3600" kern="1200">
          <a:solidFill>
            <a:srgbClr val="262626"/>
          </a:solidFill>
          <a:latin typeface="+mj-lt"/>
          <a:ea typeface="+mj-ea"/>
          <a:cs typeface="+mj-cs"/>
        </a:defRPr>
      </a:lvl1pPr>
      <a:lvl2pPr algn="l" defTabSz="457200" rtl="0" eaLnBrk="1" fontAlgn="base" hangingPunct="1">
        <a:spcBef>
          <a:spcPct val="0"/>
        </a:spcBef>
        <a:spcAft>
          <a:spcPct val="0"/>
        </a:spcAft>
        <a:defRPr sz="3600">
          <a:solidFill>
            <a:srgbClr val="262626"/>
          </a:solidFill>
          <a:latin typeface="Century Gothic"/>
        </a:defRPr>
      </a:lvl2pPr>
      <a:lvl3pPr algn="l" defTabSz="457200" rtl="0" eaLnBrk="1" fontAlgn="base" hangingPunct="1">
        <a:spcBef>
          <a:spcPct val="0"/>
        </a:spcBef>
        <a:spcAft>
          <a:spcPct val="0"/>
        </a:spcAft>
        <a:defRPr sz="3600">
          <a:solidFill>
            <a:srgbClr val="262626"/>
          </a:solidFill>
          <a:latin typeface="Century Gothic"/>
        </a:defRPr>
      </a:lvl3pPr>
      <a:lvl4pPr algn="l" defTabSz="457200" rtl="0" eaLnBrk="1" fontAlgn="base" hangingPunct="1">
        <a:spcBef>
          <a:spcPct val="0"/>
        </a:spcBef>
        <a:spcAft>
          <a:spcPct val="0"/>
        </a:spcAft>
        <a:defRPr sz="3600">
          <a:solidFill>
            <a:srgbClr val="262626"/>
          </a:solidFill>
          <a:latin typeface="Century Gothic"/>
        </a:defRPr>
      </a:lvl4pPr>
      <a:lvl5pPr algn="l" defTabSz="457200" rtl="0" eaLnBrk="1" fontAlgn="base" hangingPunct="1">
        <a:spcBef>
          <a:spcPct val="0"/>
        </a:spcBef>
        <a:spcAft>
          <a:spcPct val="0"/>
        </a:spcAft>
        <a:defRPr sz="3600">
          <a:solidFill>
            <a:srgbClr val="262626"/>
          </a:solidFill>
          <a:latin typeface="Century Gothic"/>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fontAlgn="base" hangingPunct="1">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1" fontAlgn="base" hangingPunct="1">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1" fontAlgn="base" hangingPunct="1">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1" fontAlgn="base" hangingPunct="1">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1" fontAlgn="base" hangingPunct="1">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85925" y="282575"/>
            <a:ext cx="9601200" cy="1143000"/>
          </a:xfrm>
          <a:prstGeom prst="rect">
            <a:avLst/>
          </a:prstGeom>
        </p:spPr>
        <p:txBody>
          <a:bodyPr anchor="b">
            <a:normAutofit/>
          </a:bodyPr>
          <a:lstStyle>
            <a:lvl1pPr algn="l" defTabSz="914400" rtl="0" eaLnBrk="1" latinLnBrk="0" hangingPunct="1">
              <a:lnSpc>
                <a:spcPct val="80000"/>
              </a:lnSpc>
              <a:spcBef>
                <a:spcPct val="0"/>
              </a:spcBef>
              <a:buNone/>
              <a:defRPr sz="6800" b="1" kern="1200" cap="all" baseline="0">
                <a:solidFill>
                  <a:schemeClr val="tx1"/>
                </a:solidFill>
                <a:effectLst>
                  <a:outerShdw blurRad="38100" dist="25400" dir="18900000" algn="bl" rotWithShape="0">
                    <a:schemeClr val="bg1">
                      <a:alpha val="80000"/>
                    </a:schemeClr>
                  </a:outerShdw>
                </a:effectLst>
                <a:latin typeface="+mj-lt"/>
                <a:ea typeface="+mj-ea"/>
                <a:cs typeface="+mj-cs"/>
              </a:defRPr>
            </a:lvl1pPr>
          </a:lstStyle>
          <a:p>
            <a:pPr fontAlgn="auto">
              <a:spcAft>
                <a:spcPts val="0"/>
              </a:spcAft>
              <a:defRPr/>
            </a:pPr>
            <a:r>
              <a:rPr lang="en-US" altLang="en-US" sz="5000" dirty="0" smtClean="0">
                <a:latin typeface="Times New Roman" panose="02020603050405020304" pitchFamily="18" charset="0"/>
                <a:cs typeface="Times New Roman" panose="02020603050405020304" pitchFamily="18" charset="0"/>
              </a:rPr>
              <a:t>Team1</a:t>
            </a:r>
            <a:endParaRPr lang="en-US" sz="5000"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2824163" y="1587500"/>
            <a:ext cx="8623300" cy="3160713"/>
          </a:xfrm>
          <a:prstGeom prst="rect">
            <a:avLst/>
          </a:prstGeom>
        </p:spPr>
        <p:txBody>
          <a:bodyPr anchor="ctr"/>
          <a:lstStyle>
            <a:lvl1pPr marL="0" indent="0" algn="l" defTabSz="914400" rtl="0" eaLnBrk="1" latinLnBrk="0" hangingPunct="1">
              <a:lnSpc>
                <a:spcPct val="90000"/>
              </a:lnSpc>
              <a:spcBef>
                <a:spcPts val="0"/>
              </a:spcBef>
              <a:buClr>
                <a:schemeClr val="accent1"/>
              </a:buClr>
              <a:buFont typeface="Arial" pitchFamily="34" charset="0"/>
              <a:buNone/>
              <a:defRPr sz="2000" b="1" kern="1200" cap="all" baseline="0">
                <a:solidFill>
                  <a:schemeClr val="accent1">
                    <a:lumMod val="75000"/>
                  </a:schemeClr>
                </a:solidFill>
                <a:effectLst/>
                <a:latin typeface="+mn-lt"/>
                <a:ea typeface="+mn-ea"/>
                <a:cs typeface="+mn-cs"/>
              </a:defRPr>
            </a:lvl1pPr>
            <a:lvl2pPr marL="457200" indent="0" algn="ctr" defTabSz="914400" rtl="0" eaLnBrk="1" latinLnBrk="0" hangingPunct="1">
              <a:lnSpc>
                <a:spcPct val="90000"/>
              </a:lnSpc>
              <a:spcBef>
                <a:spcPts val="1000"/>
              </a:spcBef>
              <a:buClr>
                <a:schemeClr val="accent1"/>
              </a:buClr>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Clr>
                <a:schemeClr val="accent1"/>
              </a:buClr>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800"/>
              </a:spcBef>
              <a:buClr>
                <a:schemeClr val="accent1"/>
              </a:buClr>
              <a:buFont typeface="Arial" pitchFamily="34" charset="0"/>
              <a:buNone/>
              <a:defRPr sz="1600" kern="1200">
                <a:solidFill>
                  <a:schemeClr val="tx1"/>
                </a:solidFill>
                <a:latin typeface="+mn-lt"/>
                <a:ea typeface="+mn-ea"/>
                <a:cs typeface="+mn-cs"/>
              </a:defRPr>
            </a:lvl9pPr>
          </a:lstStyle>
          <a:p>
            <a:pPr marL="457200" indent="-457200" fontAlgn="auto">
              <a:lnSpc>
                <a:spcPct val="150000"/>
              </a:lnSpc>
              <a:spcBef>
                <a:spcPct val="0"/>
              </a:spcBef>
              <a:spcAft>
                <a:spcPts val="0"/>
              </a:spcAft>
              <a:buClrTx/>
              <a:buFont typeface="Arial" pitchFamily="34" charset="0"/>
              <a:buChar char="•"/>
              <a:defRPr/>
            </a:pPr>
            <a:r>
              <a:rPr lang="en-US" altLang="en-US" sz="3000" dirty="0" smtClean="0">
                <a:latin typeface="Times New Roman" panose="02020603050405020304" pitchFamily="18" charset="0"/>
                <a:cs typeface="Times New Roman" panose="02020603050405020304" pitchFamily="18" charset="0"/>
              </a:rPr>
              <a:t>Nguyễn Long Hồ </a:t>
            </a:r>
          </a:p>
          <a:p>
            <a:pPr marL="457200" indent="-457200" fontAlgn="auto">
              <a:lnSpc>
                <a:spcPct val="150000"/>
              </a:lnSpc>
              <a:spcBef>
                <a:spcPct val="0"/>
              </a:spcBef>
              <a:spcAft>
                <a:spcPts val="0"/>
              </a:spcAft>
              <a:buClrTx/>
              <a:buFont typeface="Arial" pitchFamily="34" charset="0"/>
              <a:buChar char="•"/>
              <a:defRPr/>
            </a:pPr>
            <a:r>
              <a:rPr lang="en-US" altLang="en-US" sz="3000" dirty="0" smtClean="0">
                <a:latin typeface="Times New Roman" panose="02020603050405020304" pitchFamily="18" charset="0"/>
                <a:cs typeface="Times New Roman" panose="02020603050405020304" pitchFamily="18" charset="0"/>
              </a:rPr>
              <a:t>Trương Quang Minh</a:t>
            </a:r>
          </a:p>
          <a:p>
            <a:pPr marL="457200" indent="-457200" fontAlgn="auto">
              <a:lnSpc>
                <a:spcPct val="150000"/>
              </a:lnSpc>
              <a:spcBef>
                <a:spcPct val="0"/>
              </a:spcBef>
              <a:spcAft>
                <a:spcPts val="0"/>
              </a:spcAft>
              <a:buClrTx/>
              <a:buFont typeface="Arial" pitchFamily="34" charset="0"/>
              <a:buChar char="•"/>
              <a:defRPr/>
            </a:pPr>
            <a:r>
              <a:rPr lang="en-US" altLang="en-US" sz="3000" dirty="0" smtClean="0">
                <a:latin typeface="Times New Roman" panose="02020603050405020304" pitchFamily="18" charset="0"/>
                <a:cs typeface="Times New Roman" panose="02020603050405020304" pitchFamily="18" charset="0"/>
              </a:rPr>
              <a:t>Dương Danh Hoàng</a:t>
            </a:r>
          </a:p>
          <a:p>
            <a:pPr marL="457200" indent="-457200" fontAlgn="auto">
              <a:lnSpc>
                <a:spcPct val="150000"/>
              </a:lnSpc>
              <a:spcBef>
                <a:spcPct val="0"/>
              </a:spcBef>
              <a:spcAft>
                <a:spcPts val="0"/>
              </a:spcAft>
              <a:buClrTx/>
              <a:buFont typeface="Arial" pitchFamily="34" charset="0"/>
              <a:buChar char="•"/>
              <a:defRPr/>
            </a:pPr>
            <a:r>
              <a:rPr lang="en-US" altLang="en-US" sz="3000" dirty="0" smtClean="0">
                <a:latin typeface="Times New Roman" panose="02020603050405020304" pitchFamily="18" charset="0"/>
                <a:cs typeface="Times New Roman" panose="02020603050405020304" pitchFamily="18" charset="0"/>
              </a:rPr>
              <a:t>Phan Phạm Quang Đại</a:t>
            </a:r>
            <a:endParaRPr lang="en-US" altLang="en-US" sz="3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Box 3"/>
          <p:cNvSpPr txBox="1">
            <a:spLocks noChangeArrowheads="1"/>
          </p:cNvSpPr>
          <p:nvPr/>
        </p:nvSpPr>
        <p:spPr bwMode="auto">
          <a:xfrm>
            <a:off x="1978025" y="631825"/>
            <a:ext cx="35083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a:defRPr>
            </a:lvl1pPr>
            <a:lvl2pPr marL="742950" indent="-285750">
              <a:defRPr>
                <a:solidFill>
                  <a:schemeClr val="tx1"/>
                </a:solidFill>
                <a:latin typeface="Century Gothic"/>
              </a:defRPr>
            </a:lvl2pPr>
            <a:lvl3pPr marL="1143000" indent="-228600">
              <a:defRPr>
                <a:solidFill>
                  <a:schemeClr val="tx1"/>
                </a:solidFill>
                <a:latin typeface="Century Gothic"/>
              </a:defRPr>
            </a:lvl3pPr>
            <a:lvl4pPr marL="1600200" indent="-228600">
              <a:defRPr>
                <a:solidFill>
                  <a:schemeClr val="tx1"/>
                </a:solidFill>
                <a:latin typeface="Century Gothic"/>
              </a:defRPr>
            </a:lvl4pPr>
            <a:lvl5pPr marL="2057400" indent="-228600">
              <a:defRPr>
                <a:solidFill>
                  <a:schemeClr val="tx1"/>
                </a:solidFill>
                <a:latin typeface="Century Gothic"/>
              </a:defRPr>
            </a:lvl5pPr>
            <a:lvl6pPr marL="2514600" indent="-228600" defTabSz="457200" fontAlgn="base">
              <a:spcBef>
                <a:spcPct val="0"/>
              </a:spcBef>
              <a:spcAft>
                <a:spcPct val="0"/>
              </a:spcAft>
              <a:defRPr>
                <a:solidFill>
                  <a:schemeClr val="tx1"/>
                </a:solidFill>
                <a:latin typeface="Century Gothic"/>
              </a:defRPr>
            </a:lvl6pPr>
            <a:lvl7pPr marL="2971800" indent="-228600" defTabSz="457200" fontAlgn="base">
              <a:spcBef>
                <a:spcPct val="0"/>
              </a:spcBef>
              <a:spcAft>
                <a:spcPct val="0"/>
              </a:spcAft>
              <a:defRPr>
                <a:solidFill>
                  <a:schemeClr val="tx1"/>
                </a:solidFill>
                <a:latin typeface="Century Gothic"/>
              </a:defRPr>
            </a:lvl7pPr>
            <a:lvl8pPr marL="3429000" indent="-228600" defTabSz="457200" fontAlgn="base">
              <a:spcBef>
                <a:spcPct val="0"/>
              </a:spcBef>
              <a:spcAft>
                <a:spcPct val="0"/>
              </a:spcAft>
              <a:defRPr>
                <a:solidFill>
                  <a:schemeClr val="tx1"/>
                </a:solidFill>
                <a:latin typeface="Century Gothic"/>
              </a:defRPr>
            </a:lvl8pPr>
            <a:lvl9pPr marL="3886200" indent="-228600" defTabSz="457200" fontAlgn="base">
              <a:spcBef>
                <a:spcPct val="0"/>
              </a:spcBef>
              <a:spcAft>
                <a:spcPct val="0"/>
              </a:spcAft>
              <a:defRPr>
                <a:solidFill>
                  <a:schemeClr val="tx1"/>
                </a:solidFill>
                <a:latin typeface="Century Gothic"/>
              </a:defRPr>
            </a:lvl9pPr>
          </a:lstStyle>
          <a:p>
            <a:pPr eaLnBrk="1" hangingPunct="1"/>
            <a:r>
              <a:rPr lang="en-US" sz="4000">
                <a:solidFill>
                  <a:srgbClr val="FF0000"/>
                </a:solidFill>
                <a:latin typeface="Times New Roman" panose="02020603050405020304" pitchFamily="18" charset="0"/>
                <a:cs typeface="Times New Roman" panose="02020603050405020304" pitchFamily="18" charset="0"/>
              </a:rPr>
              <a:t>Lệnh điều kiện</a:t>
            </a:r>
          </a:p>
        </p:txBody>
      </p:sp>
      <p:sp>
        <p:nvSpPr>
          <p:cNvPr id="23555" name="TextBox 4"/>
          <p:cNvSpPr txBox="1">
            <a:spLocks noChangeArrowheads="1"/>
          </p:cNvSpPr>
          <p:nvPr/>
        </p:nvSpPr>
        <p:spPr bwMode="auto">
          <a:xfrm>
            <a:off x="3092450" y="1512888"/>
            <a:ext cx="8196263"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a:defRPr>
            </a:lvl1pPr>
            <a:lvl2pPr marL="742950" indent="-285750">
              <a:defRPr>
                <a:solidFill>
                  <a:schemeClr val="tx1"/>
                </a:solidFill>
                <a:latin typeface="Century Gothic"/>
              </a:defRPr>
            </a:lvl2pPr>
            <a:lvl3pPr marL="1143000" indent="-228600">
              <a:defRPr>
                <a:solidFill>
                  <a:schemeClr val="tx1"/>
                </a:solidFill>
                <a:latin typeface="Century Gothic"/>
              </a:defRPr>
            </a:lvl3pPr>
            <a:lvl4pPr marL="1600200" indent="-228600">
              <a:defRPr>
                <a:solidFill>
                  <a:schemeClr val="tx1"/>
                </a:solidFill>
                <a:latin typeface="Century Gothic"/>
              </a:defRPr>
            </a:lvl4pPr>
            <a:lvl5pPr marL="2057400" indent="-228600">
              <a:defRPr>
                <a:solidFill>
                  <a:schemeClr val="tx1"/>
                </a:solidFill>
                <a:latin typeface="Century Gothic"/>
              </a:defRPr>
            </a:lvl5pPr>
            <a:lvl6pPr marL="2514600" indent="-228600" defTabSz="457200" fontAlgn="base">
              <a:spcBef>
                <a:spcPct val="0"/>
              </a:spcBef>
              <a:spcAft>
                <a:spcPct val="0"/>
              </a:spcAft>
              <a:defRPr>
                <a:solidFill>
                  <a:schemeClr val="tx1"/>
                </a:solidFill>
                <a:latin typeface="Century Gothic"/>
              </a:defRPr>
            </a:lvl6pPr>
            <a:lvl7pPr marL="2971800" indent="-228600" defTabSz="457200" fontAlgn="base">
              <a:spcBef>
                <a:spcPct val="0"/>
              </a:spcBef>
              <a:spcAft>
                <a:spcPct val="0"/>
              </a:spcAft>
              <a:defRPr>
                <a:solidFill>
                  <a:schemeClr val="tx1"/>
                </a:solidFill>
                <a:latin typeface="Century Gothic"/>
              </a:defRPr>
            </a:lvl7pPr>
            <a:lvl8pPr marL="3429000" indent="-228600" defTabSz="457200" fontAlgn="base">
              <a:spcBef>
                <a:spcPct val="0"/>
              </a:spcBef>
              <a:spcAft>
                <a:spcPct val="0"/>
              </a:spcAft>
              <a:defRPr>
                <a:solidFill>
                  <a:schemeClr val="tx1"/>
                </a:solidFill>
                <a:latin typeface="Century Gothic"/>
              </a:defRPr>
            </a:lvl8pPr>
            <a:lvl9pPr marL="3886200" indent="-228600" defTabSz="457200" fontAlgn="base">
              <a:spcBef>
                <a:spcPct val="0"/>
              </a:spcBef>
              <a:spcAft>
                <a:spcPct val="0"/>
              </a:spcAft>
              <a:defRPr>
                <a:solidFill>
                  <a:schemeClr val="tx1"/>
                </a:solidFill>
                <a:latin typeface="Century Gothic"/>
              </a:defRPr>
            </a:lvl9pPr>
          </a:lstStyle>
          <a:p>
            <a:pPr eaLnBrk="1" hangingPunct="1"/>
            <a:r>
              <a:rPr lang="vi-VN" sz="2500">
                <a:latin typeface="Times New Roman" panose="02020603050405020304" pitchFamily="18" charset="0"/>
                <a:cs typeface="Times New Roman" panose="02020603050405020304" pitchFamily="18" charset="0"/>
              </a:rPr>
              <a:t>JavaScript hỗ trợ các lệnh điều kiện được sử dụng để thực hiện các hành động khác nhau trên cơ sở các điều kiện khác nhau</a:t>
            </a:r>
            <a:r>
              <a:rPr lang="en-US" sz="2500">
                <a:latin typeface="Times New Roman" panose="02020603050405020304" pitchFamily="18" charset="0"/>
                <a:cs typeface="Times New Roman" panose="02020603050405020304" pitchFamily="18" charset="0"/>
              </a:rPr>
              <a:t>.</a:t>
            </a:r>
          </a:p>
        </p:txBody>
      </p:sp>
      <p:sp>
        <p:nvSpPr>
          <p:cNvPr id="23556" name="TextBox 5"/>
          <p:cNvSpPr txBox="1">
            <a:spLocks noChangeArrowheads="1"/>
          </p:cNvSpPr>
          <p:nvPr/>
        </p:nvSpPr>
        <p:spPr bwMode="auto">
          <a:xfrm>
            <a:off x="873125" y="3014663"/>
            <a:ext cx="28590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Century Gothic"/>
              </a:defRPr>
            </a:lvl1pPr>
            <a:lvl2pPr marL="742950" indent="-285750">
              <a:defRPr>
                <a:solidFill>
                  <a:schemeClr val="tx1"/>
                </a:solidFill>
                <a:latin typeface="Century Gothic"/>
              </a:defRPr>
            </a:lvl2pPr>
            <a:lvl3pPr marL="1143000" indent="-228600">
              <a:defRPr>
                <a:solidFill>
                  <a:schemeClr val="tx1"/>
                </a:solidFill>
                <a:latin typeface="Century Gothic"/>
              </a:defRPr>
            </a:lvl3pPr>
            <a:lvl4pPr marL="1600200" indent="-228600">
              <a:defRPr>
                <a:solidFill>
                  <a:schemeClr val="tx1"/>
                </a:solidFill>
                <a:latin typeface="Century Gothic"/>
              </a:defRPr>
            </a:lvl4pPr>
            <a:lvl5pPr marL="2057400" indent="-228600">
              <a:defRPr>
                <a:solidFill>
                  <a:schemeClr val="tx1"/>
                </a:solidFill>
                <a:latin typeface="Century Gothic"/>
              </a:defRPr>
            </a:lvl5pPr>
            <a:lvl6pPr marL="2514600" indent="-228600" defTabSz="457200" fontAlgn="base">
              <a:spcBef>
                <a:spcPct val="0"/>
              </a:spcBef>
              <a:spcAft>
                <a:spcPct val="0"/>
              </a:spcAft>
              <a:defRPr>
                <a:solidFill>
                  <a:schemeClr val="tx1"/>
                </a:solidFill>
                <a:latin typeface="Century Gothic"/>
              </a:defRPr>
            </a:lvl6pPr>
            <a:lvl7pPr marL="2971800" indent="-228600" defTabSz="457200" fontAlgn="base">
              <a:spcBef>
                <a:spcPct val="0"/>
              </a:spcBef>
              <a:spcAft>
                <a:spcPct val="0"/>
              </a:spcAft>
              <a:defRPr>
                <a:solidFill>
                  <a:schemeClr val="tx1"/>
                </a:solidFill>
                <a:latin typeface="Century Gothic"/>
              </a:defRPr>
            </a:lvl7pPr>
            <a:lvl8pPr marL="3429000" indent="-228600" defTabSz="457200" fontAlgn="base">
              <a:spcBef>
                <a:spcPct val="0"/>
              </a:spcBef>
              <a:spcAft>
                <a:spcPct val="0"/>
              </a:spcAft>
              <a:defRPr>
                <a:solidFill>
                  <a:schemeClr val="tx1"/>
                </a:solidFill>
                <a:latin typeface="Century Gothic"/>
              </a:defRPr>
            </a:lvl8pPr>
            <a:lvl9pPr marL="3886200" indent="-228600" defTabSz="457200" fontAlgn="base">
              <a:spcBef>
                <a:spcPct val="0"/>
              </a:spcBef>
              <a:spcAft>
                <a:spcPct val="0"/>
              </a:spcAft>
              <a:defRPr>
                <a:solidFill>
                  <a:schemeClr val="tx1"/>
                </a:solidFill>
                <a:latin typeface="Century Gothic"/>
              </a:defRPr>
            </a:lvl9pPr>
          </a:lstStyle>
          <a:p>
            <a:pPr eaLnBrk="1" hangingPunct="1">
              <a:buFont typeface="Wingdings" panose="05000000000000000000" pitchFamily="2" charset="2"/>
              <a:buChar char="v"/>
            </a:pPr>
            <a:r>
              <a:rPr lang="en-US" sz="2800" dirty="0">
                <a:solidFill>
                  <a:srgbClr val="002060"/>
                </a:solidFill>
                <a:latin typeface="Times New Roman" panose="02020603050405020304" pitchFamily="18" charset="0"/>
                <a:cs typeface="Times New Roman" panose="02020603050405020304" pitchFamily="18" charset="0"/>
              </a:rPr>
              <a:t>lệnh </a:t>
            </a:r>
            <a:r>
              <a:rPr lang="en-US" sz="2800" b="1" dirty="0">
                <a:solidFill>
                  <a:srgbClr val="002060"/>
                </a:solidFill>
                <a:latin typeface="Times New Roman" panose="02020603050405020304" pitchFamily="18" charset="0"/>
                <a:cs typeface="Times New Roman" panose="02020603050405020304" pitchFamily="18" charset="0"/>
              </a:rPr>
              <a:t>if</a:t>
            </a:r>
            <a:endParaRPr lang="en-US" sz="2800" dirty="0">
              <a:solidFill>
                <a:srgbClr val="002060"/>
              </a:solidFill>
              <a:latin typeface="Times New Roman" panose="02020603050405020304" pitchFamily="18" charset="0"/>
              <a:cs typeface="Times New Roman" panose="02020603050405020304" pitchFamily="18" charset="0"/>
            </a:endParaRPr>
          </a:p>
        </p:txBody>
      </p:sp>
      <p:sp>
        <p:nvSpPr>
          <p:cNvPr id="23557" name="TextBox 6"/>
          <p:cNvSpPr txBox="1">
            <a:spLocks noChangeArrowheads="1"/>
          </p:cNvSpPr>
          <p:nvPr/>
        </p:nvSpPr>
        <p:spPr bwMode="auto">
          <a:xfrm>
            <a:off x="822325" y="3654425"/>
            <a:ext cx="31829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Century Gothic"/>
              </a:defRPr>
            </a:lvl1pPr>
            <a:lvl2pPr marL="742950" indent="-285750">
              <a:defRPr>
                <a:solidFill>
                  <a:schemeClr val="tx1"/>
                </a:solidFill>
                <a:latin typeface="Century Gothic"/>
              </a:defRPr>
            </a:lvl2pPr>
            <a:lvl3pPr marL="1143000" indent="-228600">
              <a:defRPr>
                <a:solidFill>
                  <a:schemeClr val="tx1"/>
                </a:solidFill>
                <a:latin typeface="Century Gothic"/>
              </a:defRPr>
            </a:lvl3pPr>
            <a:lvl4pPr marL="1600200" indent="-228600">
              <a:defRPr>
                <a:solidFill>
                  <a:schemeClr val="tx1"/>
                </a:solidFill>
                <a:latin typeface="Century Gothic"/>
              </a:defRPr>
            </a:lvl4pPr>
            <a:lvl5pPr marL="2057400" indent="-228600">
              <a:defRPr>
                <a:solidFill>
                  <a:schemeClr val="tx1"/>
                </a:solidFill>
                <a:latin typeface="Century Gothic"/>
              </a:defRPr>
            </a:lvl5pPr>
            <a:lvl6pPr marL="2514600" indent="-228600" defTabSz="457200" fontAlgn="base">
              <a:spcBef>
                <a:spcPct val="0"/>
              </a:spcBef>
              <a:spcAft>
                <a:spcPct val="0"/>
              </a:spcAft>
              <a:defRPr>
                <a:solidFill>
                  <a:schemeClr val="tx1"/>
                </a:solidFill>
                <a:latin typeface="Century Gothic"/>
              </a:defRPr>
            </a:lvl6pPr>
            <a:lvl7pPr marL="2971800" indent="-228600" defTabSz="457200" fontAlgn="base">
              <a:spcBef>
                <a:spcPct val="0"/>
              </a:spcBef>
              <a:spcAft>
                <a:spcPct val="0"/>
              </a:spcAft>
              <a:defRPr>
                <a:solidFill>
                  <a:schemeClr val="tx1"/>
                </a:solidFill>
                <a:latin typeface="Century Gothic"/>
              </a:defRPr>
            </a:lvl7pPr>
            <a:lvl8pPr marL="3429000" indent="-228600" defTabSz="457200" fontAlgn="base">
              <a:spcBef>
                <a:spcPct val="0"/>
              </a:spcBef>
              <a:spcAft>
                <a:spcPct val="0"/>
              </a:spcAft>
              <a:defRPr>
                <a:solidFill>
                  <a:schemeClr val="tx1"/>
                </a:solidFill>
                <a:latin typeface="Century Gothic"/>
              </a:defRPr>
            </a:lvl8pPr>
            <a:lvl9pPr marL="3886200" indent="-228600" defTabSz="457200" fontAlgn="base">
              <a:spcBef>
                <a:spcPct val="0"/>
              </a:spcBef>
              <a:spcAft>
                <a:spcPct val="0"/>
              </a:spcAft>
              <a:defRPr>
                <a:solidFill>
                  <a:schemeClr val="tx1"/>
                </a:solidFill>
                <a:latin typeface="Century Gothic"/>
              </a:defRPr>
            </a:lvl9pPr>
          </a:lstStyle>
          <a:p>
            <a:pPr eaLnBrk="1" hangingPunct="1">
              <a:buFont typeface="Wingdings" panose="05000000000000000000" pitchFamily="2" charset="2"/>
              <a:buChar char="v"/>
            </a:pPr>
            <a:r>
              <a:rPr lang="en-US" sz="2800" dirty="0">
                <a:solidFill>
                  <a:srgbClr val="002060"/>
                </a:solidFill>
                <a:latin typeface="Times New Roman" panose="02020603050405020304" pitchFamily="18" charset="0"/>
                <a:cs typeface="Times New Roman" panose="02020603050405020304" pitchFamily="18" charset="0"/>
              </a:rPr>
              <a:t>lệnh </a:t>
            </a:r>
            <a:r>
              <a:rPr lang="en-US" sz="2800" b="1" dirty="0">
                <a:solidFill>
                  <a:srgbClr val="002060"/>
                </a:solidFill>
                <a:latin typeface="Times New Roman" panose="02020603050405020304" pitchFamily="18" charset="0"/>
                <a:cs typeface="Times New Roman" panose="02020603050405020304" pitchFamily="18" charset="0"/>
              </a:rPr>
              <a:t>if ... else</a:t>
            </a:r>
            <a:endParaRPr lang="en-US" sz="2800" dirty="0">
              <a:solidFill>
                <a:srgbClr val="002060"/>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05225" y="2331675"/>
            <a:ext cx="3886200" cy="398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a:spLocks noChangeArrowheads="1"/>
          </p:cNvSpPr>
          <p:nvPr/>
        </p:nvSpPr>
        <p:spPr bwMode="auto">
          <a:xfrm>
            <a:off x="5486400" y="2572544"/>
            <a:ext cx="4873625" cy="344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a:defRPr>
            </a:lvl1pPr>
            <a:lvl2pPr marL="742950" indent="-285750">
              <a:defRPr>
                <a:solidFill>
                  <a:schemeClr val="tx1"/>
                </a:solidFill>
                <a:latin typeface="Century Gothic"/>
              </a:defRPr>
            </a:lvl2pPr>
            <a:lvl3pPr marL="1143000" indent="-228600">
              <a:defRPr>
                <a:solidFill>
                  <a:schemeClr val="tx1"/>
                </a:solidFill>
                <a:latin typeface="Century Gothic"/>
              </a:defRPr>
            </a:lvl3pPr>
            <a:lvl4pPr marL="1600200" indent="-228600">
              <a:defRPr>
                <a:solidFill>
                  <a:schemeClr val="tx1"/>
                </a:solidFill>
                <a:latin typeface="Century Gothic"/>
              </a:defRPr>
            </a:lvl4pPr>
            <a:lvl5pPr marL="2057400" indent="-228600">
              <a:defRPr>
                <a:solidFill>
                  <a:schemeClr val="tx1"/>
                </a:solidFill>
                <a:latin typeface="Century Gothic"/>
              </a:defRPr>
            </a:lvl5pPr>
            <a:lvl6pPr marL="2514600" indent="-228600" defTabSz="457200" fontAlgn="base">
              <a:spcBef>
                <a:spcPct val="0"/>
              </a:spcBef>
              <a:spcAft>
                <a:spcPct val="0"/>
              </a:spcAft>
              <a:defRPr>
                <a:solidFill>
                  <a:schemeClr val="tx1"/>
                </a:solidFill>
                <a:latin typeface="Century Gothic"/>
              </a:defRPr>
            </a:lvl6pPr>
            <a:lvl7pPr marL="2971800" indent="-228600" defTabSz="457200" fontAlgn="base">
              <a:spcBef>
                <a:spcPct val="0"/>
              </a:spcBef>
              <a:spcAft>
                <a:spcPct val="0"/>
              </a:spcAft>
              <a:defRPr>
                <a:solidFill>
                  <a:schemeClr val="tx1"/>
                </a:solidFill>
                <a:latin typeface="Century Gothic"/>
              </a:defRPr>
            </a:lvl7pPr>
            <a:lvl8pPr marL="3429000" indent="-228600" defTabSz="457200" fontAlgn="base">
              <a:spcBef>
                <a:spcPct val="0"/>
              </a:spcBef>
              <a:spcAft>
                <a:spcPct val="0"/>
              </a:spcAft>
              <a:defRPr>
                <a:solidFill>
                  <a:schemeClr val="tx1"/>
                </a:solidFill>
                <a:latin typeface="Century Gothic"/>
              </a:defRPr>
            </a:lvl8pPr>
            <a:lvl9pPr marL="3886200" indent="-228600" defTabSz="457200" fontAlgn="base">
              <a:spcBef>
                <a:spcPct val="0"/>
              </a:spcBef>
              <a:spcAft>
                <a:spcPct val="0"/>
              </a:spcAft>
              <a:defRPr>
                <a:solidFill>
                  <a:schemeClr val="tx1"/>
                </a:solidFill>
                <a:latin typeface="Century Gothic"/>
              </a:defRPr>
            </a:lvl9pPr>
          </a:lstStyle>
          <a:p>
            <a:pPr eaLnBrk="1" hangingPunct="1"/>
            <a:r>
              <a:rPr lang="en-US" sz="2000" dirty="0">
                <a:latin typeface="Times New Roman" panose="02020603050405020304" pitchFamily="18" charset="0"/>
                <a:cs typeface="Times New Roman" panose="02020603050405020304" pitchFamily="18" charset="0"/>
              </a:rPr>
              <a:t>&lt;script type="text/javascript"&gt;</a:t>
            </a:r>
          </a:p>
          <a:p>
            <a:pPr eaLnBrk="1" hangingPunct="1"/>
            <a:r>
              <a:rPr lang="en-US" sz="2000" dirty="0">
                <a:latin typeface="Times New Roman" panose="02020603050405020304" pitchFamily="18" charset="0"/>
                <a:cs typeface="Times New Roman" panose="02020603050405020304" pitchFamily="18" charset="0"/>
              </a:rPr>
              <a:t>            var age = 10;</a:t>
            </a:r>
          </a:p>
          <a:p>
            <a:pPr eaLnBrk="1" hangingPunct="1"/>
            <a:r>
              <a:rPr lang="en-US" sz="2000" dirty="0">
                <a:latin typeface="Times New Roman" panose="02020603050405020304" pitchFamily="18" charset="0"/>
                <a:cs typeface="Times New Roman" panose="02020603050405020304" pitchFamily="18" charset="0"/>
              </a:rPr>
              <a:t>            if( age &gt;</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18 ){</a:t>
            </a:r>
          </a:p>
          <a:p>
            <a:pPr eaLnBrk="1" hangingPunct="1"/>
            <a:r>
              <a:rPr lang="en-US" sz="2000" dirty="0">
                <a:latin typeface="Times New Roman" panose="02020603050405020304" pitchFamily="18" charset="0"/>
                <a:cs typeface="Times New Roman" panose="02020603050405020304" pitchFamily="18" charset="0"/>
              </a:rPr>
              <a:t>               document.write("&lt;p&gt;Bạn hơn 18 tuổi&lt;/p&gt;");</a:t>
            </a:r>
          </a:p>
          <a:p>
            <a:pPr eaLnBrk="1" hangingPunct="1"/>
            <a:r>
              <a:rPr lang="en-US" sz="2000" dirty="0">
                <a:latin typeface="Times New Roman" panose="02020603050405020304" pitchFamily="18" charset="0"/>
                <a:cs typeface="Times New Roman" panose="02020603050405020304" pitchFamily="18" charset="0"/>
              </a:rPr>
              <a:t>            } else {</a:t>
            </a:r>
          </a:p>
          <a:p>
            <a:pPr eaLnBrk="1" hangingPunct="1"/>
            <a:r>
              <a:rPr lang="en-US" sz="2000" dirty="0">
                <a:latin typeface="Times New Roman" panose="02020603050405020304" pitchFamily="18" charset="0"/>
                <a:cs typeface="Times New Roman" panose="02020603050405020304" pitchFamily="18" charset="0"/>
              </a:rPr>
              <a:t>            	document.write("&lt;p&gt;Bạn chưa đủ 18 tuổi&lt;/p&gt;");</a:t>
            </a:r>
          </a:p>
          <a:p>
            <a:pPr eaLnBrk="1" hangingPunct="1"/>
            <a:r>
              <a:rPr lang="en-US" sz="2000" dirty="0">
                <a:latin typeface="Times New Roman" panose="02020603050405020304" pitchFamily="18" charset="0"/>
                <a:cs typeface="Times New Roman" panose="02020603050405020304" pitchFamily="18" charset="0"/>
              </a:rPr>
              <a:t>            }</a:t>
            </a:r>
          </a:p>
          <a:p>
            <a:pPr eaLnBrk="1" hangingPunct="1"/>
            <a:r>
              <a:rPr lang="en-US" sz="2000" dirty="0">
                <a:latin typeface="Times New Roman" panose="02020603050405020304" pitchFamily="18" charset="0"/>
                <a:cs typeface="Times New Roman" panose="02020603050405020304" pitchFamily="18" charset="0"/>
              </a:rPr>
              <a:t>      &lt;/script&gt;</a:t>
            </a:r>
          </a:p>
          <a:p>
            <a:pPr eaLnBrk="1" hangingPunct="1"/>
            <a:endParaRPr lang="en-US"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86895" y="5725136"/>
            <a:ext cx="3925887"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xit" presetSubtype="0" fill="hold" nodeType="clickEffect">
                                  <p:stCondLst>
                                    <p:cond delay="0"/>
                                  </p:stCondLst>
                                  <p:childTnLst>
                                    <p:animEffect transition="out" filter="fade">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Box 1"/>
          <p:cNvSpPr txBox="1">
            <a:spLocks noChangeArrowheads="1"/>
          </p:cNvSpPr>
          <p:nvPr/>
        </p:nvSpPr>
        <p:spPr bwMode="auto">
          <a:xfrm>
            <a:off x="2278063" y="582613"/>
            <a:ext cx="300831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a:defRPr>
            </a:lvl1pPr>
            <a:lvl2pPr marL="742950" indent="-285750">
              <a:defRPr>
                <a:solidFill>
                  <a:schemeClr val="tx1"/>
                </a:solidFill>
                <a:latin typeface="Century Gothic"/>
              </a:defRPr>
            </a:lvl2pPr>
            <a:lvl3pPr marL="1143000" indent="-228600">
              <a:defRPr>
                <a:solidFill>
                  <a:schemeClr val="tx1"/>
                </a:solidFill>
                <a:latin typeface="Century Gothic"/>
              </a:defRPr>
            </a:lvl3pPr>
            <a:lvl4pPr marL="1600200" indent="-228600">
              <a:defRPr>
                <a:solidFill>
                  <a:schemeClr val="tx1"/>
                </a:solidFill>
                <a:latin typeface="Century Gothic"/>
              </a:defRPr>
            </a:lvl4pPr>
            <a:lvl5pPr marL="2057400" indent="-228600">
              <a:defRPr>
                <a:solidFill>
                  <a:schemeClr val="tx1"/>
                </a:solidFill>
                <a:latin typeface="Century Gothic"/>
              </a:defRPr>
            </a:lvl5pPr>
            <a:lvl6pPr marL="2514600" indent="-228600" defTabSz="457200" fontAlgn="base">
              <a:spcBef>
                <a:spcPct val="0"/>
              </a:spcBef>
              <a:spcAft>
                <a:spcPct val="0"/>
              </a:spcAft>
              <a:defRPr>
                <a:solidFill>
                  <a:schemeClr val="tx1"/>
                </a:solidFill>
                <a:latin typeface="Century Gothic"/>
              </a:defRPr>
            </a:lvl6pPr>
            <a:lvl7pPr marL="2971800" indent="-228600" defTabSz="457200" fontAlgn="base">
              <a:spcBef>
                <a:spcPct val="0"/>
              </a:spcBef>
              <a:spcAft>
                <a:spcPct val="0"/>
              </a:spcAft>
              <a:defRPr>
                <a:solidFill>
                  <a:schemeClr val="tx1"/>
                </a:solidFill>
                <a:latin typeface="Century Gothic"/>
              </a:defRPr>
            </a:lvl7pPr>
            <a:lvl8pPr marL="3429000" indent="-228600" defTabSz="457200" fontAlgn="base">
              <a:spcBef>
                <a:spcPct val="0"/>
              </a:spcBef>
              <a:spcAft>
                <a:spcPct val="0"/>
              </a:spcAft>
              <a:defRPr>
                <a:solidFill>
                  <a:schemeClr val="tx1"/>
                </a:solidFill>
                <a:latin typeface="Century Gothic"/>
              </a:defRPr>
            </a:lvl8pPr>
            <a:lvl9pPr marL="3886200" indent="-228600" defTabSz="457200" fontAlgn="base">
              <a:spcBef>
                <a:spcPct val="0"/>
              </a:spcBef>
              <a:spcAft>
                <a:spcPct val="0"/>
              </a:spcAft>
              <a:defRPr>
                <a:solidFill>
                  <a:schemeClr val="tx1"/>
                </a:solidFill>
                <a:latin typeface="Century Gothic"/>
              </a:defRPr>
            </a:lvl9pPr>
          </a:lstStyle>
          <a:p>
            <a:pPr eaLnBrk="1" hangingPunct="1"/>
            <a:r>
              <a:rPr lang="en-US" sz="4000">
                <a:solidFill>
                  <a:srgbClr val="FF0000"/>
                </a:solidFill>
                <a:latin typeface="Times New Roman" panose="02020603050405020304" pitchFamily="18" charset="0"/>
                <a:cs typeface="Times New Roman" panose="02020603050405020304" pitchFamily="18" charset="0"/>
              </a:rPr>
              <a:t>Vòng lặp</a:t>
            </a:r>
          </a:p>
        </p:txBody>
      </p:sp>
      <p:sp>
        <p:nvSpPr>
          <p:cNvPr id="3" name="TextBox 2"/>
          <p:cNvSpPr txBox="1">
            <a:spLocks noChangeArrowheads="1"/>
          </p:cNvSpPr>
          <p:nvPr/>
        </p:nvSpPr>
        <p:spPr bwMode="auto">
          <a:xfrm>
            <a:off x="996950" y="1612900"/>
            <a:ext cx="3025775"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defRPr>
                <a:solidFill>
                  <a:schemeClr val="tx1"/>
                </a:solidFill>
                <a:latin typeface="Century Gothic"/>
              </a:defRPr>
            </a:lvl1pPr>
            <a:lvl2pPr marL="742950" indent="-285750">
              <a:defRPr>
                <a:solidFill>
                  <a:schemeClr val="tx1"/>
                </a:solidFill>
                <a:latin typeface="Century Gothic"/>
              </a:defRPr>
            </a:lvl2pPr>
            <a:lvl3pPr marL="1143000" indent="-228600">
              <a:defRPr>
                <a:solidFill>
                  <a:schemeClr val="tx1"/>
                </a:solidFill>
                <a:latin typeface="Century Gothic"/>
              </a:defRPr>
            </a:lvl3pPr>
            <a:lvl4pPr marL="1600200" indent="-228600">
              <a:defRPr>
                <a:solidFill>
                  <a:schemeClr val="tx1"/>
                </a:solidFill>
                <a:latin typeface="Century Gothic"/>
              </a:defRPr>
            </a:lvl4pPr>
            <a:lvl5pPr marL="2057400" indent="-228600">
              <a:defRPr>
                <a:solidFill>
                  <a:schemeClr val="tx1"/>
                </a:solidFill>
                <a:latin typeface="Century Gothic"/>
              </a:defRPr>
            </a:lvl5pPr>
            <a:lvl6pPr marL="2514600" indent="-228600" defTabSz="457200" fontAlgn="base">
              <a:spcBef>
                <a:spcPct val="0"/>
              </a:spcBef>
              <a:spcAft>
                <a:spcPct val="0"/>
              </a:spcAft>
              <a:defRPr>
                <a:solidFill>
                  <a:schemeClr val="tx1"/>
                </a:solidFill>
                <a:latin typeface="Century Gothic"/>
              </a:defRPr>
            </a:lvl6pPr>
            <a:lvl7pPr marL="2971800" indent="-228600" defTabSz="457200" fontAlgn="base">
              <a:spcBef>
                <a:spcPct val="0"/>
              </a:spcBef>
              <a:spcAft>
                <a:spcPct val="0"/>
              </a:spcAft>
              <a:defRPr>
                <a:solidFill>
                  <a:schemeClr val="tx1"/>
                </a:solidFill>
                <a:latin typeface="Century Gothic"/>
              </a:defRPr>
            </a:lvl7pPr>
            <a:lvl8pPr marL="3429000" indent="-228600" defTabSz="457200" fontAlgn="base">
              <a:spcBef>
                <a:spcPct val="0"/>
              </a:spcBef>
              <a:spcAft>
                <a:spcPct val="0"/>
              </a:spcAft>
              <a:defRPr>
                <a:solidFill>
                  <a:schemeClr val="tx1"/>
                </a:solidFill>
                <a:latin typeface="Century Gothic"/>
              </a:defRPr>
            </a:lvl8pPr>
            <a:lvl9pPr marL="3886200" indent="-228600" defTabSz="457200" fontAlgn="base">
              <a:spcBef>
                <a:spcPct val="0"/>
              </a:spcBef>
              <a:spcAft>
                <a:spcPct val="0"/>
              </a:spcAft>
              <a:defRPr>
                <a:solidFill>
                  <a:schemeClr val="tx1"/>
                </a:solidFill>
                <a:latin typeface="Century Gothic"/>
              </a:defRPr>
            </a:lvl9pPr>
          </a:lstStyle>
          <a:p>
            <a:pPr eaLnBrk="1" hangingPunct="1">
              <a:buFont typeface="Wingdings" panose="05000000000000000000" pitchFamily="2" charset="2"/>
              <a:buChar char="v"/>
            </a:pPr>
            <a:r>
              <a:rPr lang="en-US" sz="3000">
                <a:solidFill>
                  <a:srgbClr val="002060"/>
                </a:solidFill>
                <a:latin typeface="Times New Roman" panose="02020603050405020304" pitchFamily="18" charset="0"/>
                <a:cs typeface="Times New Roman" panose="02020603050405020304" pitchFamily="18" charset="0"/>
              </a:rPr>
              <a:t>Vòng lặp For</a:t>
            </a:r>
          </a:p>
        </p:txBody>
      </p:sp>
      <p:sp>
        <p:nvSpPr>
          <p:cNvPr id="4" name="TextBox 3"/>
          <p:cNvSpPr txBox="1"/>
          <p:nvPr/>
        </p:nvSpPr>
        <p:spPr>
          <a:xfrm>
            <a:off x="1430338" y="2166938"/>
            <a:ext cx="4703762" cy="3486150"/>
          </a:xfrm>
          <a:prstGeom prst="rect">
            <a:avLst/>
          </a:prstGeom>
          <a:noFill/>
        </p:spPr>
        <p:txBody>
          <a:bodyPr>
            <a:spAutoFit/>
          </a:bodyPr>
          <a:lstStyle/>
          <a:p>
            <a:pPr eaLnBrk="1" fontAlgn="auto" hangingPunct="1">
              <a:lnSpc>
                <a:spcPct val="150000"/>
              </a:lnSpc>
              <a:spcBef>
                <a:spcPts val="0"/>
              </a:spcBef>
              <a:spcAft>
                <a:spcPts val="0"/>
              </a:spcAft>
              <a:defRPr/>
            </a:pPr>
            <a:r>
              <a:rPr lang="en-US" sz="2500" dirty="0">
                <a:latin typeface="Times New Roman" panose="02020603050405020304" pitchFamily="18" charset="0"/>
                <a:cs typeface="Times New Roman" panose="02020603050405020304" pitchFamily="18" charset="0"/>
              </a:rPr>
              <a:t>Bao gồm 3 phần quan trọng:</a:t>
            </a:r>
          </a:p>
          <a:p>
            <a:pPr marL="342900" indent="-342900" eaLnBrk="1" fontAlgn="auto" hangingPunct="1">
              <a:lnSpc>
                <a:spcPct val="150000"/>
              </a:lnSpc>
              <a:spcBef>
                <a:spcPts val="0"/>
              </a:spcBef>
              <a:spcAft>
                <a:spcPts val="0"/>
              </a:spcAft>
              <a:buFont typeface="Arial" panose="020B0604020202020204" pitchFamily="34" charset="0"/>
              <a:buChar char="•"/>
              <a:defRPr/>
            </a:pPr>
            <a:r>
              <a:rPr lang="vi-VN" sz="2500" dirty="0">
                <a:latin typeface="Times New Roman" panose="02020603050405020304" pitchFamily="18" charset="0"/>
                <a:cs typeface="Times New Roman" panose="02020603050405020304" pitchFamily="18" charset="0"/>
              </a:rPr>
              <a:t>Phần khởi tạo vòng lặp – initialization,</a:t>
            </a:r>
            <a:endParaRPr lang="en-US" sz="2500" dirty="0">
              <a:latin typeface="Times New Roman" panose="02020603050405020304" pitchFamily="18" charset="0"/>
              <a:cs typeface="Times New Roman" panose="02020603050405020304" pitchFamily="18" charset="0"/>
            </a:endParaRPr>
          </a:p>
          <a:p>
            <a:pPr marL="342900" indent="-342900" eaLnBrk="1" fontAlgn="auto" hangingPunct="1">
              <a:lnSpc>
                <a:spcPct val="150000"/>
              </a:lnSpc>
              <a:spcBef>
                <a:spcPts val="0"/>
              </a:spcBef>
              <a:spcAft>
                <a:spcPts val="0"/>
              </a:spcAft>
              <a:buFont typeface="Arial" panose="020B0604020202020204" pitchFamily="34" charset="0"/>
              <a:buChar char="•"/>
              <a:defRPr/>
            </a:pPr>
            <a:r>
              <a:rPr lang="vi-VN" sz="2500" dirty="0">
                <a:latin typeface="Times New Roman" panose="02020603050405020304" pitchFamily="18" charset="0"/>
                <a:cs typeface="Times New Roman" panose="02020603050405020304" pitchFamily="18" charset="0"/>
              </a:rPr>
              <a:t>Phần kiểm tra lệnh – test statement</a:t>
            </a:r>
            <a:endParaRPr lang="en-US" sz="2500" dirty="0">
              <a:latin typeface="Times New Roman" panose="02020603050405020304" pitchFamily="18" charset="0"/>
              <a:cs typeface="Times New Roman" panose="02020603050405020304" pitchFamily="18" charset="0"/>
            </a:endParaRPr>
          </a:p>
          <a:p>
            <a:pPr marL="342900" indent="-342900" eaLnBrk="1" fontAlgn="auto" hangingPunct="1">
              <a:lnSpc>
                <a:spcPct val="150000"/>
              </a:lnSpc>
              <a:spcBef>
                <a:spcPts val="0"/>
              </a:spcBef>
              <a:spcAft>
                <a:spcPts val="0"/>
              </a:spcAft>
              <a:buFont typeface="Arial" panose="020B0604020202020204" pitchFamily="34" charset="0"/>
              <a:buChar char="•"/>
              <a:defRPr/>
            </a:pPr>
            <a:r>
              <a:rPr lang="vi-VN" sz="2500" dirty="0">
                <a:latin typeface="Times New Roman" panose="02020603050405020304" pitchFamily="18" charset="0"/>
                <a:cs typeface="Times New Roman" panose="02020603050405020304" pitchFamily="18" charset="0"/>
              </a:rPr>
              <a:t>Phần lệnh lặp lại</a:t>
            </a:r>
            <a:endParaRPr lang="en-US" sz="2500" dirty="0">
              <a:latin typeface="Times New Roman" panose="02020603050405020304" pitchFamily="18" charset="0"/>
              <a:cs typeface="Times New Roman" panose="02020603050405020304" pitchFamily="18" charset="0"/>
            </a:endParaRPr>
          </a:p>
        </p:txBody>
      </p:sp>
      <p:sp>
        <p:nvSpPr>
          <p:cNvPr id="5" name="TextBox 4"/>
          <p:cNvSpPr txBox="1">
            <a:spLocks noChangeArrowheads="1"/>
          </p:cNvSpPr>
          <p:nvPr/>
        </p:nvSpPr>
        <p:spPr bwMode="auto">
          <a:xfrm>
            <a:off x="6516688" y="1612900"/>
            <a:ext cx="191293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entury Gothic"/>
              </a:defRPr>
            </a:lvl1pPr>
            <a:lvl2pPr marL="742950" indent="-285750">
              <a:defRPr>
                <a:solidFill>
                  <a:schemeClr val="tx1"/>
                </a:solidFill>
                <a:latin typeface="Century Gothic"/>
              </a:defRPr>
            </a:lvl2pPr>
            <a:lvl3pPr marL="1143000" indent="-228600">
              <a:defRPr>
                <a:solidFill>
                  <a:schemeClr val="tx1"/>
                </a:solidFill>
                <a:latin typeface="Century Gothic"/>
              </a:defRPr>
            </a:lvl3pPr>
            <a:lvl4pPr marL="1600200" indent="-228600">
              <a:defRPr>
                <a:solidFill>
                  <a:schemeClr val="tx1"/>
                </a:solidFill>
                <a:latin typeface="Century Gothic"/>
              </a:defRPr>
            </a:lvl4pPr>
            <a:lvl5pPr marL="2057400" indent="-228600">
              <a:defRPr>
                <a:solidFill>
                  <a:schemeClr val="tx1"/>
                </a:solidFill>
                <a:latin typeface="Century Gothic"/>
              </a:defRPr>
            </a:lvl5pPr>
            <a:lvl6pPr marL="2514600" indent="-228600" defTabSz="457200" fontAlgn="base">
              <a:spcBef>
                <a:spcPct val="0"/>
              </a:spcBef>
              <a:spcAft>
                <a:spcPct val="0"/>
              </a:spcAft>
              <a:defRPr>
                <a:solidFill>
                  <a:schemeClr val="tx1"/>
                </a:solidFill>
                <a:latin typeface="Century Gothic"/>
              </a:defRPr>
            </a:lvl6pPr>
            <a:lvl7pPr marL="2971800" indent="-228600" defTabSz="457200" fontAlgn="base">
              <a:spcBef>
                <a:spcPct val="0"/>
              </a:spcBef>
              <a:spcAft>
                <a:spcPct val="0"/>
              </a:spcAft>
              <a:defRPr>
                <a:solidFill>
                  <a:schemeClr val="tx1"/>
                </a:solidFill>
                <a:latin typeface="Century Gothic"/>
              </a:defRPr>
            </a:lvl7pPr>
            <a:lvl8pPr marL="3429000" indent="-228600" defTabSz="457200" fontAlgn="base">
              <a:spcBef>
                <a:spcPct val="0"/>
              </a:spcBef>
              <a:spcAft>
                <a:spcPct val="0"/>
              </a:spcAft>
              <a:defRPr>
                <a:solidFill>
                  <a:schemeClr val="tx1"/>
                </a:solidFill>
                <a:latin typeface="Century Gothic"/>
              </a:defRPr>
            </a:lvl8pPr>
            <a:lvl9pPr marL="3886200" indent="-228600" defTabSz="457200" fontAlgn="base">
              <a:spcBef>
                <a:spcPct val="0"/>
              </a:spcBef>
              <a:spcAft>
                <a:spcPct val="0"/>
              </a:spcAft>
              <a:defRPr>
                <a:solidFill>
                  <a:schemeClr val="tx1"/>
                </a:solidFill>
                <a:latin typeface="Century Gothic"/>
              </a:defRPr>
            </a:lvl9pPr>
          </a:lstStyle>
          <a:p>
            <a:pPr eaLnBrk="1" hangingPunct="1">
              <a:buFont typeface="Arial" panose="020B0604020202020204" pitchFamily="34" charset="0"/>
              <a:buChar char="•"/>
            </a:pPr>
            <a:r>
              <a:rPr lang="en-US" sz="2500">
                <a:latin typeface="Times New Roman" panose="02020603050405020304" pitchFamily="18" charset="0"/>
                <a:cs typeface="Times New Roman" panose="02020603050405020304" pitchFamily="18" charset="0"/>
              </a:rPr>
              <a:t>Cú pháp</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40413" y="2300288"/>
            <a:ext cx="6351587" cy="120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p:nvSpPr>
        <p:spPr bwMode="auto">
          <a:xfrm>
            <a:off x="5840413" y="3787775"/>
            <a:ext cx="6096000" cy="124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a:defRPr>
            </a:lvl1pPr>
            <a:lvl2pPr marL="742950" indent="-285750">
              <a:defRPr>
                <a:solidFill>
                  <a:schemeClr val="tx1"/>
                </a:solidFill>
                <a:latin typeface="Century Gothic"/>
              </a:defRPr>
            </a:lvl2pPr>
            <a:lvl3pPr marL="1143000" indent="-228600">
              <a:defRPr>
                <a:solidFill>
                  <a:schemeClr val="tx1"/>
                </a:solidFill>
                <a:latin typeface="Century Gothic"/>
              </a:defRPr>
            </a:lvl3pPr>
            <a:lvl4pPr marL="1600200" indent="-228600">
              <a:defRPr>
                <a:solidFill>
                  <a:schemeClr val="tx1"/>
                </a:solidFill>
                <a:latin typeface="Century Gothic"/>
              </a:defRPr>
            </a:lvl4pPr>
            <a:lvl5pPr marL="2057400" indent="-228600">
              <a:defRPr>
                <a:solidFill>
                  <a:schemeClr val="tx1"/>
                </a:solidFill>
                <a:latin typeface="Century Gothic"/>
              </a:defRPr>
            </a:lvl5pPr>
            <a:lvl6pPr marL="2514600" indent="-228600" defTabSz="457200" fontAlgn="base">
              <a:spcBef>
                <a:spcPct val="0"/>
              </a:spcBef>
              <a:spcAft>
                <a:spcPct val="0"/>
              </a:spcAft>
              <a:defRPr>
                <a:solidFill>
                  <a:schemeClr val="tx1"/>
                </a:solidFill>
                <a:latin typeface="Century Gothic"/>
              </a:defRPr>
            </a:lvl6pPr>
            <a:lvl7pPr marL="2971800" indent="-228600" defTabSz="457200" fontAlgn="base">
              <a:spcBef>
                <a:spcPct val="0"/>
              </a:spcBef>
              <a:spcAft>
                <a:spcPct val="0"/>
              </a:spcAft>
              <a:defRPr>
                <a:solidFill>
                  <a:schemeClr val="tx1"/>
                </a:solidFill>
                <a:latin typeface="Century Gothic"/>
              </a:defRPr>
            </a:lvl7pPr>
            <a:lvl8pPr marL="3429000" indent="-228600" defTabSz="457200" fontAlgn="base">
              <a:spcBef>
                <a:spcPct val="0"/>
              </a:spcBef>
              <a:spcAft>
                <a:spcPct val="0"/>
              </a:spcAft>
              <a:defRPr>
                <a:solidFill>
                  <a:schemeClr val="tx1"/>
                </a:solidFill>
                <a:latin typeface="Century Gothic"/>
              </a:defRPr>
            </a:lvl8pPr>
            <a:lvl9pPr marL="3886200" indent="-228600" defTabSz="457200" fontAlgn="base">
              <a:spcBef>
                <a:spcPct val="0"/>
              </a:spcBef>
              <a:spcAft>
                <a:spcPct val="0"/>
              </a:spcAft>
              <a:defRPr>
                <a:solidFill>
                  <a:schemeClr val="tx1"/>
                </a:solidFill>
                <a:latin typeface="Century Gothic"/>
              </a:defRPr>
            </a:lvl9pPr>
          </a:lstStyle>
          <a:p>
            <a:pPr eaLnBrk="1" hangingPunct="1"/>
            <a:r>
              <a:rPr lang="en-US" sz="2500">
                <a:latin typeface="Times New Roman" panose="02020603050405020304" pitchFamily="18" charset="0"/>
                <a:cs typeface="Times New Roman" panose="02020603050405020304" pitchFamily="18" charset="0"/>
              </a:rPr>
              <a:t>for(var i=9; i&gt;1; i--){</a:t>
            </a:r>
          </a:p>
          <a:p>
            <a:pPr eaLnBrk="1" hangingPunct="1"/>
            <a:r>
              <a:rPr lang="en-US" sz="2500">
                <a:latin typeface="Times New Roman" panose="02020603050405020304" pitchFamily="18" charset="0"/>
                <a:cs typeface="Times New Roman" panose="02020603050405020304" pitchFamily="18" charset="0"/>
              </a:rPr>
              <a:t>            document.write("Số: " + i + “ | ");</a:t>
            </a:r>
          </a:p>
          <a:p>
            <a:pPr eaLnBrk="1" hangingPunct="1"/>
            <a:r>
              <a:rPr lang="en-US" sz="2500">
                <a:latin typeface="Times New Roman" panose="02020603050405020304" pitchFamily="18" charset="0"/>
                <a:cs typeface="Times New Roman" panose="02020603050405020304" pitchFamily="18" charset="0"/>
              </a:rPr>
              <a:t>        }</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86375" y="5345113"/>
            <a:ext cx="6818313"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par>
                          <p:cTn id="18" fill="hold" nodeType="afterGroup">
                            <p:stCondLst>
                              <p:cond delay="500"/>
                            </p:stCondLst>
                            <p:childTnLst>
                              <p:par>
                                <p:cTn id="19" presetID="10" presetClass="entr" presetSubtype="0"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Box 1"/>
          <p:cNvSpPr txBox="1">
            <a:spLocks noChangeArrowheads="1"/>
          </p:cNvSpPr>
          <p:nvPr/>
        </p:nvSpPr>
        <p:spPr bwMode="auto">
          <a:xfrm>
            <a:off x="2278063" y="582613"/>
            <a:ext cx="300831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a:defRPr>
            </a:lvl1pPr>
            <a:lvl2pPr marL="742950" indent="-285750">
              <a:defRPr>
                <a:solidFill>
                  <a:schemeClr val="tx1"/>
                </a:solidFill>
                <a:latin typeface="Century Gothic"/>
              </a:defRPr>
            </a:lvl2pPr>
            <a:lvl3pPr marL="1143000" indent="-228600">
              <a:defRPr>
                <a:solidFill>
                  <a:schemeClr val="tx1"/>
                </a:solidFill>
                <a:latin typeface="Century Gothic"/>
              </a:defRPr>
            </a:lvl3pPr>
            <a:lvl4pPr marL="1600200" indent="-228600">
              <a:defRPr>
                <a:solidFill>
                  <a:schemeClr val="tx1"/>
                </a:solidFill>
                <a:latin typeface="Century Gothic"/>
              </a:defRPr>
            </a:lvl4pPr>
            <a:lvl5pPr marL="2057400" indent="-228600">
              <a:defRPr>
                <a:solidFill>
                  <a:schemeClr val="tx1"/>
                </a:solidFill>
                <a:latin typeface="Century Gothic"/>
              </a:defRPr>
            </a:lvl5pPr>
            <a:lvl6pPr marL="2514600" indent="-228600" defTabSz="457200" fontAlgn="base">
              <a:spcBef>
                <a:spcPct val="0"/>
              </a:spcBef>
              <a:spcAft>
                <a:spcPct val="0"/>
              </a:spcAft>
              <a:defRPr>
                <a:solidFill>
                  <a:schemeClr val="tx1"/>
                </a:solidFill>
                <a:latin typeface="Century Gothic"/>
              </a:defRPr>
            </a:lvl6pPr>
            <a:lvl7pPr marL="2971800" indent="-228600" defTabSz="457200" fontAlgn="base">
              <a:spcBef>
                <a:spcPct val="0"/>
              </a:spcBef>
              <a:spcAft>
                <a:spcPct val="0"/>
              </a:spcAft>
              <a:defRPr>
                <a:solidFill>
                  <a:schemeClr val="tx1"/>
                </a:solidFill>
                <a:latin typeface="Century Gothic"/>
              </a:defRPr>
            </a:lvl7pPr>
            <a:lvl8pPr marL="3429000" indent="-228600" defTabSz="457200" fontAlgn="base">
              <a:spcBef>
                <a:spcPct val="0"/>
              </a:spcBef>
              <a:spcAft>
                <a:spcPct val="0"/>
              </a:spcAft>
              <a:defRPr>
                <a:solidFill>
                  <a:schemeClr val="tx1"/>
                </a:solidFill>
                <a:latin typeface="Century Gothic"/>
              </a:defRPr>
            </a:lvl8pPr>
            <a:lvl9pPr marL="3886200" indent="-228600" defTabSz="457200" fontAlgn="base">
              <a:spcBef>
                <a:spcPct val="0"/>
              </a:spcBef>
              <a:spcAft>
                <a:spcPct val="0"/>
              </a:spcAft>
              <a:defRPr>
                <a:solidFill>
                  <a:schemeClr val="tx1"/>
                </a:solidFill>
                <a:latin typeface="Century Gothic"/>
              </a:defRPr>
            </a:lvl9pPr>
          </a:lstStyle>
          <a:p>
            <a:pPr eaLnBrk="1" hangingPunct="1"/>
            <a:r>
              <a:rPr lang="en-US" sz="4000">
                <a:solidFill>
                  <a:srgbClr val="FF0000"/>
                </a:solidFill>
                <a:latin typeface="Times New Roman" panose="02020603050405020304" pitchFamily="18" charset="0"/>
                <a:cs typeface="Times New Roman" panose="02020603050405020304" pitchFamily="18" charset="0"/>
              </a:rPr>
              <a:t>Vòng lặp</a:t>
            </a:r>
          </a:p>
        </p:txBody>
      </p:sp>
      <p:sp>
        <p:nvSpPr>
          <p:cNvPr id="26627" name="TextBox 2"/>
          <p:cNvSpPr txBox="1">
            <a:spLocks noChangeArrowheads="1"/>
          </p:cNvSpPr>
          <p:nvPr/>
        </p:nvSpPr>
        <p:spPr bwMode="auto">
          <a:xfrm>
            <a:off x="996950" y="1612900"/>
            <a:ext cx="3425825"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defRPr>
                <a:solidFill>
                  <a:schemeClr val="tx1"/>
                </a:solidFill>
                <a:latin typeface="Century Gothic"/>
              </a:defRPr>
            </a:lvl1pPr>
            <a:lvl2pPr marL="742950" indent="-285750">
              <a:defRPr>
                <a:solidFill>
                  <a:schemeClr val="tx1"/>
                </a:solidFill>
                <a:latin typeface="Century Gothic"/>
              </a:defRPr>
            </a:lvl2pPr>
            <a:lvl3pPr marL="1143000" indent="-228600">
              <a:defRPr>
                <a:solidFill>
                  <a:schemeClr val="tx1"/>
                </a:solidFill>
                <a:latin typeface="Century Gothic"/>
              </a:defRPr>
            </a:lvl3pPr>
            <a:lvl4pPr marL="1600200" indent="-228600">
              <a:defRPr>
                <a:solidFill>
                  <a:schemeClr val="tx1"/>
                </a:solidFill>
                <a:latin typeface="Century Gothic"/>
              </a:defRPr>
            </a:lvl4pPr>
            <a:lvl5pPr marL="2057400" indent="-228600">
              <a:defRPr>
                <a:solidFill>
                  <a:schemeClr val="tx1"/>
                </a:solidFill>
                <a:latin typeface="Century Gothic"/>
              </a:defRPr>
            </a:lvl5pPr>
            <a:lvl6pPr marL="2514600" indent="-228600" defTabSz="457200" fontAlgn="base">
              <a:spcBef>
                <a:spcPct val="0"/>
              </a:spcBef>
              <a:spcAft>
                <a:spcPct val="0"/>
              </a:spcAft>
              <a:defRPr>
                <a:solidFill>
                  <a:schemeClr val="tx1"/>
                </a:solidFill>
                <a:latin typeface="Century Gothic"/>
              </a:defRPr>
            </a:lvl6pPr>
            <a:lvl7pPr marL="2971800" indent="-228600" defTabSz="457200" fontAlgn="base">
              <a:spcBef>
                <a:spcPct val="0"/>
              </a:spcBef>
              <a:spcAft>
                <a:spcPct val="0"/>
              </a:spcAft>
              <a:defRPr>
                <a:solidFill>
                  <a:schemeClr val="tx1"/>
                </a:solidFill>
                <a:latin typeface="Century Gothic"/>
              </a:defRPr>
            </a:lvl7pPr>
            <a:lvl8pPr marL="3429000" indent="-228600" defTabSz="457200" fontAlgn="base">
              <a:spcBef>
                <a:spcPct val="0"/>
              </a:spcBef>
              <a:spcAft>
                <a:spcPct val="0"/>
              </a:spcAft>
              <a:defRPr>
                <a:solidFill>
                  <a:schemeClr val="tx1"/>
                </a:solidFill>
                <a:latin typeface="Century Gothic"/>
              </a:defRPr>
            </a:lvl8pPr>
            <a:lvl9pPr marL="3886200" indent="-228600" defTabSz="457200" fontAlgn="base">
              <a:spcBef>
                <a:spcPct val="0"/>
              </a:spcBef>
              <a:spcAft>
                <a:spcPct val="0"/>
              </a:spcAft>
              <a:defRPr>
                <a:solidFill>
                  <a:schemeClr val="tx1"/>
                </a:solidFill>
                <a:latin typeface="Century Gothic"/>
              </a:defRPr>
            </a:lvl9pPr>
          </a:lstStyle>
          <a:p>
            <a:pPr eaLnBrk="1" hangingPunct="1">
              <a:buFont typeface="Wingdings" panose="05000000000000000000" pitchFamily="2" charset="2"/>
              <a:buChar char="v"/>
            </a:pPr>
            <a:r>
              <a:rPr lang="en-US" sz="3000">
                <a:solidFill>
                  <a:srgbClr val="002060"/>
                </a:solidFill>
                <a:latin typeface="Times New Roman" panose="02020603050405020304" pitchFamily="18" charset="0"/>
                <a:cs typeface="Times New Roman" panose="02020603050405020304" pitchFamily="18" charset="0"/>
              </a:rPr>
              <a:t>Vòng lặp While</a:t>
            </a:r>
          </a:p>
        </p:txBody>
      </p:sp>
      <p:sp>
        <p:nvSpPr>
          <p:cNvPr id="4" name="TextBox 3"/>
          <p:cNvSpPr txBox="1">
            <a:spLocks noChangeArrowheads="1"/>
          </p:cNvSpPr>
          <p:nvPr/>
        </p:nvSpPr>
        <p:spPr bwMode="auto">
          <a:xfrm>
            <a:off x="1836738" y="2263775"/>
            <a:ext cx="9402762"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a:defRPr>
            </a:lvl1pPr>
            <a:lvl2pPr marL="742950" indent="-285750">
              <a:defRPr>
                <a:solidFill>
                  <a:schemeClr val="tx1"/>
                </a:solidFill>
                <a:latin typeface="Century Gothic"/>
              </a:defRPr>
            </a:lvl2pPr>
            <a:lvl3pPr marL="1143000" indent="-228600">
              <a:defRPr>
                <a:solidFill>
                  <a:schemeClr val="tx1"/>
                </a:solidFill>
                <a:latin typeface="Century Gothic"/>
              </a:defRPr>
            </a:lvl3pPr>
            <a:lvl4pPr marL="1600200" indent="-228600">
              <a:defRPr>
                <a:solidFill>
                  <a:schemeClr val="tx1"/>
                </a:solidFill>
                <a:latin typeface="Century Gothic"/>
              </a:defRPr>
            </a:lvl4pPr>
            <a:lvl5pPr marL="2057400" indent="-228600">
              <a:defRPr>
                <a:solidFill>
                  <a:schemeClr val="tx1"/>
                </a:solidFill>
                <a:latin typeface="Century Gothic"/>
              </a:defRPr>
            </a:lvl5pPr>
            <a:lvl6pPr marL="2514600" indent="-228600" defTabSz="457200" fontAlgn="base">
              <a:spcBef>
                <a:spcPct val="0"/>
              </a:spcBef>
              <a:spcAft>
                <a:spcPct val="0"/>
              </a:spcAft>
              <a:defRPr>
                <a:solidFill>
                  <a:schemeClr val="tx1"/>
                </a:solidFill>
                <a:latin typeface="Century Gothic"/>
              </a:defRPr>
            </a:lvl6pPr>
            <a:lvl7pPr marL="2971800" indent="-228600" defTabSz="457200" fontAlgn="base">
              <a:spcBef>
                <a:spcPct val="0"/>
              </a:spcBef>
              <a:spcAft>
                <a:spcPct val="0"/>
              </a:spcAft>
              <a:defRPr>
                <a:solidFill>
                  <a:schemeClr val="tx1"/>
                </a:solidFill>
                <a:latin typeface="Century Gothic"/>
              </a:defRPr>
            </a:lvl7pPr>
            <a:lvl8pPr marL="3429000" indent="-228600" defTabSz="457200" fontAlgn="base">
              <a:spcBef>
                <a:spcPct val="0"/>
              </a:spcBef>
              <a:spcAft>
                <a:spcPct val="0"/>
              </a:spcAft>
              <a:defRPr>
                <a:solidFill>
                  <a:schemeClr val="tx1"/>
                </a:solidFill>
                <a:latin typeface="Century Gothic"/>
              </a:defRPr>
            </a:lvl8pPr>
            <a:lvl9pPr marL="3886200" indent="-228600" defTabSz="457200" fontAlgn="base">
              <a:spcBef>
                <a:spcPct val="0"/>
              </a:spcBef>
              <a:spcAft>
                <a:spcPct val="0"/>
              </a:spcAft>
              <a:defRPr>
                <a:solidFill>
                  <a:schemeClr val="tx1"/>
                </a:solidFill>
                <a:latin typeface="Century Gothic"/>
              </a:defRPr>
            </a:lvl9pPr>
          </a:lstStyle>
          <a:p>
            <a:pPr eaLnBrk="1" hangingPunct="1"/>
            <a:r>
              <a:rPr lang="vi-VN" sz="2500">
                <a:latin typeface="Times New Roman" panose="02020603050405020304" pitchFamily="18" charset="0"/>
                <a:cs typeface="Times New Roman" panose="02020603050405020304" pitchFamily="18" charset="0"/>
              </a:rPr>
              <a:t>Vòng lặp while dùng để lặp lại việc thực thi một đoạn mã nếu điều kiện mà ta đưa ra vẫn còn đúng.</a:t>
            </a:r>
            <a:endParaRPr lang="en-US" sz="2500">
              <a:latin typeface="Times New Roman" panose="02020603050405020304" pitchFamily="18" charset="0"/>
              <a:cs typeface="Times New Roman" panose="02020603050405020304" pitchFamily="18" charset="0"/>
            </a:endParaRPr>
          </a:p>
        </p:txBody>
      </p:sp>
      <p:sp>
        <p:nvSpPr>
          <p:cNvPr id="6" name="TextBox 5"/>
          <p:cNvSpPr txBox="1">
            <a:spLocks noChangeArrowheads="1"/>
          </p:cNvSpPr>
          <p:nvPr/>
        </p:nvSpPr>
        <p:spPr bwMode="auto">
          <a:xfrm>
            <a:off x="1836738" y="3328988"/>
            <a:ext cx="172085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a:defRPr>
            </a:lvl1pPr>
            <a:lvl2pPr marL="742950" indent="-285750">
              <a:defRPr>
                <a:solidFill>
                  <a:schemeClr val="tx1"/>
                </a:solidFill>
                <a:latin typeface="Century Gothic"/>
              </a:defRPr>
            </a:lvl2pPr>
            <a:lvl3pPr marL="1143000" indent="-228600">
              <a:defRPr>
                <a:solidFill>
                  <a:schemeClr val="tx1"/>
                </a:solidFill>
                <a:latin typeface="Century Gothic"/>
              </a:defRPr>
            </a:lvl3pPr>
            <a:lvl4pPr marL="1600200" indent="-228600">
              <a:defRPr>
                <a:solidFill>
                  <a:schemeClr val="tx1"/>
                </a:solidFill>
                <a:latin typeface="Century Gothic"/>
              </a:defRPr>
            </a:lvl4pPr>
            <a:lvl5pPr marL="2057400" indent="-228600">
              <a:defRPr>
                <a:solidFill>
                  <a:schemeClr val="tx1"/>
                </a:solidFill>
                <a:latin typeface="Century Gothic"/>
              </a:defRPr>
            </a:lvl5pPr>
            <a:lvl6pPr marL="2514600" indent="-228600" defTabSz="457200" fontAlgn="base">
              <a:spcBef>
                <a:spcPct val="0"/>
              </a:spcBef>
              <a:spcAft>
                <a:spcPct val="0"/>
              </a:spcAft>
              <a:defRPr>
                <a:solidFill>
                  <a:schemeClr val="tx1"/>
                </a:solidFill>
                <a:latin typeface="Century Gothic"/>
              </a:defRPr>
            </a:lvl6pPr>
            <a:lvl7pPr marL="2971800" indent="-228600" defTabSz="457200" fontAlgn="base">
              <a:spcBef>
                <a:spcPct val="0"/>
              </a:spcBef>
              <a:spcAft>
                <a:spcPct val="0"/>
              </a:spcAft>
              <a:defRPr>
                <a:solidFill>
                  <a:schemeClr val="tx1"/>
                </a:solidFill>
                <a:latin typeface="Century Gothic"/>
              </a:defRPr>
            </a:lvl7pPr>
            <a:lvl8pPr marL="3429000" indent="-228600" defTabSz="457200" fontAlgn="base">
              <a:spcBef>
                <a:spcPct val="0"/>
              </a:spcBef>
              <a:spcAft>
                <a:spcPct val="0"/>
              </a:spcAft>
              <a:defRPr>
                <a:solidFill>
                  <a:schemeClr val="tx1"/>
                </a:solidFill>
                <a:latin typeface="Century Gothic"/>
              </a:defRPr>
            </a:lvl8pPr>
            <a:lvl9pPr marL="3886200" indent="-228600" defTabSz="457200" fontAlgn="base">
              <a:spcBef>
                <a:spcPct val="0"/>
              </a:spcBef>
              <a:spcAft>
                <a:spcPct val="0"/>
              </a:spcAft>
              <a:defRPr>
                <a:solidFill>
                  <a:schemeClr val="tx1"/>
                </a:solidFill>
                <a:latin typeface="Century Gothic"/>
              </a:defRPr>
            </a:lvl9pPr>
          </a:lstStyle>
          <a:p>
            <a:pPr eaLnBrk="1" hangingPunct="1"/>
            <a:r>
              <a:rPr lang="en-US" sz="3000">
                <a:latin typeface="Times New Roman" panose="02020603050405020304" pitchFamily="18" charset="0"/>
                <a:cs typeface="Times New Roman" panose="02020603050405020304" pitchFamily="18" charset="0"/>
              </a:rPr>
              <a:t>Cú pháp:</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79738" y="3883025"/>
            <a:ext cx="8329612"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Box 1"/>
          <p:cNvSpPr txBox="1">
            <a:spLocks noChangeArrowheads="1"/>
          </p:cNvSpPr>
          <p:nvPr/>
        </p:nvSpPr>
        <p:spPr bwMode="auto">
          <a:xfrm>
            <a:off x="2278063" y="582613"/>
            <a:ext cx="300831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a:defRPr>
            </a:lvl1pPr>
            <a:lvl2pPr marL="742950" indent="-285750">
              <a:defRPr>
                <a:solidFill>
                  <a:schemeClr val="tx1"/>
                </a:solidFill>
                <a:latin typeface="Century Gothic"/>
              </a:defRPr>
            </a:lvl2pPr>
            <a:lvl3pPr marL="1143000" indent="-228600">
              <a:defRPr>
                <a:solidFill>
                  <a:schemeClr val="tx1"/>
                </a:solidFill>
                <a:latin typeface="Century Gothic"/>
              </a:defRPr>
            </a:lvl3pPr>
            <a:lvl4pPr marL="1600200" indent="-228600">
              <a:defRPr>
                <a:solidFill>
                  <a:schemeClr val="tx1"/>
                </a:solidFill>
                <a:latin typeface="Century Gothic"/>
              </a:defRPr>
            </a:lvl4pPr>
            <a:lvl5pPr marL="2057400" indent="-228600">
              <a:defRPr>
                <a:solidFill>
                  <a:schemeClr val="tx1"/>
                </a:solidFill>
                <a:latin typeface="Century Gothic"/>
              </a:defRPr>
            </a:lvl5pPr>
            <a:lvl6pPr marL="2514600" indent="-228600" defTabSz="457200" fontAlgn="base">
              <a:spcBef>
                <a:spcPct val="0"/>
              </a:spcBef>
              <a:spcAft>
                <a:spcPct val="0"/>
              </a:spcAft>
              <a:defRPr>
                <a:solidFill>
                  <a:schemeClr val="tx1"/>
                </a:solidFill>
                <a:latin typeface="Century Gothic"/>
              </a:defRPr>
            </a:lvl6pPr>
            <a:lvl7pPr marL="2971800" indent="-228600" defTabSz="457200" fontAlgn="base">
              <a:spcBef>
                <a:spcPct val="0"/>
              </a:spcBef>
              <a:spcAft>
                <a:spcPct val="0"/>
              </a:spcAft>
              <a:defRPr>
                <a:solidFill>
                  <a:schemeClr val="tx1"/>
                </a:solidFill>
                <a:latin typeface="Century Gothic"/>
              </a:defRPr>
            </a:lvl7pPr>
            <a:lvl8pPr marL="3429000" indent="-228600" defTabSz="457200" fontAlgn="base">
              <a:spcBef>
                <a:spcPct val="0"/>
              </a:spcBef>
              <a:spcAft>
                <a:spcPct val="0"/>
              </a:spcAft>
              <a:defRPr>
                <a:solidFill>
                  <a:schemeClr val="tx1"/>
                </a:solidFill>
                <a:latin typeface="Century Gothic"/>
              </a:defRPr>
            </a:lvl8pPr>
            <a:lvl9pPr marL="3886200" indent="-228600" defTabSz="457200" fontAlgn="base">
              <a:spcBef>
                <a:spcPct val="0"/>
              </a:spcBef>
              <a:spcAft>
                <a:spcPct val="0"/>
              </a:spcAft>
              <a:defRPr>
                <a:solidFill>
                  <a:schemeClr val="tx1"/>
                </a:solidFill>
                <a:latin typeface="Century Gothic"/>
              </a:defRPr>
            </a:lvl9pPr>
          </a:lstStyle>
          <a:p>
            <a:pPr eaLnBrk="1" hangingPunct="1"/>
            <a:r>
              <a:rPr lang="en-US" sz="4000">
                <a:solidFill>
                  <a:srgbClr val="FF0000"/>
                </a:solidFill>
                <a:latin typeface="Times New Roman" panose="02020603050405020304" pitchFamily="18" charset="0"/>
                <a:cs typeface="Times New Roman" panose="02020603050405020304" pitchFamily="18" charset="0"/>
              </a:rPr>
              <a:t>Vòng lặp</a:t>
            </a:r>
          </a:p>
        </p:txBody>
      </p:sp>
      <p:sp>
        <p:nvSpPr>
          <p:cNvPr id="27651" name="TextBox 2"/>
          <p:cNvSpPr txBox="1">
            <a:spLocks noChangeArrowheads="1"/>
          </p:cNvSpPr>
          <p:nvPr/>
        </p:nvSpPr>
        <p:spPr bwMode="auto">
          <a:xfrm>
            <a:off x="996950" y="1612900"/>
            <a:ext cx="46228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defRPr>
                <a:solidFill>
                  <a:schemeClr val="tx1"/>
                </a:solidFill>
                <a:latin typeface="Century Gothic"/>
              </a:defRPr>
            </a:lvl1pPr>
            <a:lvl2pPr marL="742950" indent="-285750">
              <a:defRPr>
                <a:solidFill>
                  <a:schemeClr val="tx1"/>
                </a:solidFill>
                <a:latin typeface="Century Gothic"/>
              </a:defRPr>
            </a:lvl2pPr>
            <a:lvl3pPr marL="1143000" indent="-228600">
              <a:defRPr>
                <a:solidFill>
                  <a:schemeClr val="tx1"/>
                </a:solidFill>
                <a:latin typeface="Century Gothic"/>
              </a:defRPr>
            </a:lvl3pPr>
            <a:lvl4pPr marL="1600200" indent="-228600">
              <a:defRPr>
                <a:solidFill>
                  <a:schemeClr val="tx1"/>
                </a:solidFill>
                <a:latin typeface="Century Gothic"/>
              </a:defRPr>
            </a:lvl4pPr>
            <a:lvl5pPr marL="2057400" indent="-228600">
              <a:defRPr>
                <a:solidFill>
                  <a:schemeClr val="tx1"/>
                </a:solidFill>
                <a:latin typeface="Century Gothic"/>
              </a:defRPr>
            </a:lvl5pPr>
            <a:lvl6pPr marL="2514600" indent="-228600" defTabSz="457200" fontAlgn="base">
              <a:spcBef>
                <a:spcPct val="0"/>
              </a:spcBef>
              <a:spcAft>
                <a:spcPct val="0"/>
              </a:spcAft>
              <a:defRPr>
                <a:solidFill>
                  <a:schemeClr val="tx1"/>
                </a:solidFill>
                <a:latin typeface="Century Gothic"/>
              </a:defRPr>
            </a:lvl6pPr>
            <a:lvl7pPr marL="2971800" indent="-228600" defTabSz="457200" fontAlgn="base">
              <a:spcBef>
                <a:spcPct val="0"/>
              </a:spcBef>
              <a:spcAft>
                <a:spcPct val="0"/>
              </a:spcAft>
              <a:defRPr>
                <a:solidFill>
                  <a:schemeClr val="tx1"/>
                </a:solidFill>
                <a:latin typeface="Century Gothic"/>
              </a:defRPr>
            </a:lvl7pPr>
            <a:lvl8pPr marL="3429000" indent="-228600" defTabSz="457200" fontAlgn="base">
              <a:spcBef>
                <a:spcPct val="0"/>
              </a:spcBef>
              <a:spcAft>
                <a:spcPct val="0"/>
              </a:spcAft>
              <a:defRPr>
                <a:solidFill>
                  <a:schemeClr val="tx1"/>
                </a:solidFill>
                <a:latin typeface="Century Gothic"/>
              </a:defRPr>
            </a:lvl8pPr>
            <a:lvl9pPr marL="3886200" indent="-228600" defTabSz="457200" fontAlgn="base">
              <a:spcBef>
                <a:spcPct val="0"/>
              </a:spcBef>
              <a:spcAft>
                <a:spcPct val="0"/>
              </a:spcAft>
              <a:defRPr>
                <a:solidFill>
                  <a:schemeClr val="tx1"/>
                </a:solidFill>
                <a:latin typeface="Century Gothic"/>
              </a:defRPr>
            </a:lvl9pPr>
          </a:lstStyle>
          <a:p>
            <a:pPr eaLnBrk="1" hangingPunct="1">
              <a:buFont typeface="Wingdings" panose="05000000000000000000" pitchFamily="2" charset="2"/>
              <a:buChar char="v"/>
            </a:pPr>
            <a:r>
              <a:rPr lang="en-US" sz="3000">
                <a:solidFill>
                  <a:srgbClr val="002060"/>
                </a:solidFill>
                <a:latin typeface="Times New Roman" panose="02020603050405020304" pitchFamily="18" charset="0"/>
                <a:cs typeface="Times New Roman" panose="02020603050405020304" pitchFamily="18" charset="0"/>
              </a:rPr>
              <a:t>Vòng lặp Do - While</a:t>
            </a:r>
          </a:p>
        </p:txBody>
      </p:sp>
      <p:sp>
        <p:nvSpPr>
          <p:cNvPr id="4" name="TextBox 3"/>
          <p:cNvSpPr txBox="1">
            <a:spLocks noChangeArrowheads="1"/>
          </p:cNvSpPr>
          <p:nvPr/>
        </p:nvSpPr>
        <p:spPr bwMode="auto">
          <a:xfrm>
            <a:off x="1849438" y="2166938"/>
            <a:ext cx="8943975" cy="124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a:defRPr>
            </a:lvl1pPr>
            <a:lvl2pPr marL="742950" indent="-285750">
              <a:defRPr>
                <a:solidFill>
                  <a:schemeClr val="tx1"/>
                </a:solidFill>
                <a:latin typeface="Century Gothic"/>
              </a:defRPr>
            </a:lvl2pPr>
            <a:lvl3pPr marL="1143000" indent="-228600">
              <a:defRPr>
                <a:solidFill>
                  <a:schemeClr val="tx1"/>
                </a:solidFill>
                <a:latin typeface="Century Gothic"/>
              </a:defRPr>
            </a:lvl3pPr>
            <a:lvl4pPr marL="1600200" indent="-228600">
              <a:defRPr>
                <a:solidFill>
                  <a:schemeClr val="tx1"/>
                </a:solidFill>
                <a:latin typeface="Century Gothic"/>
              </a:defRPr>
            </a:lvl4pPr>
            <a:lvl5pPr marL="2057400" indent="-228600">
              <a:defRPr>
                <a:solidFill>
                  <a:schemeClr val="tx1"/>
                </a:solidFill>
                <a:latin typeface="Century Gothic"/>
              </a:defRPr>
            </a:lvl5pPr>
            <a:lvl6pPr marL="2514600" indent="-228600" defTabSz="457200" fontAlgn="base">
              <a:spcBef>
                <a:spcPct val="0"/>
              </a:spcBef>
              <a:spcAft>
                <a:spcPct val="0"/>
              </a:spcAft>
              <a:defRPr>
                <a:solidFill>
                  <a:schemeClr val="tx1"/>
                </a:solidFill>
                <a:latin typeface="Century Gothic"/>
              </a:defRPr>
            </a:lvl6pPr>
            <a:lvl7pPr marL="2971800" indent="-228600" defTabSz="457200" fontAlgn="base">
              <a:spcBef>
                <a:spcPct val="0"/>
              </a:spcBef>
              <a:spcAft>
                <a:spcPct val="0"/>
              </a:spcAft>
              <a:defRPr>
                <a:solidFill>
                  <a:schemeClr val="tx1"/>
                </a:solidFill>
                <a:latin typeface="Century Gothic"/>
              </a:defRPr>
            </a:lvl7pPr>
            <a:lvl8pPr marL="3429000" indent="-228600" defTabSz="457200" fontAlgn="base">
              <a:spcBef>
                <a:spcPct val="0"/>
              </a:spcBef>
              <a:spcAft>
                <a:spcPct val="0"/>
              </a:spcAft>
              <a:defRPr>
                <a:solidFill>
                  <a:schemeClr val="tx1"/>
                </a:solidFill>
                <a:latin typeface="Century Gothic"/>
              </a:defRPr>
            </a:lvl8pPr>
            <a:lvl9pPr marL="3886200" indent="-228600" defTabSz="457200" fontAlgn="base">
              <a:spcBef>
                <a:spcPct val="0"/>
              </a:spcBef>
              <a:spcAft>
                <a:spcPct val="0"/>
              </a:spcAft>
              <a:defRPr>
                <a:solidFill>
                  <a:schemeClr val="tx1"/>
                </a:solidFill>
                <a:latin typeface="Century Gothic"/>
              </a:defRPr>
            </a:lvl9pPr>
          </a:lstStyle>
          <a:p>
            <a:pPr eaLnBrk="1" hangingPunct="1"/>
            <a:r>
              <a:rPr lang="en-US" sz="2500">
                <a:latin typeface="Times New Roman" panose="02020603050405020304" pitchFamily="18" charset="0"/>
                <a:cs typeface="Times New Roman" panose="02020603050405020304" pitchFamily="18" charset="0"/>
              </a:rPr>
              <a:t>T</a:t>
            </a:r>
            <a:r>
              <a:rPr lang="vi-VN" sz="2500">
                <a:latin typeface="Times New Roman" panose="02020603050405020304" pitchFamily="18" charset="0"/>
                <a:cs typeface="Times New Roman" panose="02020603050405020304" pitchFamily="18" charset="0"/>
              </a:rPr>
              <a:t>ương tự như vòng lặp while ngoại trừ việc kiểm tra điều kiện xảy ra ở phần cuối vòng lặp. Điều này có nghĩa là vòng lặp sẽ luôn luôn được thực thi ít nhất một lần, ngay cả khi điều kiện là false.</a:t>
            </a:r>
            <a:endParaRPr lang="en-US" sz="2500">
              <a:latin typeface="Times New Roman" panose="02020603050405020304" pitchFamily="18" charset="0"/>
              <a:cs typeface="Times New Roman" panose="02020603050405020304" pitchFamily="18" charset="0"/>
            </a:endParaRPr>
          </a:p>
        </p:txBody>
      </p:sp>
      <p:sp>
        <p:nvSpPr>
          <p:cNvPr id="5" name="TextBox 4"/>
          <p:cNvSpPr txBox="1">
            <a:spLocks noChangeArrowheads="1"/>
          </p:cNvSpPr>
          <p:nvPr/>
        </p:nvSpPr>
        <p:spPr bwMode="auto">
          <a:xfrm>
            <a:off x="1849438" y="3546475"/>
            <a:ext cx="2124075"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a:defRPr>
            </a:lvl1pPr>
            <a:lvl2pPr marL="742950" indent="-285750">
              <a:defRPr>
                <a:solidFill>
                  <a:schemeClr val="tx1"/>
                </a:solidFill>
                <a:latin typeface="Century Gothic"/>
              </a:defRPr>
            </a:lvl2pPr>
            <a:lvl3pPr marL="1143000" indent="-228600">
              <a:defRPr>
                <a:solidFill>
                  <a:schemeClr val="tx1"/>
                </a:solidFill>
                <a:latin typeface="Century Gothic"/>
              </a:defRPr>
            </a:lvl3pPr>
            <a:lvl4pPr marL="1600200" indent="-228600">
              <a:defRPr>
                <a:solidFill>
                  <a:schemeClr val="tx1"/>
                </a:solidFill>
                <a:latin typeface="Century Gothic"/>
              </a:defRPr>
            </a:lvl4pPr>
            <a:lvl5pPr marL="2057400" indent="-228600">
              <a:defRPr>
                <a:solidFill>
                  <a:schemeClr val="tx1"/>
                </a:solidFill>
                <a:latin typeface="Century Gothic"/>
              </a:defRPr>
            </a:lvl5pPr>
            <a:lvl6pPr marL="2514600" indent="-228600" defTabSz="457200" fontAlgn="base">
              <a:spcBef>
                <a:spcPct val="0"/>
              </a:spcBef>
              <a:spcAft>
                <a:spcPct val="0"/>
              </a:spcAft>
              <a:defRPr>
                <a:solidFill>
                  <a:schemeClr val="tx1"/>
                </a:solidFill>
                <a:latin typeface="Century Gothic"/>
              </a:defRPr>
            </a:lvl6pPr>
            <a:lvl7pPr marL="2971800" indent="-228600" defTabSz="457200" fontAlgn="base">
              <a:spcBef>
                <a:spcPct val="0"/>
              </a:spcBef>
              <a:spcAft>
                <a:spcPct val="0"/>
              </a:spcAft>
              <a:defRPr>
                <a:solidFill>
                  <a:schemeClr val="tx1"/>
                </a:solidFill>
                <a:latin typeface="Century Gothic"/>
              </a:defRPr>
            </a:lvl7pPr>
            <a:lvl8pPr marL="3429000" indent="-228600" defTabSz="457200" fontAlgn="base">
              <a:spcBef>
                <a:spcPct val="0"/>
              </a:spcBef>
              <a:spcAft>
                <a:spcPct val="0"/>
              </a:spcAft>
              <a:defRPr>
                <a:solidFill>
                  <a:schemeClr val="tx1"/>
                </a:solidFill>
                <a:latin typeface="Century Gothic"/>
              </a:defRPr>
            </a:lvl8pPr>
            <a:lvl9pPr marL="3886200" indent="-228600" defTabSz="457200" fontAlgn="base">
              <a:spcBef>
                <a:spcPct val="0"/>
              </a:spcBef>
              <a:spcAft>
                <a:spcPct val="0"/>
              </a:spcAft>
              <a:defRPr>
                <a:solidFill>
                  <a:schemeClr val="tx1"/>
                </a:solidFill>
                <a:latin typeface="Century Gothic"/>
              </a:defRPr>
            </a:lvl9pPr>
          </a:lstStyle>
          <a:p>
            <a:pPr eaLnBrk="1" hangingPunct="1"/>
            <a:r>
              <a:rPr lang="en-US" sz="3000">
                <a:latin typeface="Times New Roman" panose="02020603050405020304" pitchFamily="18" charset="0"/>
                <a:cs typeface="Times New Roman" panose="02020603050405020304" pitchFamily="18" charset="0"/>
              </a:rPr>
              <a:t>Cú pháp:</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25788" y="4100513"/>
            <a:ext cx="7896225" cy="161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73238" y="127000"/>
            <a:ext cx="5353050" cy="301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053388" y="127000"/>
            <a:ext cx="519112" cy="301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6"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73238" y="3341688"/>
            <a:ext cx="5381625"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Picture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053388" y="3341688"/>
            <a:ext cx="466725"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63875" y="700088"/>
            <a:ext cx="4840288"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9" name="TextBox 3"/>
          <p:cNvSpPr txBox="1">
            <a:spLocks noChangeArrowheads="1"/>
          </p:cNvSpPr>
          <p:nvPr/>
        </p:nvSpPr>
        <p:spPr bwMode="auto">
          <a:xfrm>
            <a:off x="2084388" y="3925888"/>
            <a:ext cx="8753475"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entury Gothic"/>
              </a:defRPr>
            </a:lvl1pPr>
            <a:lvl2pPr marL="742950" indent="-285750">
              <a:defRPr>
                <a:solidFill>
                  <a:schemeClr val="tx1"/>
                </a:solidFill>
                <a:latin typeface="Century Gothic"/>
              </a:defRPr>
            </a:lvl2pPr>
            <a:lvl3pPr marL="1143000" indent="-228600">
              <a:defRPr>
                <a:solidFill>
                  <a:schemeClr val="tx1"/>
                </a:solidFill>
                <a:latin typeface="Century Gothic"/>
              </a:defRPr>
            </a:lvl3pPr>
            <a:lvl4pPr marL="1600200" indent="-228600">
              <a:defRPr>
                <a:solidFill>
                  <a:schemeClr val="tx1"/>
                </a:solidFill>
                <a:latin typeface="Century Gothic"/>
              </a:defRPr>
            </a:lvl4pPr>
            <a:lvl5pPr marL="2057400" indent="-228600">
              <a:defRPr>
                <a:solidFill>
                  <a:schemeClr val="tx1"/>
                </a:solidFill>
                <a:latin typeface="Century Gothic"/>
              </a:defRPr>
            </a:lvl5pPr>
            <a:lvl6pPr marL="2514600" indent="-228600" defTabSz="457200" fontAlgn="base">
              <a:spcBef>
                <a:spcPct val="0"/>
              </a:spcBef>
              <a:spcAft>
                <a:spcPct val="0"/>
              </a:spcAft>
              <a:defRPr>
                <a:solidFill>
                  <a:schemeClr val="tx1"/>
                </a:solidFill>
                <a:latin typeface="Century Gothic"/>
              </a:defRPr>
            </a:lvl6pPr>
            <a:lvl7pPr marL="2971800" indent="-228600" defTabSz="457200" fontAlgn="base">
              <a:spcBef>
                <a:spcPct val="0"/>
              </a:spcBef>
              <a:spcAft>
                <a:spcPct val="0"/>
              </a:spcAft>
              <a:defRPr>
                <a:solidFill>
                  <a:schemeClr val="tx1"/>
                </a:solidFill>
                <a:latin typeface="Century Gothic"/>
              </a:defRPr>
            </a:lvl7pPr>
            <a:lvl8pPr marL="3429000" indent="-228600" defTabSz="457200" fontAlgn="base">
              <a:spcBef>
                <a:spcPct val="0"/>
              </a:spcBef>
              <a:spcAft>
                <a:spcPct val="0"/>
              </a:spcAft>
              <a:defRPr>
                <a:solidFill>
                  <a:schemeClr val="tx1"/>
                </a:solidFill>
                <a:latin typeface="Century Gothic"/>
              </a:defRPr>
            </a:lvl8pPr>
            <a:lvl9pPr marL="3886200" indent="-228600" defTabSz="457200" fontAlgn="base">
              <a:spcBef>
                <a:spcPct val="0"/>
              </a:spcBef>
              <a:spcAft>
                <a:spcPct val="0"/>
              </a:spcAft>
              <a:defRPr>
                <a:solidFill>
                  <a:schemeClr val="tx1"/>
                </a:solidFill>
                <a:latin typeface="Century Gothic"/>
              </a:defRPr>
            </a:lvl9pPr>
          </a:lstStyle>
          <a:p>
            <a:pPr eaLnBrk="1" hangingPunct="1">
              <a:buFont typeface="Arial" panose="020B0604020202020204" pitchFamily="34" charset="0"/>
              <a:buChar char="•"/>
            </a:pPr>
            <a:r>
              <a:rPr lang="vi-VN" sz="2500" dirty="0">
                <a:latin typeface="Times New Roman" panose="02020603050405020304" pitchFamily="18" charset="0"/>
                <a:cs typeface="Times New Roman" panose="02020603050405020304" pitchFamily="18" charset="0"/>
              </a:rPr>
              <a:t>jQuery là một thư viện JavaScript, giúp đơn giản hóa việc lập trình JavaScript từ đó dẫn đến tăng tốc độ phát triển dự án</a:t>
            </a:r>
            <a:r>
              <a:rPr lang="en-US" sz="2500" dirty="0">
                <a:latin typeface="Times New Roman" panose="02020603050405020304" pitchFamily="18" charset="0"/>
                <a:cs typeface="Times New Roman" panose="02020603050405020304" pitchFamily="18" charset="0"/>
              </a:rPr>
              <a:t>.    </a:t>
            </a:r>
          </a:p>
          <a:p>
            <a:pPr eaLnBrk="1" hangingPunct="1">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Ví dụ: Khi muốn làm một chức năng nào đó, nếu dùng JavaScript thì bạn sẽ phải gõ 10 dòng, còn đối với jQuery thì chỉ cần 3, 4 dòng</a:t>
            </a:r>
          </a:p>
        </p:txBody>
      </p:sp>
    </p:spTree>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63650" y="1452563"/>
            <a:ext cx="10099675" cy="4986337"/>
          </a:xfrm>
          <a:prstGeom prst="rect">
            <a:avLst/>
          </a:prstGeom>
          <a:noFill/>
        </p:spPr>
        <p:txBody>
          <a:bodyPr>
            <a:spAutoFit/>
          </a:bodyPr>
          <a:lstStyle/>
          <a:p>
            <a:pPr eaLnBrk="1" fontAlgn="auto" hangingPunct="1">
              <a:spcBef>
                <a:spcPts val="0"/>
              </a:spcBef>
              <a:spcAft>
                <a:spcPts val="0"/>
              </a:spcAft>
              <a:defRPr/>
            </a:pPr>
            <a:r>
              <a:rPr lang="vi-VN" sz="2500" dirty="0">
                <a:latin typeface="Times New Roman" panose="02020603050405020304" pitchFamily="18" charset="0"/>
                <a:cs typeface="Times New Roman" panose="02020603050405020304" pitchFamily="18" charset="0"/>
              </a:rPr>
              <a:t>Có 2 cách </a:t>
            </a:r>
            <a:r>
              <a:rPr lang="en-US" sz="2500" dirty="0">
                <a:latin typeface="Times New Roman" panose="02020603050405020304" pitchFamily="18" charset="0"/>
                <a:cs typeface="Times New Roman" panose="02020603050405020304" pitchFamily="18" charset="0"/>
              </a:rPr>
              <a:t>để chèn vào </a:t>
            </a:r>
            <a:r>
              <a:rPr lang="vi-VN" sz="2500" dirty="0">
                <a:latin typeface="Times New Roman" panose="02020603050405020304" pitchFamily="18" charset="0"/>
                <a:cs typeface="Times New Roman" panose="02020603050405020304" pitchFamily="18" charset="0"/>
              </a:rPr>
              <a:t>: </a:t>
            </a:r>
            <a:endParaRPr lang="en-US" sz="2500" dirty="0">
              <a:latin typeface="Times New Roman" panose="02020603050405020304" pitchFamily="18" charset="0"/>
              <a:cs typeface="Times New Roman" panose="02020603050405020304" pitchFamily="18" charset="0"/>
            </a:endParaRPr>
          </a:p>
          <a:p>
            <a:pPr marL="342900" indent="-342900" eaLnBrk="1" fontAlgn="auto" hangingPunct="1">
              <a:spcBef>
                <a:spcPts val="0"/>
              </a:spcBef>
              <a:spcAft>
                <a:spcPts val="0"/>
              </a:spcAft>
              <a:buFont typeface="Arial" panose="020B0604020202020204" pitchFamily="34" charset="0"/>
              <a:buChar char="•"/>
              <a:defRPr/>
            </a:pPr>
            <a:r>
              <a:rPr lang="vi-VN" sz="2500" dirty="0">
                <a:latin typeface="Times New Roman" panose="02020603050405020304" pitchFamily="18" charset="0"/>
                <a:cs typeface="Times New Roman" panose="02020603050405020304" pitchFamily="18" charset="0"/>
              </a:rPr>
              <a:t>Cách 1 : Chèn file jQuery trực tiếp từ host Cách này là bạn tự host bằng cách vào trang</a:t>
            </a:r>
            <a:r>
              <a:rPr lang="vi-VN" sz="2500" dirty="0">
                <a:solidFill>
                  <a:srgbClr val="FF0000"/>
                </a:solidFill>
                <a:latin typeface="Times New Roman" panose="02020603050405020304" pitchFamily="18" charset="0"/>
                <a:cs typeface="Times New Roman" panose="02020603050405020304" pitchFamily="18" charset="0"/>
              </a:rPr>
              <a:t> http://jquery.com </a:t>
            </a:r>
            <a:r>
              <a:rPr lang="vi-VN" sz="2500" dirty="0">
                <a:latin typeface="Times New Roman" panose="02020603050405020304" pitchFamily="18" charset="0"/>
                <a:cs typeface="Times New Roman" panose="02020603050405020304" pitchFamily="18" charset="0"/>
              </a:rPr>
              <a:t>tải file jquery mới nhất về và load file mỗi lần sử dụng jquery.</a:t>
            </a:r>
            <a:endParaRPr lang="en-US" sz="2500" dirty="0">
              <a:latin typeface="Times New Roman" panose="02020603050405020304" pitchFamily="18" charset="0"/>
              <a:cs typeface="Times New Roman" panose="02020603050405020304" pitchFamily="18" charset="0"/>
            </a:endParaRPr>
          </a:p>
          <a:p>
            <a:pPr marL="1257300" lvl="2" indent="-342900" eaLnBrk="1" fontAlgn="auto" hangingPunct="1">
              <a:spcBef>
                <a:spcPts val="0"/>
              </a:spcBef>
              <a:spcAft>
                <a:spcPts val="0"/>
              </a:spcAft>
              <a:buFont typeface="Arial" panose="020B0604020202020204" pitchFamily="34" charset="0"/>
              <a:buChar char="•"/>
              <a:defRPr/>
            </a:pPr>
            <a:r>
              <a:rPr lang="vi-VN" sz="2500" dirty="0">
                <a:solidFill>
                  <a:srgbClr val="FF0000"/>
                </a:solidFill>
                <a:latin typeface="Times New Roman" panose="02020603050405020304" pitchFamily="18" charset="0"/>
                <a:cs typeface="Times New Roman" panose="02020603050405020304" pitchFamily="18" charset="0"/>
              </a:rPr>
              <a:t>&lt;script type = “text/javascript” scr=“jquery-lates.js”&gt;&lt;/script&gt; </a:t>
            </a:r>
            <a:endParaRPr lang="en-US" sz="2500" dirty="0">
              <a:solidFill>
                <a:srgbClr val="FF0000"/>
              </a:solidFill>
              <a:latin typeface="Times New Roman" panose="02020603050405020304" pitchFamily="18" charset="0"/>
              <a:cs typeface="Times New Roman" panose="02020603050405020304" pitchFamily="18" charset="0"/>
            </a:endParaRPr>
          </a:p>
          <a:p>
            <a:pPr marL="342900" indent="-342900" eaLnBrk="1" fontAlgn="auto" hangingPunct="1">
              <a:spcBef>
                <a:spcPts val="0"/>
              </a:spcBef>
              <a:spcAft>
                <a:spcPts val="0"/>
              </a:spcAft>
              <a:buFont typeface="Arial" panose="020B0604020202020204" pitchFamily="34" charset="0"/>
              <a:buChar char="•"/>
              <a:defRPr/>
            </a:pPr>
            <a:r>
              <a:rPr lang="vi-VN" sz="2500" dirty="0">
                <a:latin typeface="Times New Roman" panose="02020603050405020304" pitchFamily="18" charset="0"/>
                <a:cs typeface="Times New Roman" panose="02020603050405020304" pitchFamily="18" charset="0"/>
              </a:rPr>
              <a:t>Cách 2: Chèn file jQuery trực tiếp từ CDN của google</a:t>
            </a:r>
            <a:r>
              <a:rPr lang="en-US" sz="2500" dirty="0">
                <a:latin typeface="Times New Roman" panose="02020603050405020304" pitchFamily="18" charset="0"/>
                <a:cs typeface="Times New Roman" panose="02020603050405020304" pitchFamily="18" charset="0"/>
              </a:rPr>
              <a:t> </a:t>
            </a:r>
            <a:r>
              <a:rPr lang="vi-VN" sz="2500" dirty="0">
                <a:latin typeface="Times New Roman" panose="02020603050405020304" pitchFamily="18" charset="0"/>
                <a:cs typeface="Times New Roman" panose="02020603050405020304" pitchFamily="18" charset="0"/>
              </a:rPr>
              <a:t>Cách này thay vì bạn upload plugin jQuery lên host thì bạn chỉ cần việc nhúng thẻ chèn jQuery từ file jQuery có sẵn trên máy chủ CDN của Google. Ưu điểm cách này là tiết kiệm băng thông</a:t>
            </a:r>
            <a:r>
              <a:rPr lang="en-US" sz="2500" dirty="0">
                <a:latin typeface="Times New Roman" panose="02020603050405020304" pitchFamily="18" charset="0"/>
                <a:cs typeface="Times New Roman" panose="02020603050405020304" pitchFamily="18" charset="0"/>
              </a:rPr>
              <a:t>.</a:t>
            </a:r>
          </a:p>
          <a:p>
            <a:pPr marL="1257300" lvl="2" indent="-342900" eaLnBrk="1" fontAlgn="auto" hangingPunct="1">
              <a:spcBef>
                <a:spcPts val="0"/>
              </a:spcBef>
              <a:spcAft>
                <a:spcPts val="0"/>
              </a:spcAft>
              <a:buFont typeface="Arial" panose="020B0604020202020204" pitchFamily="34" charset="0"/>
              <a:buChar char="•"/>
              <a:defRPr/>
            </a:pPr>
            <a:r>
              <a:rPr lang="vi-VN" sz="2500" dirty="0">
                <a:solidFill>
                  <a:srgbClr val="FF0000"/>
                </a:solidFill>
                <a:latin typeface="Times New Roman" panose="02020603050405020304" pitchFamily="18" charset="0"/>
                <a:cs typeface="Times New Roman" panose="02020603050405020304" pitchFamily="18" charset="0"/>
              </a:rPr>
              <a:t>&lt;script</a:t>
            </a:r>
            <a:r>
              <a:rPr lang="en-US" sz="2500" dirty="0">
                <a:solidFill>
                  <a:srgbClr val="FF0000"/>
                </a:solidFill>
                <a:latin typeface="Times New Roman" panose="02020603050405020304" pitchFamily="18" charset="0"/>
                <a:cs typeface="Times New Roman" panose="02020603050405020304" pitchFamily="18" charset="0"/>
              </a:rPr>
              <a:t> </a:t>
            </a:r>
            <a:r>
              <a:rPr lang="vi-VN" sz="2500" dirty="0">
                <a:solidFill>
                  <a:srgbClr val="FF0000"/>
                </a:solidFill>
                <a:latin typeface="Times New Roman" panose="02020603050405020304" pitchFamily="18" charset="0"/>
                <a:cs typeface="Times New Roman" panose="02020603050405020304" pitchFamily="18" charset="0"/>
              </a:rPr>
              <a:t>type=“text/javascript”</a:t>
            </a:r>
            <a:r>
              <a:rPr lang="en-US" sz="2500" dirty="0">
                <a:solidFill>
                  <a:srgbClr val="FF0000"/>
                </a:solidFill>
                <a:latin typeface="Times New Roman" panose="02020603050405020304" pitchFamily="18" charset="0"/>
                <a:cs typeface="Times New Roman" panose="02020603050405020304" pitchFamily="18" charset="0"/>
              </a:rPr>
              <a:t> </a:t>
            </a:r>
            <a:r>
              <a:rPr lang="vi-VN" sz="2500" dirty="0">
                <a:solidFill>
                  <a:srgbClr val="FF0000"/>
                </a:solidFill>
                <a:latin typeface="Times New Roman" panose="02020603050405020304" pitchFamily="18" charset="0"/>
                <a:cs typeface="Times New Roman" panose="02020603050405020304" pitchFamily="18" charset="0"/>
              </a:rPr>
              <a:t>scr=“https://ajax.googleapis.com/ajax/libs/jquery/3.2.1/jquery.min.js” &gt; &lt;/script&gt;</a:t>
            </a:r>
            <a:endParaRPr lang="en-US" sz="2500" dirty="0">
              <a:solidFill>
                <a:srgbClr val="FF0000"/>
              </a:solidFill>
              <a:latin typeface="Times New Roman" panose="02020603050405020304" pitchFamily="18" charset="0"/>
              <a:cs typeface="Times New Roman" panose="02020603050405020304" pitchFamily="18" charset="0"/>
            </a:endParaRPr>
          </a:p>
          <a:p>
            <a:pPr eaLnBrk="1" fontAlgn="auto" hangingPunct="1">
              <a:spcBef>
                <a:spcPts val="0"/>
              </a:spcBef>
              <a:spcAft>
                <a:spcPts val="0"/>
              </a:spcAft>
              <a:defRPr/>
            </a:pPr>
            <a:endParaRPr lang="en-US" dirty="0">
              <a:latin typeface="+mn-lt"/>
            </a:endParaRPr>
          </a:p>
        </p:txBody>
      </p:sp>
    </p:spTree>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6"/>
          <p:cNvSpPr>
            <a:spLocks noGrp="1"/>
          </p:cNvSpPr>
          <p:nvPr>
            <p:ph type="title"/>
          </p:nvPr>
        </p:nvSpPr>
        <p:spPr>
          <a:xfrm>
            <a:off x="1897063" y="685800"/>
            <a:ext cx="1519237" cy="631825"/>
          </a:xfrm>
        </p:spPr>
        <p:txBody>
          <a:bodyPr rtlCol="0">
            <a:normAutofit fontScale="90000"/>
          </a:bodyPr>
          <a:lstStyle/>
          <a:p>
            <a:pPr fontAlgn="auto">
              <a:spcAft>
                <a:spcPts val="0"/>
              </a:spcAft>
              <a:defRPr/>
            </a:pPr>
            <a:r>
              <a:rPr lang="en-US" dirty="0" smtClean="0">
                <a:solidFill>
                  <a:srgbClr val="FF0000"/>
                </a:solidFill>
              </a:rPr>
              <a:t>Ví dụ:</a:t>
            </a:r>
            <a:endParaRPr lang="en-US" dirty="0">
              <a:solidFill>
                <a:srgbClr val="FF0000"/>
              </a:solidFill>
            </a:endParaRPr>
          </a:p>
        </p:txBody>
      </p:sp>
      <p:sp>
        <p:nvSpPr>
          <p:cNvPr id="31747" name="Content Placeholder 17"/>
          <p:cNvSpPr>
            <a:spLocks noGrp="1"/>
          </p:cNvSpPr>
          <p:nvPr>
            <p:ph sz="half" idx="1"/>
          </p:nvPr>
        </p:nvSpPr>
        <p:spPr>
          <a:xfrm>
            <a:off x="1439863" y="1681163"/>
            <a:ext cx="3562350" cy="4105275"/>
          </a:xfrm>
        </p:spPr>
        <p:txBody>
          <a:bodyPr/>
          <a:lstStyle/>
          <a:p>
            <a:pPr marL="0" indent="0">
              <a:buFont typeface="Wingdings 3" panose="05040102010807070707" pitchFamily="18" charset="2"/>
              <a:buNone/>
            </a:pPr>
            <a:r>
              <a:rPr lang="en-US" sz="2000" smtClean="0">
                <a:solidFill>
                  <a:srgbClr val="00B0F0"/>
                </a:solidFill>
                <a:latin typeface="Times New Roman" panose="02020603050405020304" pitchFamily="18" charset="0"/>
                <a:cs typeface="Times New Roman" panose="02020603050405020304" pitchFamily="18" charset="0"/>
              </a:rPr>
              <a:t>&lt;</a:t>
            </a:r>
            <a:r>
              <a:rPr lang="en-US" sz="2000" smtClean="0">
                <a:solidFill>
                  <a:srgbClr val="FF0000"/>
                </a:solidFill>
                <a:latin typeface="Times New Roman" panose="02020603050405020304" pitchFamily="18" charset="0"/>
                <a:cs typeface="Times New Roman" panose="02020603050405020304" pitchFamily="18" charset="0"/>
              </a:rPr>
              <a:t>!DOCTYPE html</a:t>
            </a:r>
            <a:r>
              <a:rPr lang="en-US" sz="2000" smtClean="0">
                <a:solidFill>
                  <a:srgbClr val="00B0F0"/>
                </a:solidFill>
                <a:latin typeface="Times New Roman" panose="02020603050405020304" pitchFamily="18" charset="0"/>
                <a:cs typeface="Times New Roman" panose="02020603050405020304" pitchFamily="18" charset="0"/>
              </a:rPr>
              <a:t>&gt;</a:t>
            </a:r>
            <a:r>
              <a:rPr lang="en-US" sz="2000" smtClean="0">
                <a:solidFill>
                  <a:srgbClr val="FF0000"/>
                </a:solidFill>
                <a:latin typeface="Times New Roman" panose="02020603050405020304" pitchFamily="18" charset="0"/>
                <a:cs typeface="Times New Roman" panose="02020603050405020304" pitchFamily="18" charset="0"/>
              </a:rPr>
              <a:t/>
            </a:r>
            <a:br>
              <a:rPr lang="en-US" sz="2000" smtClean="0">
                <a:solidFill>
                  <a:srgbClr val="FF0000"/>
                </a:solidFill>
                <a:latin typeface="Times New Roman" panose="02020603050405020304" pitchFamily="18" charset="0"/>
                <a:cs typeface="Times New Roman" panose="02020603050405020304" pitchFamily="18" charset="0"/>
              </a:rPr>
            </a:br>
            <a:r>
              <a:rPr lang="en-US" sz="2000" smtClean="0">
                <a:solidFill>
                  <a:srgbClr val="00B0F0"/>
                </a:solidFill>
                <a:latin typeface="Times New Roman" panose="02020603050405020304" pitchFamily="18" charset="0"/>
                <a:cs typeface="Times New Roman" panose="02020603050405020304" pitchFamily="18" charset="0"/>
              </a:rPr>
              <a:t>&lt;</a:t>
            </a:r>
            <a:r>
              <a:rPr lang="en-US" sz="2000" smtClean="0">
                <a:solidFill>
                  <a:srgbClr val="FF0000"/>
                </a:solidFill>
                <a:latin typeface="Times New Roman" panose="02020603050405020304" pitchFamily="18" charset="0"/>
                <a:cs typeface="Times New Roman" panose="02020603050405020304" pitchFamily="18" charset="0"/>
              </a:rPr>
              <a:t>html&gt;</a:t>
            </a:r>
            <a:br>
              <a:rPr lang="en-US" sz="2000" smtClean="0">
                <a:solidFill>
                  <a:srgbClr val="FF0000"/>
                </a:solidFill>
                <a:latin typeface="Times New Roman" panose="02020603050405020304" pitchFamily="18" charset="0"/>
                <a:cs typeface="Times New Roman" panose="02020603050405020304" pitchFamily="18" charset="0"/>
              </a:rPr>
            </a:br>
            <a:r>
              <a:rPr lang="en-US" sz="2000" smtClean="0">
                <a:solidFill>
                  <a:srgbClr val="FF0000"/>
                </a:solidFill>
                <a:latin typeface="Times New Roman" panose="02020603050405020304" pitchFamily="18" charset="0"/>
                <a:cs typeface="Times New Roman" panose="02020603050405020304" pitchFamily="18" charset="0"/>
              </a:rPr>
              <a:t>   </a:t>
            </a:r>
            <a:r>
              <a:rPr lang="en-US" sz="2000" smtClean="0">
                <a:solidFill>
                  <a:srgbClr val="00B0F0"/>
                </a:solidFill>
                <a:latin typeface="Times New Roman" panose="02020603050405020304" pitchFamily="18" charset="0"/>
                <a:cs typeface="Times New Roman" panose="02020603050405020304" pitchFamily="18" charset="0"/>
              </a:rPr>
              <a:t>&lt;</a:t>
            </a:r>
            <a:r>
              <a:rPr lang="en-US" sz="2000" smtClean="0">
                <a:solidFill>
                  <a:srgbClr val="FF0000"/>
                </a:solidFill>
                <a:latin typeface="Times New Roman" panose="02020603050405020304" pitchFamily="18" charset="0"/>
                <a:cs typeface="Times New Roman" panose="02020603050405020304" pitchFamily="18" charset="0"/>
              </a:rPr>
              <a:t>head&gt;</a:t>
            </a:r>
            <a:br>
              <a:rPr lang="en-US" sz="2000" smtClean="0">
                <a:solidFill>
                  <a:srgbClr val="FF0000"/>
                </a:solidFill>
                <a:latin typeface="Times New Roman" panose="02020603050405020304" pitchFamily="18" charset="0"/>
                <a:cs typeface="Times New Roman" panose="02020603050405020304" pitchFamily="18" charset="0"/>
              </a:rPr>
            </a:br>
            <a:r>
              <a:rPr lang="en-US" sz="2000" smtClean="0">
                <a:solidFill>
                  <a:srgbClr val="FF0000"/>
                </a:solidFill>
                <a:latin typeface="Times New Roman" panose="02020603050405020304" pitchFamily="18" charset="0"/>
                <a:cs typeface="Times New Roman" panose="02020603050405020304" pitchFamily="18" charset="0"/>
              </a:rPr>
              <a:t>         &lt;title&gt;</a:t>
            </a:r>
            <a:r>
              <a:rPr lang="en-US" sz="2000" smtClean="0">
                <a:latin typeface="Times New Roman" panose="02020603050405020304" pitchFamily="18" charset="0"/>
                <a:cs typeface="Times New Roman" panose="02020603050405020304" pitchFamily="18" charset="0"/>
              </a:rPr>
              <a:t>Page Title</a:t>
            </a:r>
            <a:r>
              <a:rPr lang="en-US" sz="2000" smtClean="0">
                <a:solidFill>
                  <a:srgbClr val="FF0000"/>
                </a:solidFill>
                <a:latin typeface="Times New Roman" panose="02020603050405020304" pitchFamily="18" charset="0"/>
                <a:cs typeface="Times New Roman" panose="02020603050405020304" pitchFamily="18" charset="0"/>
              </a:rPr>
              <a:t>&lt;/title&gt;</a:t>
            </a:r>
            <a:br>
              <a:rPr lang="en-US" sz="2000" smtClean="0">
                <a:solidFill>
                  <a:srgbClr val="FF0000"/>
                </a:solidFill>
                <a:latin typeface="Times New Roman" panose="02020603050405020304" pitchFamily="18" charset="0"/>
                <a:cs typeface="Times New Roman" panose="02020603050405020304" pitchFamily="18" charset="0"/>
              </a:rPr>
            </a:br>
            <a:r>
              <a:rPr lang="en-US" sz="2000" smtClean="0">
                <a:solidFill>
                  <a:srgbClr val="FF0000"/>
                </a:solidFill>
                <a:latin typeface="Times New Roman" panose="02020603050405020304" pitchFamily="18" charset="0"/>
                <a:cs typeface="Times New Roman" panose="02020603050405020304" pitchFamily="18" charset="0"/>
              </a:rPr>
              <a:t>   </a:t>
            </a:r>
            <a:r>
              <a:rPr lang="en-US" sz="2000" smtClean="0">
                <a:solidFill>
                  <a:srgbClr val="00B0F0"/>
                </a:solidFill>
                <a:latin typeface="Times New Roman" panose="02020603050405020304" pitchFamily="18" charset="0"/>
                <a:cs typeface="Times New Roman" panose="02020603050405020304" pitchFamily="18" charset="0"/>
              </a:rPr>
              <a:t>&lt;</a:t>
            </a:r>
            <a:r>
              <a:rPr lang="en-US" sz="2000" smtClean="0">
                <a:solidFill>
                  <a:srgbClr val="FF0000"/>
                </a:solidFill>
                <a:latin typeface="Times New Roman" panose="02020603050405020304" pitchFamily="18" charset="0"/>
                <a:cs typeface="Times New Roman" panose="02020603050405020304" pitchFamily="18" charset="0"/>
              </a:rPr>
              <a:t>/head</a:t>
            </a:r>
            <a:r>
              <a:rPr lang="en-US" sz="2000" smtClean="0">
                <a:solidFill>
                  <a:srgbClr val="00B0F0"/>
                </a:solidFill>
                <a:latin typeface="Times New Roman" panose="02020603050405020304" pitchFamily="18" charset="0"/>
                <a:cs typeface="Times New Roman" panose="02020603050405020304" pitchFamily="18" charset="0"/>
              </a:rPr>
              <a:t>&gt;</a:t>
            </a:r>
            <a:r>
              <a:rPr lang="en-US" sz="2000" smtClean="0">
                <a:solidFill>
                  <a:srgbClr val="FF0000"/>
                </a:solidFill>
                <a:latin typeface="Times New Roman" panose="02020603050405020304" pitchFamily="18" charset="0"/>
                <a:cs typeface="Times New Roman" panose="02020603050405020304" pitchFamily="18" charset="0"/>
              </a:rPr>
              <a:t/>
            </a:r>
            <a:br>
              <a:rPr lang="en-US" sz="2000" smtClean="0">
                <a:solidFill>
                  <a:srgbClr val="FF0000"/>
                </a:solidFill>
                <a:latin typeface="Times New Roman" panose="02020603050405020304" pitchFamily="18" charset="0"/>
                <a:cs typeface="Times New Roman" panose="02020603050405020304" pitchFamily="18" charset="0"/>
              </a:rPr>
            </a:br>
            <a:r>
              <a:rPr lang="en-US" sz="2000" smtClean="0">
                <a:solidFill>
                  <a:srgbClr val="00B0F0"/>
                </a:solidFill>
                <a:latin typeface="Times New Roman" panose="02020603050405020304" pitchFamily="18" charset="0"/>
                <a:cs typeface="Times New Roman" panose="02020603050405020304" pitchFamily="18" charset="0"/>
              </a:rPr>
              <a:t>   &lt;</a:t>
            </a:r>
            <a:r>
              <a:rPr lang="en-US" sz="2000" smtClean="0">
                <a:solidFill>
                  <a:srgbClr val="FF0000"/>
                </a:solidFill>
                <a:latin typeface="Times New Roman" panose="02020603050405020304" pitchFamily="18" charset="0"/>
                <a:cs typeface="Times New Roman" panose="02020603050405020304" pitchFamily="18" charset="0"/>
              </a:rPr>
              <a:t>body</a:t>
            </a:r>
            <a:r>
              <a:rPr lang="en-US" sz="2000" smtClean="0">
                <a:solidFill>
                  <a:srgbClr val="00B0F0"/>
                </a:solidFill>
                <a:latin typeface="Times New Roman" panose="02020603050405020304" pitchFamily="18" charset="0"/>
                <a:cs typeface="Times New Roman" panose="02020603050405020304" pitchFamily="18" charset="0"/>
              </a:rPr>
              <a:t>&gt;</a:t>
            </a:r>
            <a:r>
              <a:rPr lang="en-US" sz="2000" smtClean="0">
                <a:solidFill>
                  <a:srgbClr val="FF0000"/>
                </a:solidFill>
                <a:latin typeface="Times New Roman" panose="02020603050405020304" pitchFamily="18" charset="0"/>
                <a:cs typeface="Times New Roman" panose="02020603050405020304" pitchFamily="18" charset="0"/>
              </a:rPr>
              <a:t/>
            </a:r>
            <a:br>
              <a:rPr lang="en-US" sz="2000" smtClean="0">
                <a:solidFill>
                  <a:srgbClr val="FF0000"/>
                </a:solidFill>
                <a:latin typeface="Times New Roman" panose="02020603050405020304" pitchFamily="18" charset="0"/>
                <a:cs typeface="Times New Roman" panose="02020603050405020304" pitchFamily="18" charset="0"/>
              </a:rPr>
            </a:br>
            <a:r>
              <a:rPr lang="en-US" sz="2000" smtClean="0">
                <a:solidFill>
                  <a:srgbClr val="FF0000"/>
                </a:solidFill>
                <a:latin typeface="Times New Roman" panose="02020603050405020304" pitchFamily="18" charset="0"/>
                <a:cs typeface="Times New Roman" panose="02020603050405020304" pitchFamily="18" charset="0"/>
              </a:rPr>
              <a:t>   </a:t>
            </a:r>
            <a:r>
              <a:rPr lang="en-US" sz="2000" smtClean="0">
                <a:solidFill>
                  <a:srgbClr val="00B0F0"/>
                </a:solidFill>
                <a:latin typeface="Times New Roman" panose="02020603050405020304" pitchFamily="18" charset="0"/>
                <a:cs typeface="Times New Roman" panose="02020603050405020304" pitchFamily="18" charset="0"/>
              </a:rPr>
              <a:t> &lt;/</a:t>
            </a:r>
            <a:r>
              <a:rPr lang="en-US" sz="2000" smtClean="0">
                <a:solidFill>
                  <a:srgbClr val="FF0000"/>
                </a:solidFill>
                <a:latin typeface="Times New Roman" panose="02020603050405020304" pitchFamily="18" charset="0"/>
                <a:cs typeface="Times New Roman" panose="02020603050405020304" pitchFamily="18" charset="0"/>
              </a:rPr>
              <a:t>body</a:t>
            </a:r>
            <a:r>
              <a:rPr lang="en-US" sz="2000" smtClean="0">
                <a:solidFill>
                  <a:srgbClr val="00B0F0"/>
                </a:solidFill>
                <a:latin typeface="Times New Roman" panose="02020603050405020304" pitchFamily="18" charset="0"/>
                <a:cs typeface="Times New Roman" panose="02020603050405020304" pitchFamily="18" charset="0"/>
              </a:rPr>
              <a:t>&gt;</a:t>
            </a:r>
            <a:r>
              <a:rPr lang="en-US" sz="2000" smtClean="0">
                <a:solidFill>
                  <a:srgbClr val="FF0000"/>
                </a:solidFill>
                <a:latin typeface="Times New Roman" panose="02020603050405020304" pitchFamily="18" charset="0"/>
                <a:cs typeface="Times New Roman" panose="02020603050405020304" pitchFamily="18" charset="0"/>
              </a:rPr>
              <a:t/>
            </a:r>
            <a:br>
              <a:rPr lang="en-US" sz="2000" smtClean="0">
                <a:solidFill>
                  <a:srgbClr val="FF0000"/>
                </a:solidFill>
                <a:latin typeface="Times New Roman" panose="02020603050405020304" pitchFamily="18" charset="0"/>
                <a:cs typeface="Times New Roman" panose="02020603050405020304" pitchFamily="18" charset="0"/>
              </a:rPr>
            </a:br>
            <a:r>
              <a:rPr lang="en-US" sz="2000" smtClean="0">
                <a:solidFill>
                  <a:srgbClr val="00B0F0"/>
                </a:solidFill>
                <a:latin typeface="Times New Roman" panose="02020603050405020304" pitchFamily="18" charset="0"/>
                <a:cs typeface="Times New Roman" panose="02020603050405020304" pitchFamily="18" charset="0"/>
              </a:rPr>
              <a:t>&lt;</a:t>
            </a:r>
            <a:r>
              <a:rPr lang="en-US" sz="2000" smtClean="0">
                <a:solidFill>
                  <a:srgbClr val="FF0000"/>
                </a:solidFill>
                <a:latin typeface="Times New Roman" panose="02020603050405020304" pitchFamily="18" charset="0"/>
                <a:cs typeface="Times New Roman" panose="02020603050405020304" pitchFamily="18" charset="0"/>
              </a:rPr>
              <a:t>/html</a:t>
            </a:r>
            <a:r>
              <a:rPr lang="en-US" sz="2000" smtClean="0">
                <a:solidFill>
                  <a:srgbClr val="00B0F0"/>
                </a:solidFill>
                <a:latin typeface="Times New Roman" panose="02020603050405020304" pitchFamily="18" charset="0"/>
                <a:cs typeface="Times New Roman" panose="02020603050405020304" pitchFamily="18" charset="0"/>
              </a:rPr>
              <a:t>&gt;</a:t>
            </a:r>
          </a:p>
        </p:txBody>
      </p:sp>
      <p:sp>
        <p:nvSpPr>
          <p:cNvPr id="4" name="Content Placeholder 18"/>
          <p:cNvSpPr txBox="1">
            <a:spLocks/>
          </p:cNvSpPr>
          <p:nvPr/>
        </p:nvSpPr>
        <p:spPr>
          <a:xfrm>
            <a:off x="5264150" y="1681163"/>
            <a:ext cx="6219825" cy="5070475"/>
          </a:xfrm>
          <a:prstGeom prst="rect">
            <a:avLst/>
          </a:prstGeom>
        </p:spPr>
        <p:txBody>
          <a:bodyPr>
            <a:normAutofit fontScale="400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fontAlgn="auto">
              <a:buFont typeface="Wingdings 3" charset="2"/>
              <a:buNone/>
              <a:defRPr/>
            </a:pPr>
            <a:r>
              <a:rPr lang="en-US" sz="4500" dirty="0" smtClean="0">
                <a:solidFill>
                  <a:srgbClr val="00B0F0"/>
                </a:solidFill>
                <a:latin typeface="Times New Roman" panose="02020603050405020304" pitchFamily="18" charset="0"/>
                <a:cs typeface="Times New Roman" panose="02020603050405020304" pitchFamily="18" charset="0"/>
              </a:rPr>
              <a:t>&lt;</a:t>
            </a:r>
            <a:r>
              <a:rPr lang="en-US" sz="4500" dirty="0" smtClean="0">
                <a:solidFill>
                  <a:srgbClr val="FF0000"/>
                </a:solidFill>
                <a:latin typeface="Times New Roman" panose="02020603050405020304" pitchFamily="18" charset="0"/>
                <a:cs typeface="Times New Roman" panose="02020603050405020304" pitchFamily="18" charset="0"/>
              </a:rPr>
              <a:t>!DOCTYPE html</a:t>
            </a:r>
            <a:r>
              <a:rPr lang="en-US" sz="4500" dirty="0" smtClean="0">
                <a:solidFill>
                  <a:srgbClr val="00B0F0"/>
                </a:solidFill>
                <a:latin typeface="Times New Roman" panose="02020603050405020304" pitchFamily="18" charset="0"/>
                <a:cs typeface="Times New Roman" panose="02020603050405020304" pitchFamily="18" charset="0"/>
              </a:rPr>
              <a:t>&gt;</a:t>
            </a:r>
            <a:r>
              <a:rPr lang="en-US" sz="4500" dirty="0" smtClean="0">
                <a:solidFill>
                  <a:srgbClr val="FF0000"/>
                </a:solidFill>
                <a:latin typeface="Times New Roman" panose="02020603050405020304" pitchFamily="18" charset="0"/>
                <a:cs typeface="Times New Roman" panose="02020603050405020304" pitchFamily="18" charset="0"/>
              </a:rPr>
              <a:t/>
            </a:r>
            <a:br>
              <a:rPr lang="en-US" sz="4500" dirty="0" smtClean="0">
                <a:solidFill>
                  <a:srgbClr val="FF0000"/>
                </a:solidFill>
                <a:latin typeface="Times New Roman" panose="02020603050405020304" pitchFamily="18" charset="0"/>
                <a:cs typeface="Times New Roman" panose="02020603050405020304" pitchFamily="18" charset="0"/>
              </a:rPr>
            </a:br>
            <a:r>
              <a:rPr lang="en-US" sz="4500" dirty="0" smtClean="0">
                <a:solidFill>
                  <a:srgbClr val="00B0F0"/>
                </a:solidFill>
                <a:latin typeface="Times New Roman" panose="02020603050405020304" pitchFamily="18" charset="0"/>
                <a:cs typeface="Times New Roman" panose="02020603050405020304" pitchFamily="18" charset="0"/>
              </a:rPr>
              <a:t>&lt;</a:t>
            </a:r>
            <a:r>
              <a:rPr lang="en-US" sz="4500" dirty="0" smtClean="0">
                <a:solidFill>
                  <a:srgbClr val="FF0000"/>
                </a:solidFill>
                <a:latin typeface="Times New Roman" panose="02020603050405020304" pitchFamily="18" charset="0"/>
                <a:cs typeface="Times New Roman" panose="02020603050405020304" pitchFamily="18" charset="0"/>
              </a:rPr>
              <a:t>html&gt;</a:t>
            </a:r>
            <a:endParaRPr lang="en-US" sz="4500" dirty="0">
              <a:solidFill>
                <a:srgbClr val="FF0000"/>
              </a:solidFill>
              <a:latin typeface="Times New Roman" panose="02020603050405020304" pitchFamily="18" charset="0"/>
              <a:cs typeface="Times New Roman" panose="02020603050405020304" pitchFamily="18" charset="0"/>
            </a:endParaRPr>
          </a:p>
          <a:p>
            <a:pPr marL="0" indent="0" fontAlgn="auto">
              <a:buFont typeface="Wingdings 3" charset="2"/>
              <a:buNone/>
              <a:defRPr/>
            </a:pPr>
            <a:r>
              <a:rPr lang="en-US" sz="4500" dirty="0" smtClean="0">
                <a:solidFill>
                  <a:srgbClr val="FF0000"/>
                </a:solidFill>
                <a:latin typeface="Times New Roman" panose="02020603050405020304" pitchFamily="18" charset="0"/>
                <a:cs typeface="Times New Roman" panose="02020603050405020304" pitchFamily="18" charset="0"/>
              </a:rPr>
              <a:t>	</a:t>
            </a:r>
            <a:r>
              <a:rPr lang="en-US" sz="4500" dirty="0" smtClean="0">
                <a:solidFill>
                  <a:srgbClr val="00B0F0"/>
                </a:solidFill>
                <a:latin typeface="Times New Roman" panose="02020603050405020304" pitchFamily="18" charset="0"/>
                <a:cs typeface="Times New Roman" panose="02020603050405020304" pitchFamily="18" charset="0"/>
              </a:rPr>
              <a:t>&lt;</a:t>
            </a:r>
            <a:r>
              <a:rPr lang="en-US" sz="4500" dirty="0" smtClean="0">
                <a:solidFill>
                  <a:srgbClr val="FF0000"/>
                </a:solidFill>
                <a:latin typeface="Times New Roman" panose="02020603050405020304" pitchFamily="18" charset="0"/>
                <a:cs typeface="Times New Roman" panose="02020603050405020304" pitchFamily="18" charset="0"/>
              </a:rPr>
              <a:t>head&gt;</a:t>
            </a:r>
            <a:endParaRPr lang="en-US" sz="4500" dirty="0">
              <a:solidFill>
                <a:srgbClr val="FF0000"/>
              </a:solidFill>
              <a:latin typeface="Times New Roman" panose="02020603050405020304" pitchFamily="18" charset="0"/>
              <a:cs typeface="Times New Roman" panose="02020603050405020304" pitchFamily="18" charset="0"/>
            </a:endParaRPr>
          </a:p>
          <a:p>
            <a:pPr marL="0" indent="0" fontAlgn="auto">
              <a:buFont typeface="Wingdings 3" charset="2"/>
              <a:buNone/>
              <a:defRPr/>
            </a:pPr>
            <a:r>
              <a:rPr lang="en-US" sz="4500" dirty="0" smtClean="0">
                <a:solidFill>
                  <a:srgbClr val="FF0000"/>
                </a:solidFill>
                <a:latin typeface="Times New Roman" panose="02020603050405020304" pitchFamily="18" charset="0"/>
                <a:cs typeface="Times New Roman" panose="02020603050405020304" pitchFamily="18" charset="0"/>
              </a:rPr>
              <a:t>		&lt;title&gt;</a:t>
            </a:r>
            <a:r>
              <a:rPr lang="en-US" sz="4500" dirty="0" smtClean="0">
                <a:latin typeface="Times New Roman" panose="02020603050405020304" pitchFamily="18" charset="0"/>
                <a:cs typeface="Times New Roman" panose="02020603050405020304" pitchFamily="18" charset="0"/>
              </a:rPr>
              <a:t>Page Title</a:t>
            </a:r>
            <a:r>
              <a:rPr lang="en-US" sz="4500" dirty="0" smtClean="0">
                <a:solidFill>
                  <a:srgbClr val="FF0000"/>
                </a:solidFill>
                <a:latin typeface="Times New Roman" panose="02020603050405020304" pitchFamily="18" charset="0"/>
                <a:cs typeface="Times New Roman" panose="02020603050405020304" pitchFamily="18" charset="0"/>
              </a:rPr>
              <a:t>&lt;/title&gt;</a:t>
            </a:r>
          </a:p>
          <a:p>
            <a:pPr marL="0" indent="0" fontAlgn="auto">
              <a:buFont typeface="Wingdings 3" charset="2"/>
              <a:buNone/>
              <a:defRPr/>
            </a:pPr>
            <a:r>
              <a:rPr lang="en-US" sz="4500" dirty="0">
                <a:solidFill>
                  <a:srgbClr val="FF0000"/>
                </a:solidFill>
                <a:latin typeface="Times New Roman" panose="02020603050405020304" pitchFamily="18" charset="0"/>
                <a:cs typeface="Times New Roman" panose="02020603050405020304" pitchFamily="18" charset="0"/>
              </a:rPr>
              <a:t>	</a:t>
            </a:r>
            <a:r>
              <a:rPr lang="en-US" sz="4500" dirty="0" smtClean="0">
                <a:solidFill>
                  <a:srgbClr val="FF0000"/>
                </a:solidFill>
                <a:latin typeface="Times New Roman" panose="02020603050405020304" pitchFamily="18" charset="0"/>
                <a:cs typeface="Times New Roman" panose="02020603050405020304" pitchFamily="18" charset="0"/>
              </a:rPr>
              <a:t>	</a:t>
            </a:r>
            <a:r>
              <a:rPr lang="vi-VN" sz="4500" dirty="0" smtClean="0">
                <a:solidFill>
                  <a:srgbClr val="00B050"/>
                </a:solidFill>
                <a:latin typeface="Times New Roman" panose="02020603050405020304" pitchFamily="18" charset="0"/>
                <a:cs typeface="Times New Roman" panose="02020603050405020304" pitchFamily="18" charset="0"/>
              </a:rPr>
              <a:t>&lt;script type = “text/javascript” scr=“jquery-lates.js”&gt;&lt;/script&gt;</a:t>
            </a:r>
            <a:endParaRPr lang="en-US" sz="4500" dirty="0">
              <a:solidFill>
                <a:srgbClr val="00B050"/>
              </a:solidFill>
              <a:latin typeface="Times New Roman" panose="02020603050405020304" pitchFamily="18" charset="0"/>
              <a:cs typeface="Times New Roman" panose="02020603050405020304" pitchFamily="18" charset="0"/>
            </a:endParaRPr>
          </a:p>
          <a:p>
            <a:pPr marL="0" indent="0" fontAlgn="auto">
              <a:buFont typeface="Wingdings 3" charset="2"/>
              <a:buNone/>
              <a:defRPr/>
            </a:pPr>
            <a:r>
              <a:rPr lang="en-US" sz="4500" dirty="0" smtClean="0">
                <a:solidFill>
                  <a:srgbClr val="00B050"/>
                </a:solidFill>
                <a:latin typeface="Times New Roman" panose="02020603050405020304" pitchFamily="18" charset="0"/>
                <a:cs typeface="Times New Roman" panose="02020603050405020304" pitchFamily="18" charset="0"/>
              </a:rPr>
              <a:t>		</a:t>
            </a:r>
            <a:r>
              <a:rPr lang="vi-VN" sz="4500" dirty="0" smtClean="0">
                <a:solidFill>
                  <a:srgbClr val="00B050"/>
                </a:solidFill>
                <a:latin typeface="Times New Roman" panose="02020603050405020304" pitchFamily="18" charset="0"/>
                <a:cs typeface="Times New Roman" panose="02020603050405020304" pitchFamily="18" charset="0"/>
              </a:rPr>
              <a:t>&lt;script type=“text/javascript”</a:t>
            </a:r>
            <a:r>
              <a:rPr lang="en-US" sz="4500" dirty="0" smtClean="0">
                <a:solidFill>
                  <a:srgbClr val="00B050"/>
                </a:solidFill>
                <a:latin typeface="Times New Roman" panose="02020603050405020304" pitchFamily="18" charset="0"/>
                <a:cs typeface="Times New Roman" panose="02020603050405020304" pitchFamily="18" charset="0"/>
              </a:rPr>
              <a:t> </a:t>
            </a:r>
            <a:r>
              <a:rPr lang="vi-VN" sz="4500" dirty="0" smtClean="0">
                <a:solidFill>
                  <a:srgbClr val="00B050"/>
                </a:solidFill>
                <a:latin typeface="Times New Roman" panose="02020603050405020304" pitchFamily="18" charset="0"/>
                <a:cs typeface="Times New Roman" panose="02020603050405020304" pitchFamily="18" charset="0"/>
              </a:rPr>
              <a:t>scr=“https://ajax.googleapis.com/ajax/libs/jquery/3.2.1/jquery.min.js” &gt; &lt;/script&gt;</a:t>
            </a:r>
            <a:r>
              <a:rPr lang="en-US" sz="4500" dirty="0" smtClean="0">
                <a:solidFill>
                  <a:srgbClr val="FF0000"/>
                </a:solidFill>
                <a:latin typeface="Times New Roman" panose="02020603050405020304" pitchFamily="18" charset="0"/>
                <a:cs typeface="Times New Roman" panose="02020603050405020304" pitchFamily="18" charset="0"/>
              </a:rPr>
              <a:t/>
            </a:r>
            <a:br>
              <a:rPr lang="en-US" sz="4500" dirty="0" smtClean="0">
                <a:solidFill>
                  <a:srgbClr val="FF0000"/>
                </a:solidFill>
                <a:latin typeface="Times New Roman" panose="02020603050405020304" pitchFamily="18" charset="0"/>
                <a:cs typeface="Times New Roman" panose="02020603050405020304" pitchFamily="18" charset="0"/>
              </a:rPr>
            </a:br>
            <a:r>
              <a:rPr lang="en-US" sz="4500" dirty="0" smtClean="0">
                <a:solidFill>
                  <a:srgbClr val="FF0000"/>
                </a:solidFill>
                <a:latin typeface="Times New Roman" panose="02020603050405020304" pitchFamily="18" charset="0"/>
                <a:cs typeface="Times New Roman" panose="02020603050405020304" pitchFamily="18" charset="0"/>
              </a:rPr>
              <a:t>	</a:t>
            </a:r>
            <a:r>
              <a:rPr lang="en-US" sz="4500" dirty="0" smtClean="0">
                <a:solidFill>
                  <a:srgbClr val="00B0F0"/>
                </a:solidFill>
                <a:latin typeface="Times New Roman" panose="02020603050405020304" pitchFamily="18" charset="0"/>
                <a:cs typeface="Times New Roman" panose="02020603050405020304" pitchFamily="18" charset="0"/>
              </a:rPr>
              <a:t>&lt;</a:t>
            </a:r>
            <a:r>
              <a:rPr lang="en-US" sz="4500" dirty="0" smtClean="0">
                <a:solidFill>
                  <a:srgbClr val="FF0000"/>
                </a:solidFill>
                <a:latin typeface="Times New Roman" panose="02020603050405020304" pitchFamily="18" charset="0"/>
                <a:cs typeface="Times New Roman" panose="02020603050405020304" pitchFamily="18" charset="0"/>
              </a:rPr>
              <a:t>/head</a:t>
            </a:r>
            <a:r>
              <a:rPr lang="en-US" sz="4500" dirty="0" smtClean="0">
                <a:solidFill>
                  <a:srgbClr val="00B0F0"/>
                </a:solidFill>
                <a:latin typeface="Times New Roman" panose="02020603050405020304" pitchFamily="18" charset="0"/>
                <a:cs typeface="Times New Roman" panose="02020603050405020304" pitchFamily="18" charset="0"/>
              </a:rPr>
              <a:t>&gt;</a:t>
            </a:r>
            <a:r>
              <a:rPr lang="en-US" sz="4500" dirty="0" smtClean="0">
                <a:solidFill>
                  <a:srgbClr val="FF0000"/>
                </a:solidFill>
                <a:latin typeface="Times New Roman" panose="02020603050405020304" pitchFamily="18" charset="0"/>
                <a:cs typeface="Times New Roman" panose="02020603050405020304" pitchFamily="18" charset="0"/>
              </a:rPr>
              <a:t/>
            </a:r>
            <a:br>
              <a:rPr lang="en-US" sz="4500" dirty="0" smtClean="0">
                <a:solidFill>
                  <a:srgbClr val="FF0000"/>
                </a:solidFill>
                <a:latin typeface="Times New Roman" panose="02020603050405020304" pitchFamily="18" charset="0"/>
                <a:cs typeface="Times New Roman" panose="02020603050405020304" pitchFamily="18" charset="0"/>
              </a:rPr>
            </a:br>
            <a:r>
              <a:rPr lang="en-US" sz="4500" dirty="0" smtClean="0">
                <a:solidFill>
                  <a:srgbClr val="FF0000"/>
                </a:solidFill>
                <a:latin typeface="Times New Roman" panose="02020603050405020304" pitchFamily="18" charset="0"/>
                <a:cs typeface="Times New Roman" panose="02020603050405020304" pitchFamily="18" charset="0"/>
              </a:rPr>
              <a:t>	</a:t>
            </a:r>
            <a:r>
              <a:rPr lang="en-US" sz="4500" dirty="0" smtClean="0">
                <a:solidFill>
                  <a:srgbClr val="00B0F0"/>
                </a:solidFill>
                <a:latin typeface="Times New Roman" panose="02020603050405020304" pitchFamily="18" charset="0"/>
                <a:cs typeface="Times New Roman" panose="02020603050405020304" pitchFamily="18" charset="0"/>
              </a:rPr>
              <a:t>&lt;</a:t>
            </a:r>
            <a:r>
              <a:rPr lang="en-US" sz="4500" dirty="0" smtClean="0">
                <a:solidFill>
                  <a:srgbClr val="FF0000"/>
                </a:solidFill>
                <a:latin typeface="Times New Roman" panose="02020603050405020304" pitchFamily="18" charset="0"/>
                <a:cs typeface="Times New Roman" panose="02020603050405020304" pitchFamily="18" charset="0"/>
              </a:rPr>
              <a:t>body</a:t>
            </a:r>
            <a:r>
              <a:rPr lang="en-US" sz="4500" dirty="0" smtClean="0">
                <a:solidFill>
                  <a:srgbClr val="00B0F0"/>
                </a:solidFill>
                <a:latin typeface="Times New Roman" panose="02020603050405020304" pitchFamily="18" charset="0"/>
                <a:cs typeface="Times New Roman" panose="02020603050405020304" pitchFamily="18" charset="0"/>
              </a:rPr>
              <a:t>&gt;</a:t>
            </a:r>
          </a:p>
          <a:p>
            <a:pPr marL="0" indent="0" fontAlgn="auto">
              <a:buFont typeface="Wingdings 3" charset="2"/>
              <a:buNone/>
              <a:defRPr/>
            </a:pPr>
            <a:r>
              <a:rPr lang="en-US" sz="4500" dirty="0">
                <a:solidFill>
                  <a:srgbClr val="00B0F0"/>
                </a:solidFill>
                <a:latin typeface="Times New Roman" panose="02020603050405020304" pitchFamily="18" charset="0"/>
                <a:cs typeface="Times New Roman" panose="02020603050405020304" pitchFamily="18" charset="0"/>
              </a:rPr>
              <a:t>	</a:t>
            </a:r>
            <a:r>
              <a:rPr lang="en-US" sz="4500" dirty="0" smtClean="0">
                <a:solidFill>
                  <a:srgbClr val="00B0F0"/>
                </a:solidFill>
                <a:latin typeface="Times New Roman" panose="02020603050405020304" pitchFamily="18" charset="0"/>
                <a:cs typeface="Times New Roman" panose="02020603050405020304" pitchFamily="18" charset="0"/>
              </a:rPr>
              <a:t>	&lt;</a:t>
            </a:r>
            <a:r>
              <a:rPr lang="en-US" sz="4500" dirty="0" smtClean="0">
                <a:solidFill>
                  <a:srgbClr val="FF0000"/>
                </a:solidFill>
                <a:latin typeface="Times New Roman" panose="02020603050405020304" pitchFamily="18" charset="0"/>
                <a:cs typeface="Times New Roman" panose="02020603050405020304" pitchFamily="18" charset="0"/>
              </a:rPr>
              <a:t>script</a:t>
            </a:r>
            <a:r>
              <a:rPr lang="en-US" sz="4500" dirty="0" smtClean="0">
                <a:solidFill>
                  <a:srgbClr val="00B0F0"/>
                </a:solidFill>
                <a:latin typeface="Times New Roman" panose="02020603050405020304" pitchFamily="18" charset="0"/>
                <a:cs typeface="Times New Roman" panose="02020603050405020304" pitchFamily="18" charset="0"/>
              </a:rPr>
              <a:t>&gt;</a:t>
            </a:r>
          </a:p>
          <a:p>
            <a:pPr marL="0" indent="0" fontAlgn="auto">
              <a:buFont typeface="Wingdings 3" charset="2"/>
              <a:buNone/>
              <a:defRPr/>
            </a:pPr>
            <a:r>
              <a:rPr lang="en-US" sz="4500" dirty="0">
                <a:solidFill>
                  <a:srgbClr val="00B0F0"/>
                </a:solidFill>
                <a:latin typeface="Times New Roman" panose="02020603050405020304" pitchFamily="18" charset="0"/>
                <a:cs typeface="Times New Roman" panose="02020603050405020304" pitchFamily="18" charset="0"/>
              </a:rPr>
              <a:t>	</a:t>
            </a:r>
            <a:r>
              <a:rPr lang="en-US" sz="4500" dirty="0" smtClean="0">
                <a:solidFill>
                  <a:srgbClr val="00B0F0"/>
                </a:solidFill>
                <a:latin typeface="Times New Roman" panose="02020603050405020304" pitchFamily="18" charset="0"/>
                <a:cs typeface="Times New Roman" panose="02020603050405020304" pitchFamily="18" charset="0"/>
              </a:rPr>
              <a:t>		</a:t>
            </a:r>
            <a:r>
              <a:rPr lang="en-US" sz="4500" dirty="0" smtClean="0">
                <a:solidFill>
                  <a:srgbClr val="00B050"/>
                </a:solidFill>
                <a:latin typeface="Times New Roman" panose="02020603050405020304" pitchFamily="18" charset="0"/>
                <a:cs typeface="Times New Roman" panose="02020603050405020304" pitchFamily="18" charset="0"/>
              </a:rPr>
              <a:t>$(selector).action()</a:t>
            </a:r>
          </a:p>
          <a:p>
            <a:pPr marL="0" indent="0" fontAlgn="auto">
              <a:buFont typeface="Wingdings 3" charset="2"/>
              <a:buNone/>
              <a:defRPr/>
            </a:pPr>
            <a:r>
              <a:rPr lang="en-US" sz="4500" dirty="0">
                <a:solidFill>
                  <a:srgbClr val="00B050"/>
                </a:solidFill>
                <a:latin typeface="Times New Roman" panose="02020603050405020304" pitchFamily="18" charset="0"/>
                <a:cs typeface="Times New Roman" panose="02020603050405020304" pitchFamily="18" charset="0"/>
              </a:rPr>
              <a:t>	</a:t>
            </a:r>
            <a:r>
              <a:rPr lang="en-US" sz="4500" dirty="0" smtClean="0">
                <a:solidFill>
                  <a:srgbClr val="00B050"/>
                </a:solidFill>
                <a:latin typeface="Times New Roman" panose="02020603050405020304" pitchFamily="18" charset="0"/>
                <a:cs typeface="Times New Roman" panose="02020603050405020304" pitchFamily="18" charset="0"/>
              </a:rPr>
              <a:t>	</a:t>
            </a:r>
            <a:r>
              <a:rPr lang="en-US" sz="4500" dirty="0" smtClean="0">
                <a:solidFill>
                  <a:srgbClr val="00B0F0"/>
                </a:solidFill>
                <a:latin typeface="Times New Roman" panose="02020603050405020304" pitchFamily="18" charset="0"/>
                <a:cs typeface="Times New Roman" panose="02020603050405020304" pitchFamily="18" charset="0"/>
              </a:rPr>
              <a:t>&lt;</a:t>
            </a:r>
            <a:r>
              <a:rPr lang="en-US" sz="4500" dirty="0" smtClean="0">
                <a:solidFill>
                  <a:srgbClr val="FF0000"/>
                </a:solidFill>
                <a:latin typeface="Times New Roman" panose="02020603050405020304" pitchFamily="18" charset="0"/>
                <a:cs typeface="Times New Roman" panose="02020603050405020304" pitchFamily="18" charset="0"/>
              </a:rPr>
              <a:t>/script</a:t>
            </a:r>
            <a:r>
              <a:rPr lang="en-US" sz="4500" dirty="0" smtClean="0">
                <a:solidFill>
                  <a:srgbClr val="00B0F0"/>
                </a:solidFill>
                <a:latin typeface="Times New Roman" panose="02020603050405020304" pitchFamily="18" charset="0"/>
                <a:cs typeface="Times New Roman" panose="02020603050405020304" pitchFamily="18" charset="0"/>
              </a:rPr>
              <a:t>&gt;</a:t>
            </a:r>
          </a:p>
          <a:p>
            <a:pPr marL="0" indent="0" fontAlgn="auto">
              <a:buFont typeface="Wingdings 3" charset="2"/>
              <a:buNone/>
              <a:defRPr/>
            </a:pPr>
            <a:r>
              <a:rPr lang="en-US" sz="4500" dirty="0">
                <a:solidFill>
                  <a:srgbClr val="00B0F0"/>
                </a:solidFill>
                <a:latin typeface="Times New Roman" panose="02020603050405020304" pitchFamily="18" charset="0"/>
                <a:cs typeface="Times New Roman" panose="02020603050405020304" pitchFamily="18" charset="0"/>
              </a:rPr>
              <a:t>	</a:t>
            </a:r>
            <a:r>
              <a:rPr lang="en-US" sz="4500" dirty="0" smtClean="0">
                <a:solidFill>
                  <a:srgbClr val="00B0F0"/>
                </a:solidFill>
                <a:latin typeface="Times New Roman" panose="02020603050405020304" pitchFamily="18" charset="0"/>
                <a:cs typeface="Times New Roman" panose="02020603050405020304" pitchFamily="18" charset="0"/>
              </a:rPr>
              <a:t>&lt;/</a:t>
            </a:r>
            <a:r>
              <a:rPr lang="en-US" sz="4500" dirty="0" smtClean="0">
                <a:solidFill>
                  <a:srgbClr val="FF0000"/>
                </a:solidFill>
                <a:latin typeface="Times New Roman" panose="02020603050405020304" pitchFamily="18" charset="0"/>
                <a:cs typeface="Times New Roman" panose="02020603050405020304" pitchFamily="18" charset="0"/>
              </a:rPr>
              <a:t>body</a:t>
            </a:r>
            <a:r>
              <a:rPr lang="en-US" sz="4500" dirty="0" smtClean="0">
                <a:solidFill>
                  <a:srgbClr val="00B0F0"/>
                </a:solidFill>
                <a:latin typeface="Times New Roman" panose="02020603050405020304" pitchFamily="18" charset="0"/>
                <a:cs typeface="Times New Roman" panose="02020603050405020304" pitchFamily="18" charset="0"/>
              </a:rPr>
              <a:t>&gt;</a:t>
            </a:r>
            <a:r>
              <a:rPr lang="en-US" sz="4500" dirty="0" smtClean="0">
                <a:solidFill>
                  <a:srgbClr val="FF0000"/>
                </a:solidFill>
                <a:latin typeface="Times New Roman" panose="02020603050405020304" pitchFamily="18" charset="0"/>
                <a:cs typeface="Times New Roman" panose="02020603050405020304" pitchFamily="18" charset="0"/>
              </a:rPr>
              <a:t/>
            </a:r>
            <a:br>
              <a:rPr lang="en-US" sz="4500" dirty="0" smtClean="0">
                <a:solidFill>
                  <a:srgbClr val="FF0000"/>
                </a:solidFill>
                <a:latin typeface="Times New Roman" panose="02020603050405020304" pitchFamily="18" charset="0"/>
                <a:cs typeface="Times New Roman" panose="02020603050405020304" pitchFamily="18" charset="0"/>
              </a:rPr>
            </a:br>
            <a:r>
              <a:rPr lang="en-US" sz="4500" dirty="0" smtClean="0">
                <a:solidFill>
                  <a:srgbClr val="00B0F0"/>
                </a:solidFill>
                <a:latin typeface="Times New Roman" panose="02020603050405020304" pitchFamily="18" charset="0"/>
                <a:cs typeface="Times New Roman" panose="02020603050405020304" pitchFamily="18" charset="0"/>
              </a:rPr>
              <a:t>&lt;</a:t>
            </a:r>
            <a:r>
              <a:rPr lang="en-US" sz="4500" dirty="0" smtClean="0">
                <a:solidFill>
                  <a:srgbClr val="FF0000"/>
                </a:solidFill>
                <a:latin typeface="Times New Roman" panose="02020603050405020304" pitchFamily="18" charset="0"/>
                <a:cs typeface="Times New Roman" panose="02020603050405020304" pitchFamily="18" charset="0"/>
              </a:rPr>
              <a:t>/html</a:t>
            </a:r>
            <a:r>
              <a:rPr lang="en-US" sz="4500" dirty="0" smtClean="0">
                <a:solidFill>
                  <a:srgbClr val="00B0F0"/>
                </a:solidFill>
                <a:latin typeface="Times New Roman" panose="02020603050405020304" pitchFamily="18" charset="0"/>
                <a:cs typeface="Times New Roman" panose="02020603050405020304" pitchFamily="18" charset="0"/>
              </a:rPr>
              <a:t>&gt;</a:t>
            </a:r>
          </a:p>
        </p:txBody>
      </p:sp>
    </p:spTree>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2048718" y="564194"/>
            <a:ext cx="9942653" cy="5894479"/>
          </a:xfrm>
        </p:spPr>
        <p:txBody>
          <a:bodyPr/>
          <a:lstStyle/>
          <a:p>
            <a:r>
              <a:rPr lang="en-US" sz="2800" dirty="0" smtClean="0">
                <a:solidFill>
                  <a:srgbClr val="FF0000"/>
                </a:solidFill>
              </a:rPr>
              <a:t>*Các tính năng tối quan trọng trong jquery:</a:t>
            </a:r>
          </a:p>
          <a:p>
            <a:r>
              <a:rPr lang="en-US" b="1" dirty="0" smtClean="0"/>
              <a:t>-</a:t>
            </a:r>
            <a:r>
              <a:rPr lang="vi-VN" b="1" dirty="0" smtClean="0">
                <a:solidFill>
                  <a:srgbClr val="0070C0"/>
                </a:solidFill>
              </a:rPr>
              <a:t>Thao </a:t>
            </a:r>
            <a:r>
              <a:rPr lang="vi-VN" b="1" dirty="0">
                <a:solidFill>
                  <a:srgbClr val="0070C0"/>
                </a:solidFill>
              </a:rPr>
              <a:t>tác DOM </a:t>
            </a:r>
            <a:r>
              <a:rPr lang="vi-VN" b="1" dirty="0"/>
              <a:t>−</a:t>
            </a:r>
            <a:r>
              <a:rPr lang="vi-VN" dirty="0"/>
              <a:t> jQuery giúp dễ dàng lựa chọn các phần tử DOM để </a:t>
            </a:r>
            <a:r>
              <a:rPr lang="vi-VN" i="1" dirty="0"/>
              <a:t>traverse (duyệt)</a:t>
            </a:r>
            <a:r>
              <a:rPr lang="vi-VN" dirty="0"/>
              <a:t> một cách dễ dàng như sử dụng CSS, và chỉnh sửa nội dung của chúng bởi sử dụng phương tiện Selector mã nguồn mở, mà được gọi là </a:t>
            </a:r>
            <a:r>
              <a:rPr lang="vi-VN" b="1" dirty="0"/>
              <a:t>Sizzle</a:t>
            </a:r>
            <a:r>
              <a:rPr lang="vi-VN" dirty="0" smtClean="0"/>
              <a:t>.</a:t>
            </a:r>
            <a:endParaRPr lang="en-US" dirty="0" smtClean="0"/>
          </a:p>
          <a:p>
            <a:r>
              <a:rPr lang="en-US" dirty="0" smtClean="0"/>
              <a:t>-</a:t>
            </a:r>
            <a:r>
              <a:rPr lang="vi-VN" b="1" dirty="0">
                <a:solidFill>
                  <a:srgbClr val="0070C0"/>
                </a:solidFill>
              </a:rPr>
              <a:t>Xử lý sự kiện </a:t>
            </a:r>
            <a:r>
              <a:rPr lang="vi-VN" b="1" dirty="0"/>
              <a:t>−</a:t>
            </a:r>
            <a:r>
              <a:rPr lang="vi-VN" dirty="0"/>
              <a:t> jQuery giúp tương tác với người dùng tốt hơn bằng việc xử lý các sự kiện đa </a:t>
            </a:r>
            <a:r>
              <a:rPr lang="vi-VN" dirty="0" smtClean="0"/>
              <a:t>dạng </a:t>
            </a:r>
            <a:r>
              <a:rPr lang="vi-VN" dirty="0"/>
              <a:t>mà không làm cho HTML code rối tung lên với các Event Handler</a:t>
            </a:r>
            <a:r>
              <a:rPr lang="vi-VN" dirty="0" smtClean="0"/>
              <a:t>.</a:t>
            </a:r>
            <a:endParaRPr lang="en-US" dirty="0" smtClean="0"/>
          </a:p>
          <a:p>
            <a:r>
              <a:rPr lang="en-US" dirty="0" smtClean="0"/>
              <a:t>-</a:t>
            </a:r>
            <a:r>
              <a:rPr lang="en-US" b="1" dirty="0">
                <a:solidFill>
                  <a:srgbClr val="0070C0"/>
                </a:solidFill>
              </a:rPr>
              <a:t>Hỗ trợ AJAX </a:t>
            </a:r>
            <a:r>
              <a:rPr lang="en-US" b="1" dirty="0"/>
              <a:t>−</a:t>
            </a:r>
            <a:r>
              <a:rPr lang="en-US" dirty="0"/>
              <a:t> jQuery giúp bạn rất nhiều để phát triển một site giàu tính năng và phản hồi tốt bởi sử dụng công nghệ AJAX</a:t>
            </a:r>
            <a:r>
              <a:rPr lang="en-US" dirty="0" smtClean="0"/>
              <a:t>.</a:t>
            </a:r>
          </a:p>
          <a:p>
            <a:r>
              <a:rPr lang="en-US" dirty="0" smtClean="0"/>
              <a:t>-</a:t>
            </a:r>
            <a:r>
              <a:rPr lang="en-US" b="1" dirty="0">
                <a:solidFill>
                  <a:srgbClr val="0070C0"/>
                </a:solidFill>
              </a:rPr>
              <a:t>Hiệu ứng </a:t>
            </a:r>
            <a:r>
              <a:rPr lang="en-US" b="1" dirty="0"/>
              <a:t>−</a:t>
            </a:r>
            <a:r>
              <a:rPr lang="en-US" dirty="0"/>
              <a:t> jQuery đi kèm với rất nhiều các hiệu ứng đa dạng và đẹp mắt mà bạn có thể sử dụng trong các Website của mình</a:t>
            </a:r>
            <a:r>
              <a:rPr lang="en-US" dirty="0" smtClean="0"/>
              <a:t>.</a:t>
            </a:r>
          </a:p>
          <a:p>
            <a:r>
              <a:rPr lang="en-US" dirty="0" smtClean="0"/>
              <a:t>-</a:t>
            </a:r>
            <a:r>
              <a:rPr lang="vi-VN" b="1" dirty="0">
                <a:solidFill>
                  <a:srgbClr val="0070C0"/>
                </a:solidFill>
              </a:rPr>
              <a:t>Gọn nhẹ </a:t>
            </a:r>
            <a:r>
              <a:rPr lang="vi-VN" b="1" dirty="0"/>
              <a:t>−</a:t>
            </a:r>
            <a:r>
              <a:rPr lang="vi-VN" dirty="0"/>
              <a:t> jQuery là thư viện gọn nhẹ - nó chỉ có kích cỡ khoảng 19KB (gzipped</a:t>
            </a:r>
            <a:r>
              <a:rPr lang="vi-VN" dirty="0" smtClean="0"/>
              <a:t>).</a:t>
            </a:r>
            <a:endParaRPr lang="en-US" dirty="0" smtClean="0"/>
          </a:p>
          <a:p>
            <a:r>
              <a:rPr lang="en-US" dirty="0" smtClean="0"/>
              <a:t>-</a:t>
            </a:r>
            <a:r>
              <a:rPr lang="vi-VN" b="1" dirty="0">
                <a:solidFill>
                  <a:srgbClr val="0070C0"/>
                </a:solidFill>
              </a:rPr>
              <a:t>Được hỗ trợ hầu hết bởi các trình duyệt hiện đại </a:t>
            </a:r>
            <a:r>
              <a:rPr lang="vi-VN" b="1" dirty="0"/>
              <a:t>−</a:t>
            </a:r>
            <a:r>
              <a:rPr lang="vi-VN" dirty="0"/>
              <a:t> jQuery được hỗ trợ hầu hết bởi các trình duyệt hiện đại, và làm việc tốt trên IE 6.0+, FF 2.0+, Safari 3.0+, Chrome và Opera 9.0</a:t>
            </a:r>
            <a:r>
              <a:rPr lang="vi-VN" dirty="0" smtClean="0"/>
              <a:t>+</a:t>
            </a:r>
            <a:endParaRPr lang="en-US" dirty="0" smtClean="0"/>
          </a:p>
          <a:p>
            <a:r>
              <a:rPr lang="en-US" dirty="0" smtClean="0"/>
              <a:t>-</a:t>
            </a:r>
            <a:r>
              <a:rPr lang="vi-VN" b="1" dirty="0">
                <a:solidFill>
                  <a:srgbClr val="0070C0"/>
                </a:solidFill>
              </a:rPr>
              <a:t>Cập nhật và hỗ trợ các công nghệ mới nhất </a:t>
            </a:r>
            <a:r>
              <a:rPr lang="vi-VN" b="1" dirty="0"/>
              <a:t>−</a:t>
            </a:r>
            <a:r>
              <a:rPr lang="vi-VN" dirty="0"/>
              <a:t> jQuery hỗ trợ CSS3 Selector và cú pháp XPath cơ bản.</a:t>
            </a:r>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Box 1"/>
          <p:cNvSpPr txBox="1">
            <a:spLocks noChangeArrowheads="1"/>
          </p:cNvSpPr>
          <p:nvPr/>
        </p:nvSpPr>
        <p:spPr bwMode="auto">
          <a:xfrm>
            <a:off x="2111375" y="739775"/>
            <a:ext cx="170815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a:defRPr>
            </a:lvl1pPr>
            <a:lvl2pPr marL="742950" indent="-285750">
              <a:defRPr>
                <a:solidFill>
                  <a:schemeClr val="tx1"/>
                </a:solidFill>
                <a:latin typeface="Century Gothic"/>
              </a:defRPr>
            </a:lvl2pPr>
            <a:lvl3pPr marL="1143000" indent="-228600">
              <a:defRPr>
                <a:solidFill>
                  <a:schemeClr val="tx1"/>
                </a:solidFill>
                <a:latin typeface="Century Gothic"/>
              </a:defRPr>
            </a:lvl3pPr>
            <a:lvl4pPr marL="1600200" indent="-228600">
              <a:defRPr>
                <a:solidFill>
                  <a:schemeClr val="tx1"/>
                </a:solidFill>
                <a:latin typeface="Century Gothic"/>
              </a:defRPr>
            </a:lvl4pPr>
            <a:lvl5pPr marL="2057400" indent="-228600">
              <a:defRPr>
                <a:solidFill>
                  <a:schemeClr val="tx1"/>
                </a:solidFill>
                <a:latin typeface="Century Gothic"/>
              </a:defRPr>
            </a:lvl5pPr>
            <a:lvl6pPr marL="2514600" indent="-228600" defTabSz="457200" fontAlgn="base">
              <a:spcBef>
                <a:spcPct val="0"/>
              </a:spcBef>
              <a:spcAft>
                <a:spcPct val="0"/>
              </a:spcAft>
              <a:defRPr>
                <a:solidFill>
                  <a:schemeClr val="tx1"/>
                </a:solidFill>
                <a:latin typeface="Century Gothic"/>
              </a:defRPr>
            </a:lvl6pPr>
            <a:lvl7pPr marL="2971800" indent="-228600" defTabSz="457200" fontAlgn="base">
              <a:spcBef>
                <a:spcPct val="0"/>
              </a:spcBef>
              <a:spcAft>
                <a:spcPct val="0"/>
              </a:spcAft>
              <a:defRPr>
                <a:solidFill>
                  <a:schemeClr val="tx1"/>
                </a:solidFill>
                <a:latin typeface="Century Gothic"/>
              </a:defRPr>
            </a:lvl7pPr>
            <a:lvl8pPr marL="3429000" indent="-228600" defTabSz="457200" fontAlgn="base">
              <a:spcBef>
                <a:spcPct val="0"/>
              </a:spcBef>
              <a:spcAft>
                <a:spcPct val="0"/>
              </a:spcAft>
              <a:defRPr>
                <a:solidFill>
                  <a:schemeClr val="tx1"/>
                </a:solidFill>
                <a:latin typeface="Century Gothic"/>
              </a:defRPr>
            </a:lvl8pPr>
            <a:lvl9pPr marL="3886200" indent="-228600" defTabSz="457200" fontAlgn="base">
              <a:spcBef>
                <a:spcPct val="0"/>
              </a:spcBef>
              <a:spcAft>
                <a:spcPct val="0"/>
              </a:spcAft>
              <a:defRPr>
                <a:solidFill>
                  <a:schemeClr val="tx1"/>
                </a:solidFill>
                <a:latin typeface="Century Gothic"/>
              </a:defRPr>
            </a:lvl9pPr>
          </a:lstStyle>
          <a:p>
            <a:pPr eaLnBrk="1" hangingPunct="1"/>
            <a:r>
              <a:rPr lang="en-US" sz="3000">
                <a:solidFill>
                  <a:srgbClr val="0070C0"/>
                </a:solidFill>
                <a:latin typeface="Times New Roman" panose="02020603050405020304" pitchFamily="18" charset="0"/>
                <a:cs typeface="Times New Roman" panose="02020603050405020304" pitchFamily="18" charset="0"/>
              </a:rPr>
              <a:t>Cú pháp:</a:t>
            </a:r>
          </a:p>
        </p:txBody>
      </p:sp>
      <p:sp>
        <p:nvSpPr>
          <p:cNvPr id="32771" name="TextBox 2"/>
          <p:cNvSpPr txBox="1">
            <a:spLocks noChangeArrowheads="1"/>
          </p:cNvSpPr>
          <p:nvPr/>
        </p:nvSpPr>
        <p:spPr bwMode="auto">
          <a:xfrm>
            <a:off x="2649538" y="1560513"/>
            <a:ext cx="29448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a:defRPr>
            </a:lvl1pPr>
            <a:lvl2pPr marL="742950" indent="-285750">
              <a:defRPr>
                <a:solidFill>
                  <a:schemeClr val="tx1"/>
                </a:solidFill>
                <a:latin typeface="Century Gothic"/>
              </a:defRPr>
            </a:lvl2pPr>
            <a:lvl3pPr marL="1143000" indent="-228600">
              <a:defRPr>
                <a:solidFill>
                  <a:schemeClr val="tx1"/>
                </a:solidFill>
                <a:latin typeface="Century Gothic"/>
              </a:defRPr>
            </a:lvl3pPr>
            <a:lvl4pPr marL="1600200" indent="-228600">
              <a:defRPr>
                <a:solidFill>
                  <a:schemeClr val="tx1"/>
                </a:solidFill>
                <a:latin typeface="Century Gothic"/>
              </a:defRPr>
            </a:lvl4pPr>
            <a:lvl5pPr marL="2057400" indent="-228600">
              <a:defRPr>
                <a:solidFill>
                  <a:schemeClr val="tx1"/>
                </a:solidFill>
                <a:latin typeface="Century Gothic"/>
              </a:defRPr>
            </a:lvl5pPr>
            <a:lvl6pPr marL="2514600" indent="-228600" defTabSz="457200" fontAlgn="base">
              <a:spcBef>
                <a:spcPct val="0"/>
              </a:spcBef>
              <a:spcAft>
                <a:spcPct val="0"/>
              </a:spcAft>
              <a:defRPr>
                <a:solidFill>
                  <a:schemeClr val="tx1"/>
                </a:solidFill>
                <a:latin typeface="Century Gothic"/>
              </a:defRPr>
            </a:lvl6pPr>
            <a:lvl7pPr marL="2971800" indent="-228600" defTabSz="457200" fontAlgn="base">
              <a:spcBef>
                <a:spcPct val="0"/>
              </a:spcBef>
              <a:spcAft>
                <a:spcPct val="0"/>
              </a:spcAft>
              <a:defRPr>
                <a:solidFill>
                  <a:schemeClr val="tx1"/>
                </a:solidFill>
                <a:latin typeface="Century Gothic"/>
              </a:defRPr>
            </a:lvl7pPr>
            <a:lvl8pPr marL="3429000" indent="-228600" defTabSz="457200" fontAlgn="base">
              <a:spcBef>
                <a:spcPct val="0"/>
              </a:spcBef>
              <a:spcAft>
                <a:spcPct val="0"/>
              </a:spcAft>
              <a:defRPr>
                <a:solidFill>
                  <a:schemeClr val="tx1"/>
                </a:solidFill>
                <a:latin typeface="Century Gothic"/>
              </a:defRPr>
            </a:lvl8pPr>
            <a:lvl9pPr marL="3886200" indent="-228600" defTabSz="457200" fontAlgn="base">
              <a:spcBef>
                <a:spcPct val="0"/>
              </a:spcBef>
              <a:spcAft>
                <a:spcPct val="0"/>
              </a:spcAft>
              <a:defRPr>
                <a:solidFill>
                  <a:schemeClr val="tx1"/>
                </a:solidFill>
                <a:latin typeface="Century Gothic"/>
              </a:defRPr>
            </a:lvl9pPr>
          </a:lstStyle>
          <a:p>
            <a:pPr eaLnBrk="1" hangingPunct="1"/>
            <a:r>
              <a:rPr lang="en-US" sz="2500" dirty="0">
                <a:solidFill>
                  <a:srgbClr val="00B050"/>
                </a:solidFill>
                <a:latin typeface="Times New Roman" panose="02020603050405020304" pitchFamily="18" charset="0"/>
                <a:cs typeface="Times New Roman" panose="02020603050405020304" pitchFamily="18" charset="0"/>
              </a:rPr>
              <a:t> </a:t>
            </a:r>
            <a:r>
              <a:rPr lang="en-US" sz="2500" dirty="0">
                <a:solidFill>
                  <a:srgbClr val="FF0000"/>
                </a:solidFill>
                <a:latin typeface="Times New Roman" panose="02020603050405020304" pitchFamily="18" charset="0"/>
                <a:cs typeface="Times New Roman" panose="02020603050405020304" pitchFamily="18" charset="0"/>
              </a:rPr>
              <a:t>$(selector).action()</a:t>
            </a:r>
          </a:p>
        </p:txBody>
      </p:sp>
      <p:sp>
        <p:nvSpPr>
          <p:cNvPr id="32772" name="TextBox 3"/>
          <p:cNvSpPr txBox="1">
            <a:spLocks noChangeArrowheads="1"/>
          </p:cNvSpPr>
          <p:nvPr/>
        </p:nvSpPr>
        <p:spPr bwMode="auto">
          <a:xfrm>
            <a:off x="2649538" y="2303463"/>
            <a:ext cx="7932737" cy="278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entury Gothic"/>
              </a:defRPr>
            </a:lvl1pPr>
            <a:lvl2pPr marL="742950" indent="-285750">
              <a:defRPr>
                <a:solidFill>
                  <a:schemeClr val="tx1"/>
                </a:solidFill>
                <a:latin typeface="Century Gothic"/>
              </a:defRPr>
            </a:lvl2pPr>
            <a:lvl3pPr marL="1143000" indent="-228600">
              <a:defRPr>
                <a:solidFill>
                  <a:schemeClr val="tx1"/>
                </a:solidFill>
                <a:latin typeface="Century Gothic"/>
              </a:defRPr>
            </a:lvl3pPr>
            <a:lvl4pPr marL="1600200" indent="-228600">
              <a:defRPr>
                <a:solidFill>
                  <a:schemeClr val="tx1"/>
                </a:solidFill>
                <a:latin typeface="Century Gothic"/>
              </a:defRPr>
            </a:lvl4pPr>
            <a:lvl5pPr marL="2057400" indent="-228600">
              <a:defRPr>
                <a:solidFill>
                  <a:schemeClr val="tx1"/>
                </a:solidFill>
                <a:latin typeface="Century Gothic"/>
              </a:defRPr>
            </a:lvl5pPr>
            <a:lvl6pPr marL="2514600" indent="-228600" defTabSz="457200" fontAlgn="base">
              <a:spcBef>
                <a:spcPct val="0"/>
              </a:spcBef>
              <a:spcAft>
                <a:spcPct val="0"/>
              </a:spcAft>
              <a:defRPr>
                <a:solidFill>
                  <a:schemeClr val="tx1"/>
                </a:solidFill>
                <a:latin typeface="Century Gothic"/>
              </a:defRPr>
            </a:lvl6pPr>
            <a:lvl7pPr marL="2971800" indent="-228600" defTabSz="457200" fontAlgn="base">
              <a:spcBef>
                <a:spcPct val="0"/>
              </a:spcBef>
              <a:spcAft>
                <a:spcPct val="0"/>
              </a:spcAft>
              <a:defRPr>
                <a:solidFill>
                  <a:schemeClr val="tx1"/>
                </a:solidFill>
                <a:latin typeface="Century Gothic"/>
              </a:defRPr>
            </a:lvl7pPr>
            <a:lvl8pPr marL="3429000" indent="-228600" defTabSz="457200" fontAlgn="base">
              <a:spcBef>
                <a:spcPct val="0"/>
              </a:spcBef>
              <a:spcAft>
                <a:spcPct val="0"/>
              </a:spcAft>
              <a:defRPr>
                <a:solidFill>
                  <a:schemeClr val="tx1"/>
                </a:solidFill>
                <a:latin typeface="Century Gothic"/>
              </a:defRPr>
            </a:lvl8pPr>
            <a:lvl9pPr marL="3886200" indent="-228600" defTabSz="457200" fontAlgn="base">
              <a:spcBef>
                <a:spcPct val="0"/>
              </a:spcBef>
              <a:spcAft>
                <a:spcPct val="0"/>
              </a:spcAft>
              <a:defRPr>
                <a:solidFill>
                  <a:schemeClr val="tx1"/>
                </a:solidFill>
                <a:latin typeface="Century Gothic"/>
              </a:defRPr>
            </a:lvl9pPr>
          </a:lstStyle>
          <a:p>
            <a:pPr eaLnBrk="1" hangingPunct="1">
              <a:buFont typeface="Arial" panose="020B0604020202020204" pitchFamily="34" charset="0"/>
              <a:buChar char="•"/>
            </a:pPr>
            <a:r>
              <a:rPr lang="vi-VN" sz="2500" b="1">
                <a:latin typeface="Times New Roman" panose="02020603050405020304" pitchFamily="18" charset="0"/>
                <a:cs typeface="Times New Roman" panose="02020603050405020304" pitchFamily="18" charset="0"/>
              </a:rPr>
              <a:t>$</a:t>
            </a:r>
            <a:r>
              <a:rPr lang="vi-VN" sz="2500">
                <a:latin typeface="Times New Roman" panose="02020603050405020304" pitchFamily="18" charset="0"/>
                <a:cs typeface="Times New Roman" panose="02020603050405020304" pitchFamily="18" charset="0"/>
              </a:rPr>
              <a:t>: Chính là đối tượng jQuery, bạn cũng có thể sử dụng jQuery thay cho $.</a:t>
            </a:r>
          </a:p>
          <a:p>
            <a:pPr eaLnBrk="1" hangingPunct="1">
              <a:buFont typeface="Arial" panose="020B0604020202020204" pitchFamily="34" charset="0"/>
              <a:buChar char="•"/>
            </a:pPr>
            <a:r>
              <a:rPr lang="vi-VN" sz="2500" b="1">
                <a:latin typeface="Times New Roman" panose="02020603050405020304" pitchFamily="18" charset="0"/>
                <a:cs typeface="Times New Roman" panose="02020603050405020304" pitchFamily="18" charset="0"/>
              </a:rPr>
              <a:t>$(selector)</a:t>
            </a:r>
            <a:r>
              <a:rPr lang="vi-VN" sz="2500">
                <a:latin typeface="Times New Roman" panose="02020603050405020304" pitchFamily="18" charset="0"/>
                <a:cs typeface="Times New Roman" panose="02020603050405020304" pitchFamily="18" charset="0"/>
              </a:rPr>
              <a:t>: Dùng để lựa chọn phần tử HTML. Selector (hay bộ chọn) có thể là giá trị id hoặc giá trị lớp (class) CSS của phần tử HTML. Bạn sẽ tìm hiểu về bộ chọn ở các bài học tiếp theo.</a:t>
            </a:r>
          </a:p>
          <a:p>
            <a:pPr eaLnBrk="1" hangingPunct="1">
              <a:buFont typeface="Arial" panose="020B0604020202020204" pitchFamily="34" charset="0"/>
              <a:buChar char="•"/>
            </a:pPr>
            <a:r>
              <a:rPr lang="vi-VN" sz="2500" b="1">
                <a:latin typeface="Times New Roman" panose="02020603050405020304" pitchFamily="18" charset="0"/>
                <a:cs typeface="Times New Roman" panose="02020603050405020304" pitchFamily="18" charset="0"/>
              </a:rPr>
              <a:t>action</a:t>
            </a:r>
            <a:r>
              <a:rPr lang="vi-VN" sz="2500">
                <a:latin typeface="Times New Roman" panose="02020603050405020304" pitchFamily="18" charset="0"/>
                <a:cs typeface="Times New Roman" panose="02020603050405020304" pitchFamily="18" charset="0"/>
              </a:rPr>
              <a:t>: Tên phương thức của đối tượng jQuery,</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4"/>
          <p:cNvSpPr txBox="1">
            <a:spLocks noChangeArrowheads="1"/>
          </p:cNvSpPr>
          <p:nvPr/>
        </p:nvSpPr>
        <p:spPr bwMode="auto">
          <a:xfrm>
            <a:off x="4881563" y="1295400"/>
            <a:ext cx="7072312"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entury Gothic"/>
              </a:defRPr>
            </a:lvl1pPr>
            <a:lvl2pPr marL="742950" indent="-285750">
              <a:defRPr>
                <a:solidFill>
                  <a:schemeClr val="tx1"/>
                </a:solidFill>
                <a:latin typeface="Century Gothic"/>
              </a:defRPr>
            </a:lvl2pPr>
            <a:lvl3pPr marL="1257300" indent="-342900">
              <a:defRPr>
                <a:solidFill>
                  <a:schemeClr val="tx1"/>
                </a:solidFill>
                <a:latin typeface="Century Gothic"/>
              </a:defRPr>
            </a:lvl3pPr>
            <a:lvl4pPr marL="1600200" indent="-228600">
              <a:defRPr>
                <a:solidFill>
                  <a:schemeClr val="tx1"/>
                </a:solidFill>
                <a:latin typeface="Century Gothic"/>
              </a:defRPr>
            </a:lvl4pPr>
            <a:lvl5pPr marL="2057400" indent="-228600">
              <a:defRPr>
                <a:solidFill>
                  <a:schemeClr val="tx1"/>
                </a:solidFill>
                <a:latin typeface="Century Gothic"/>
              </a:defRPr>
            </a:lvl5pPr>
            <a:lvl6pPr marL="2514600" indent="-228600" defTabSz="457200" fontAlgn="base">
              <a:spcBef>
                <a:spcPct val="0"/>
              </a:spcBef>
              <a:spcAft>
                <a:spcPct val="0"/>
              </a:spcAft>
              <a:defRPr>
                <a:solidFill>
                  <a:schemeClr val="tx1"/>
                </a:solidFill>
                <a:latin typeface="Century Gothic"/>
              </a:defRPr>
            </a:lvl6pPr>
            <a:lvl7pPr marL="2971800" indent="-228600" defTabSz="457200" fontAlgn="base">
              <a:spcBef>
                <a:spcPct val="0"/>
              </a:spcBef>
              <a:spcAft>
                <a:spcPct val="0"/>
              </a:spcAft>
              <a:defRPr>
                <a:solidFill>
                  <a:schemeClr val="tx1"/>
                </a:solidFill>
                <a:latin typeface="Century Gothic"/>
              </a:defRPr>
            </a:lvl7pPr>
            <a:lvl8pPr marL="3429000" indent="-228600" defTabSz="457200" fontAlgn="base">
              <a:spcBef>
                <a:spcPct val="0"/>
              </a:spcBef>
              <a:spcAft>
                <a:spcPct val="0"/>
              </a:spcAft>
              <a:defRPr>
                <a:solidFill>
                  <a:schemeClr val="tx1"/>
                </a:solidFill>
                <a:latin typeface="Century Gothic"/>
              </a:defRPr>
            </a:lvl8pPr>
            <a:lvl9pPr marL="3886200" indent="-228600" defTabSz="457200" fontAlgn="base">
              <a:spcBef>
                <a:spcPct val="0"/>
              </a:spcBef>
              <a:spcAft>
                <a:spcPct val="0"/>
              </a:spcAft>
              <a:defRPr>
                <a:solidFill>
                  <a:schemeClr val="tx1"/>
                </a:solidFill>
                <a:latin typeface="Century Gothic"/>
              </a:defRPr>
            </a:lvl9pPr>
          </a:lstStyle>
          <a:p>
            <a:pPr eaLnBrk="1" hangingPunct="1">
              <a:buFont typeface="Wingdings" panose="05000000000000000000" pitchFamily="2" charset="2"/>
              <a:buChar char="v"/>
            </a:pPr>
            <a:r>
              <a:rPr lang="en-US" sz="2400">
                <a:latin typeface="Times New Roman" panose="02020603050405020304" pitchFamily="18" charset="0"/>
                <a:cs typeface="Times New Roman" panose="02020603050405020304" pitchFamily="18" charset="0"/>
              </a:rPr>
              <a:t>JavaScript là ngôn ngữ lập trình của HTML và Web.</a:t>
            </a:r>
          </a:p>
          <a:p>
            <a:pPr eaLnBrk="1" hangingPunct="1">
              <a:buFont typeface="Wingdings" panose="05000000000000000000" pitchFamily="2" charset="2"/>
              <a:buChar char="v"/>
            </a:pPr>
            <a:r>
              <a:rPr lang="en-US" sz="2400">
                <a:latin typeface="Times New Roman" panose="02020603050405020304" pitchFamily="18" charset="0"/>
                <a:cs typeface="Times New Roman" panose="02020603050405020304" pitchFamily="18" charset="0"/>
              </a:rPr>
              <a:t>JavaScript có thể chạy được trên mọi trình duyệt Web</a:t>
            </a:r>
          </a:p>
          <a:p>
            <a:pPr eaLnBrk="1" hangingPunct="1">
              <a:buFont typeface="Wingdings" panose="05000000000000000000" pitchFamily="2" charset="2"/>
              <a:buChar char="v"/>
            </a:pPr>
            <a:r>
              <a:rPr lang="en-US" sz="2400">
                <a:latin typeface="Times New Roman" panose="02020603050405020304" pitchFamily="18" charset="0"/>
                <a:cs typeface="Times New Roman" panose="02020603050405020304" pitchFamily="18" charset="0"/>
              </a:rPr>
              <a:t>JavaScript là một trong ba ngôn ngữ mà tất cả các nhà phát triển web phải học:</a:t>
            </a:r>
          </a:p>
          <a:p>
            <a:pPr lvl="2" eaLnBrk="1" hangingPunct="1">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Html</a:t>
            </a:r>
          </a:p>
          <a:p>
            <a:pPr lvl="2" eaLnBrk="1" hangingPunct="1">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Css</a:t>
            </a:r>
          </a:p>
          <a:p>
            <a:pPr lvl="2" eaLnBrk="1" hangingPunct="1">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JavaScript</a:t>
            </a:r>
          </a:p>
        </p:txBody>
      </p:sp>
      <p:sp>
        <p:nvSpPr>
          <p:cNvPr id="6" name="TextBox 5"/>
          <p:cNvSpPr txBox="1">
            <a:spLocks noChangeArrowheads="1"/>
          </p:cNvSpPr>
          <p:nvPr/>
        </p:nvSpPr>
        <p:spPr bwMode="auto">
          <a:xfrm>
            <a:off x="1838325" y="4625975"/>
            <a:ext cx="4478338"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a:defRPr>
            </a:lvl1pPr>
            <a:lvl2pPr marL="742950" indent="-285750">
              <a:defRPr>
                <a:solidFill>
                  <a:schemeClr val="tx1"/>
                </a:solidFill>
                <a:latin typeface="Century Gothic"/>
              </a:defRPr>
            </a:lvl2pPr>
            <a:lvl3pPr marL="1143000" indent="-228600">
              <a:defRPr>
                <a:solidFill>
                  <a:schemeClr val="tx1"/>
                </a:solidFill>
                <a:latin typeface="Century Gothic"/>
              </a:defRPr>
            </a:lvl3pPr>
            <a:lvl4pPr marL="1600200" indent="-228600">
              <a:defRPr>
                <a:solidFill>
                  <a:schemeClr val="tx1"/>
                </a:solidFill>
                <a:latin typeface="Century Gothic"/>
              </a:defRPr>
            </a:lvl4pPr>
            <a:lvl5pPr marL="2057400" indent="-228600">
              <a:defRPr>
                <a:solidFill>
                  <a:schemeClr val="tx1"/>
                </a:solidFill>
                <a:latin typeface="Century Gothic"/>
              </a:defRPr>
            </a:lvl5pPr>
            <a:lvl6pPr marL="2514600" indent="-228600" defTabSz="457200" fontAlgn="base">
              <a:spcBef>
                <a:spcPct val="0"/>
              </a:spcBef>
              <a:spcAft>
                <a:spcPct val="0"/>
              </a:spcAft>
              <a:defRPr>
                <a:solidFill>
                  <a:schemeClr val="tx1"/>
                </a:solidFill>
                <a:latin typeface="Century Gothic"/>
              </a:defRPr>
            </a:lvl6pPr>
            <a:lvl7pPr marL="2971800" indent="-228600" defTabSz="457200" fontAlgn="base">
              <a:spcBef>
                <a:spcPct val="0"/>
              </a:spcBef>
              <a:spcAft>
                <a:spcPct val="0"/>
              </a:spcAft>
              <a:defRPr>
                <a:solidFill>
                  <a:schemeClr val="tx1"/>
                </a:solidFill>
                <a:latin typeface="Century Gothic"/>
              </a:defRPr>
            </a:lvl7pPr>
            <a:lvl8pPr marL="3429000" indent="-228600" defTabSz="457200" fontAlgn="base">
              <a:spcBef>
                <a:spcPct val="0"/>
              </a:spcBef>
              <a:spcAft>
                <a:spcPct val="0"/>
              </a:spcAft>
              <a:defRPr>
                <a:solidFill>
                  <a:schemeClr val="tx1"/>
                </a:solidFill>
                <a:latin typeface="Century Gothic"/>
              </a:defRPr>
            </a:lvl8pPr>
            <a:lvl9pPr marL="3886200" indent="-228600" defTabSz="457200" fontAlgn="base">
              <a:spcBef>
                <a:spcPct val="0"/>
              </a:spcBef>
              <a:spcAft>
                <a:spcPct val="0"/>
              </a:spcAft>
              <a:defRPr>
                <a:solidFill>
                  <a:schemeClr val="tx1"/>
                </a:solidFill>
                <a:latin typeface="Century Gothic"/>
              </a:defRPr>
            </a:lvl9pPr>
          </a:lstStyle>
          <a:p>
            <a:pPr eaLnBrk="1" hangingPunct="1"/>
            <a:r>
              <a:rPr lang="en-US" sz="2500">
                <a:latin typeface="Times New Roman" panose="02020603050405020304" pitchFamily="18" charset="0"/>
                <a:cs typeface="Times New Roman" panose="02020603050405020304" pitchFamily="18" charset="0"/>
              </a:rPr>
              <a:t>&lt;script type="text/javascript"&gt;</a:t>
            </a:r>
          </a:p>
          <a:p>
            <a:pPr eaLnBrk="1" hangingPunct="1"/>
            <a:r>
              <a:rPr lang="en-US" sz="2500">
                <a:latin typeface="Times New Roman" panose="02020603050405020304" pitchFamily="18" charset="0"/>
                <a:cs typeface="Times New Roman" panose="02020603050405020304" pitchFamily="18" charset="0"/>
              </a:rPr>
              <a:t>	alert("Hello world");</a:t>
            </a:r>
          </a:p>
          <a:p>
            <a:pPr eaLnBrk="1" hangingPunct="1"/>
            <a:r>
              <a:rPr lang="en-US" sz="2500">
                <a:latin typeface="Times New Roman" panose="02020603050405020304" pitchFamily="18" charset="0"/>
                <a:cs typeface="Times New Roman" panose="02020603050405020304" pitchFamily="18" charset="0"/>
              </a:rPr>
              <a:t>&lt;/script&gt;</a:t>
            </a:r>
          </a:p>
          <a:p>
            <a:pPr eaLnBrk="1" hangingPunct="1"/>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56363" y="4625975"/>
            <a:ext cx="52832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6775" y="1244600"/>
            <a:ext cx="4014788" cy="267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3"/>
          <p:cNvSpPr>
            <a:spLocks noGrp="1"/>
          </p:cNvSpPr>
          <p:nvPr>
            <p:ph type="title"/>
          </p:nvPr>
        </p:nvSpPr>
        <p:spPr>
          <a:xfrm>
            <a:off x="1851025" y="658813"/>
            <a:ext cx="4899025" cy="739775"/>
          </a:xfrm>
        </p:spPr>
        <p:txBody>
          <a:bodyPr/>
          <a:lstStyle/>
          <a:p>
            <a:r>
              <a:rPr lang="en-US" sz="3200" smtClean="0">
                <a:solidFill>
                  <a:srgbClr val="FF0000"/>
                </a:solidFill>
                <a:latin typeface="Times New Roman" panose="02020603050405020304" pitchFamily="18" charset="0"/>
                <a:cs typeface="Times New Roman" panose="02020603050405020304" pitchFamily="18" charset="0"/>
              </a:rPr>
              <a:t>Các phương thức cơ bản                    </a:t>
            </a:r>
          </a:p>
        </p:txBody>
      </p:sp>
      <p:sp>
        <p:nvSpPr>
          <p:cNvPr id="33795" name="TextBox 3"/>
          <p:cNvSpPr txBox="1">
            <a:spLocks noChangeArrowheads="1"/>
          </p:cNvSpPr>
          <p:nvPr/>
        </p:nvSpPr>
        <p:spPr bwMode="auto">
          <a:xfrm>
            <a:off x="1851025" y="1236663"/>
            <a:ext cx="10009188"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entury Gothic"/>
              </a:defRPr>
            </a:lvl1pPr>
            <a:lvl2pPr marL="742950" indent="-285750">
              <a:defRPr>
                <a:solidFill>
                  <a:schemeClr val="tx1"/>
                </a:solidFill>
                <a:latin typeface="Century Gothic"/>
              </a:defRPr>
            </a:lvl2pPr>
            <a:lvl3pPr marL="1143000" indent="-228600">
              <a:defRPr>
                <a:solidFill>
                  <a:schemeClr val="tx1"/>
                </a:solidFill>
                <a:latin typeface="Century Gothic"/>
              </a:defRPr>
            </a:lvl3pPr>
            <a:lvl4pPr marL="1600200" indent="-228600">
              <a:defRPr>
                <a:solidFill>
                  <a:schemeClr val="tx1"/>
                </a:solidFill>
                <a:latin typeface="Century Gothic"/>
              </a:defRPr>
            </a:lvl4pPr>
            <a:lvl5pPr marL="2057400" indent="-228600">
              <a:defRPr>
                <a:solidFill>
                  <a:schemeClr val="tx1"/>
                </a:solidFill>
                <a:latin typeface="Century Gothic"/>
              </a:defRPr>
            </a:lvl5pPr>
            <a:lvl6pPr marL="2514600" indent="-228600" defTabSz="457200" fontAlgn="base">
              <a:spcBef>
                <a:spcPct val="0"/>
              </a:spcBef>
              <a:spcAft>
                <a:spcPct val="0"/>
              </a:spcAft>
              <a:defRPr>
                <a:solidFill>
                  <a:schemeClr val="tx1"/>
                </a:solidFill>
                <a:latin typeface="Century Gothic"/>
              </a:defRPr>
            </a:lvl6pPr>
            <a:lvl7pPr marL="2971800" indent="-228600" defTabSz="457200" fontAlgn="base">
              <a:spcBef>
                <a:spcPct val="0"/>
              </a:spcBef>
              <a:spcAft>
                <a:spcPct val="0"/>
              </a:spcAft>
              <a:defRPr>
                <a:solidFill>
                  <a:schemeClr val="tx1"/>
                </a:solidFill>
                <a:latin typeface="Century Gothic"/>
              </a:defRPr>
            </a:lvl7pPr>
            <a:lvl8pPr marL="3429000" indent="-228600" defTabSz="457200" fontAlgn="base">
              <a:spcBef>
                <a:spcPct val="0"/>
              </a:spcBef>
              <a:spcAft>
                <a:spcPct val="0"/>
              </a:spcAft>
              <a:defRPr>
                <a:solidFill>
                  <a:schemeClr val="tx1"/>
                </a:solidFill>
                <a:latin typeface="Century Gothic"/>
              </a:defRPr>
            </a:lvl8pPr>
            <a:lvl9pPr marL="3886200" indent="-228600" defTabSz="457200" fontAlgn="base">
              <a:spcBef>
                <a:spcPct val="0"/>
              </a:spcBef>
              <a:spcAft>
                <a:spcPct val="0"/>
              </a:spcAft>
              <a:defRPr>
                <a:solidFill>
                  <a:schemeClr val="tx1"/>
                </a:solidFill>
                <a:latin typeface="Century Gothic"/>
              </a:defRPr>
            </a:lvl9pPr>
          </a:lstStyle>
          <a:p>
            <a:pPr eaLnBrk="1" hangingPunct="1">
              <a:lnSpc>
                <a:spcPct val="150000"/>
              </a:lnSpc>
              <a:buFont typeface="Arial" panose="020B0604020202020204" pitchFamily="34" charset="0"/>
              <a:buChar char="•"/>
            </a:pPr>
            <a:r>
              <a:rPr lang="en-US" sz="2000" b="1">
                <a:latin typeface="Times New Roman" panose="02020603050405020304" pitchFamily="18" charset="0"/>
                <a:cs typeface="Times New Roman" panose="02020603050405020304" pitchFamily="18" charset="0"/>
              </a:rPr>
              <a:t>fadeIn()</a:t>
            </a:r>
            <a:r>
              <a:rPr lang="en-US" sz="2000">
                <a:latin typeface="Times New Roman" panose="02020603050405020304" pitchFamily="18" charset="0"/>
                <a:cs typeface="Times New Roman" panose="02020603050405020304" pitchFamily="18" charset="0"/>
              </a:rPr>
              <a:t> - hiện phần tử với hiệu ứng phai màu.</a:t>
            </a:r>
          </a:p>
          <a:p>
            <a:pPr eaLnBrk="1" hangingPunct="1">
              <a:lnSpc>
                <a:spcPct val="150000"/>
              </a:lnSpc>
              <a:buFont typeface="Arial" panose="020B0604020202020204" pitchFamily="34" charset="0"/>
              <a:buChar char="•"/>
            </a:pPr>
            <a:r>
              <a:rPr lang="en-US" sz="2000" b="1">
                <a:latin typeface="Times New Roman" panose="02020603050405020304" pitchFamily="18" charset="0"/>
                <a:cs typeface="Times New Roman" panose="02020603050405020304" pitchFamily="18" charset="0"/>
              </a:rPr>
              <a:t>fadeOut() </a:t>
            </a:r>
            <a:r>
              <a:rPr lang="en-US" sz="2000">
                <a:latin typeface="Times New Roman" panose="02020603050405020304" pitchFamily="18" charset="0"/>
                <a:cs typeface="Times New Roman" panose="02020603050405020304" pitchFamily="18" charset="0"/>
              </a:rPr>
              <a:t>- ẩn phần tử với hiệu ứng phai màu.</a:t>
            </a:r>
          </a:p>
          <a:p>
            <a:pPr eaLnBrk="1" hangingPunct="1">
              <a:lnSpc>
                <a:spcPct val="150000"/>
              </a:lnSpc>
              <a:buFont typeface="Arial" panose="020B0604020202020204" pitchFamily="34" charset="0"/>
              <a:buChar char="•"/>
            </a:pPr>
            <a:r>
              <a:rPr lang="en-US" sz="2000" b="1">
                <a:latin typeface="Times New Roman" panose="02020603050405020304" pitchFamily="18" charset="0"/>
                <a:cs typeface="Times New Roman" panose="02020603050405020304" pitchFamily="18" charset="0"/>
              </a:rPr>
              <a:t>fadeToggle()</a:t>
            </a:r>
            <a:r>
              <a:rPr lang="en-US" sz="2000">
                <a:latin typeface="Times New Roman" panose="02020603050405020304" pitchFamily="18" charset="0"/>
                <a:cs typeface="Times New Roman" panose="02020603050405020304" pitchFamily="18" charset="0"/>
              </a:rPr>
              <a:t> - thực hiện luân phiên giữa việc hiện và ẩn phần tử với hiệu ứng phai màu.</a:t>
            </a:r>
          </a:p>
          <a:p>
            <a:pPr eaLnBrk="1" hangingPunct="1">
              <a:lnSpc>
                <a:spcPct val="150000"/>
              </a:lnSpc>
              <a:buFont typeface="Arial" panose="020B0604020202020204" pitchFamily="34" charset="0"/>
              <a:buChar char="•"/>
            </a:pPr>
            <a:r>
              <a:rPr lang="en-US" sz="2000" b="1">
                <a:latin typeface="Times New Roman" panose="02020603050405020304" pitchFamily="18" charset="0"/>
                <a:cs typeface="Times New Roman" panose="02020603050405020304" pitchFamily="18" charset="0"/>
              </a:rPr>
              <a:t>fadeTo()</a:t>
            </a:r>
            <a:r>
              <a:rPr lang="en-US" sz="2000">
                <a:latin typeface="Times New Roman" panose="02020603050405020304" pitchFamily="18" charset="0"/>
                <a:cs typeface="Times New Roman" panose="02020603050405020304" pitchFamily="18" charset="0"/>
              </a:rPr>
              <a:t> - thiết lập hiệu ứng phai màu cho phần tử.</a:t>
            </a:r>
          </a:p>
          <a:p>
            <a:pPr eaLnBrk="1" hangingPunct="1">
              <a:lnSpc>
                <a:spcPct val="150000"/>
              </a:lnSpc>
              <a:buFont typeface="Arial" panose="020B0604020202020204" pitchFamily="34" charset="0"/>
              <a:buChar char="•"/>
            </a:pPr>
            <a:r>
              <a:rPr lang="vi-VN" sz="2000" b="1">
                <a:latin typeface="Times New Roman" panose="02020603050405020304" pitchFamily="18" charset="0"/>
                <a:cs typeface="Times New Roman" panose="02020603050405020304" pitchFamily="18" charset="0"/>
              </a:rPr>
              <a:t>slideDown()</a:t>
            </a:r>
            <a:r>
              <a:rPr lang="vi-VN" sz="2000">
                <a:latin typeface="Times New Roman" panose="02020603050405020304" pitchFamily="18" charset="0"/>
                <a:cs typeface="Times New Roman" panose="02020603050405020304" pitchFamily="18" charset="0"/>
              </a:rPr>
              <a:t> - hiện phần tử với hiệu ứng trượt xuống.</a:t>
            </a:r>
          </a:p>
          <a:p>
            <a:pPr eaLnBrk="1" hangingPunct="1">
              <a:lnSpc>
                <a:spcPct val="150000"/>
              </a:lnSpc>
              <a:buFont typeface="Arial" panose="020B0604020202020204" pitchFamily="34" charset="0"/>
              <a:buChar char="•"/>
            </a:pPr>
            <a:r>
              <a:rPr lang="vi-VN" sz="2000" b="1">
                <a:latin typeface="Times New Roman" panose="02020603050405020304" pitchFamily="18" charset="0"/>
                <a:cs typeface="Times New Roman" panose="02020603050405020304" pitchFamily="18" charset="0"/>
              </a:rPr>
              <a:t>slideUp() </a:t>
            </a:r>
            <a:r>
              <a:rPr lang="vi-VN" sz="2000">
                <a:latin typeface="Times New Roman" panose="02020603050405020304" pitchFamily="18" charset="0"/>
                <a:cs typeface="Times New Roman" panose="02020603050405020304" pitchFamily="18" charset="0"/>
              </a:rPr>
              <a:t>- ẩn phần tử với hiệu ứng trượt lên.</a:t>
            </a:r>
          </a:p>
          <a:p>
            <a:pPr eaLnBrk="1" hangingPunct="1">
              <a:lnSpc>
                <a:spcPct val="150000"/>
              </a:lnSpc>
              <a:buFont typeface="Arial" panose="020B0604020202020204" pitchFamily="34" charset="0"/>
              <a:buChar char="•"/>
            </a:pPr>
            <a:r>
              <a:rPr lang="vi-VN" sz="2000" b="1">
                <a:latin typeface="Times New Roman" panose="02020603050405020304" pitchFamily="18" charset="0"/>
                <a:cs typeface="Times New Roman" panose="02020603050405020304" pitchFamily="18" charset="0"/>
              </a:rPr>
              <a:t>slideToggle() </a:t>
            </a:r>
            <a:r>
              <a:rPr lang="vi-VN" sz="2000">
                <a:latin typeface="Times New Roman" panose="02020603050405020304" pitchFamily="18" charset="0"/>
                <a:cs typeface="Times New Roman" panose="02020603050405020304" pitchFamily="18" charset="0"/>
              </a:rPr>
              <a:t>- thực hiện luân phiên giữa việc hiện và ẩn phần tử với hiệu ứng trượt.</a:t>
            </a:r>
          </a:p>
          <a:p>
            <a:pPr eaLnBrk="1" hangingPunct="1">
              <a:lnSpc>
                <a:spcPct val="150000"/>
              </a:lnSpc>
              <a:buFont typeface="Arial" panose="020B0604020202020204" pitchFamily="34" charset="0"/>
              <a:buChar char="•"/>
            </a:pPr>
            <a:r>
              <a:rPr lang="vi-VN" sz="2000" b="1">
                <a:latin typeface="Times New Roman" panose="02020603050405020304" pitchFamily="18" charset="0"/>
                <a:cs typeface="Times New Roman" panose="02020603050405020304" pitchFamily="18" charset="0"/>
              </a:rPr>
              <a:t>text()</a:t>
            </a:r>
            <a:r>
              <a:rPr lang="vi-VN" sz="2000">
                <a:latin typeface="Times New Roman" panose="02020603050405020304" pitchFamily="18" charset="0"/>
                <a:cs typeface="Times New Roman" panose="02020603050405020304" pitchFamily="18" charset="0"/>
              </a:rPr>
              <a:t> - lấy nội dung của một phần tử HTML (không bao gồm các thẻ HTML)</a:t>
            </a:r>
          </a:p>
          <a:p>
            <a:pPr eaLnBrk="1" hangingPunct="1">
              <a:lnSpc>
                <a:spcPct val="150000"/>
              </a:lnSpc>
              <a:buFont typeface="Arial" panose="020B0604020202020204" pitchFamily="34" charset="0"/>
              <a:buChar char="•"/>
            </a:pPr>
            <a:r>
              <a:rPr lang="vi-VN" sz="2000" b="1">
                <a:latin typeface="Times New Roman" panose="02020603050405020304" pitchFamily="18" charset="0"/>
                <a:cs typeface="Times New Roman" panose="02020603050405020304" pitchFamily="18" charset="0"/>
              </a:rPr>
              <a:t>html()</a:t>
            </a:r>
            <a:r>
              <a:rPr lang="vi-VN" sz="2000">
                <a:latin typeface="Times New Roman" panose="02020603050405020304" pitchFamily="18" charset="0"/>
                <a:cs typeface="Times New Roman" panose="02020603050405020304" pitchFamily="18" charset="0"/>
              </a:rPr>
              <a:t> - lấy nội dung của một phần tử HTML (bao gồm các thẻ HTML)</a:t>
            </a:r>
          </a:p>
          <a:p>
            <a:pPr eaLnBrk="1" hangingPunct="1">
              <a:lnSpc>
                <a:spcPct val="150000"/>
              </a:lnSpc>
              <a:buFont typeface="Arial" panose="020B0604020202020204" pitchFamily="34" charset="0"/>
              <a:buChar char="•"/>
            </a:pPr>
            <a:r>
              <a:rPr lang="vi-VN" sz="2000" b="1">
                <a:latin typeface="Times New Roman" panose="02020603050405020304" pitchFamily="18" charset="0"/>
                <a:cs typeface="Times New Roman" panose="02020603050405020304" pitchFamily="18" charset="0"/>
              </a:rPr>
              <a:t>val()</a:t>
            </a:r>
            <a:r>
              <a:rPr lang="vi-VN" sz="2000">
                <a:latin typeface="Times New Roman" panose="02020603050405020304" pitchFamily="18" charset="0"/>
                <a:cs typeface="Times New Roman" panose="02020603050405020304" pitchFamily="18" charset="0"/>
              </a:rPr>
              <a:t> - lấy giá trị của một trường input</a:t>
            </a:r>
          </a:p>
          <a:p>
            <a:pPr eaLnBrk="1" hangingPunct="1">
              <a:lnSpc>
                <a:spcPct val="150000"/>
              </a:lnSpc>
              <a:buFont typeface="Arial" panose="020B0604020202020204" pitchFamily="34" charset="0"/>
              <a:buChar char="•"/>
            </a:pPr>
            <a:r>
              <a:rPr lang="vi-VN" sz="2000" b="1">
                <a:latin typeface="Times New Roman" panose="02020603050405020304" pitchFamily="18" charset="0"/>
                <a:cs typeface="Times New Roman" panose="02020603050405020304" pitchFamily="18" charset="0"/>
              </a:rPr>
              <a:t>attr("tên thuộc tính")</a:t>
            </a:r>
            <a:r>
              <a:rPr lang="vi-VN" sz="2000">
                <a:latin typeface="Times New Roman" panose="02020603050405020304" pitchFamily="18" charset="0"/>
                <a:cs typeface="Times New Roman" panose="02020603050405020304" pitchFamily="18" charset="0"/>
              </a:rPr>
              <a:t> - lấy giá trị thuộc tính của một phần tử HTML</a:t>
            </a:r>
            <a:endParaRPr lang="en-US" sz="2000">
              <a:latin typeface="Times New Roman" panose="02020603050405020304" pitchFamily="18" charset="0"/>
              <a:cs typeface="Times New Roman" panose="02020603050405020304" pitchFamily="18" charset="0"/>
            </a:endParaRPr>
          </a:p>
          <a:p>
            <a:pPr eaLnBrk="1" hangingPunct="1">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a:t>
            </a:r>
            <a:endParaRPr lang="vi-VN" sz="200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*Lấy giá trị chuổi từ một thẻ</a:t>
            </a:r>
            <a:endParaRPr lang="en-US" dirty="0"/>
          </a:p>
        </p:txBody>
      </p:sp>
      <p:pic>
        <p:nvPicPr>
          <p:cNvPr id="8" name="Content Placeholder 7"/>
          <p:cNvPicPr>
            <a:picLocks noGrp="1" noChangeAspect="1"/>
          </p:cNvPicPr>
          <p:nvPr>
            <p:ph idx="1"/>
          </p:nvPr>
        </p:nvPicPr>
        <p:blipFill rotWithShape="1">
          <a:blip r:embed="rId2"/>
          <a:srcRect l="3871" t="15829" r="3638" b="10340"/>
          <a:stretch/>
        </p:blipFill>
        <p:spPr>
          <a:xfrm>
            <a:off x="1840375" y="1794077"/>
            <a:ext cx="8322198" cy="3727048"/>
          </a:xfrm>
          <a:prstGeom prst="rect">
            <a:avLst/>
          </a:prstGeom>
        </p:spPr>
      </p:pic>
    </p:spTree>
    <p:extLst>
      <p:ext uri="{BB962C8B-B14F-4D97-AF65-F5344CB8AC3E}">
        <p14:creationId xmlns:p14="http://schemas.microsoft.com/office/powerpoint/2010/main" val="386497023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*Lấy giá trị từ một thẻ input</a:t>
            </a:r>
            <a:endParaRPr lang="en-US" dirty="0"/>
          </a:p>
        </p:txBody>
      </p:sp>
      <p:pic>
        <p:nvPicPr>
          <p:cNvPr id="4" name="Content Placeholder 3"/>
          <p:cNvPicPr>
            <a:picLocks noGrp="1" noChangeAspect="1"/>
          </p:cNvPicPr>
          <p:nvPr>
            <p:ph idx="1"/>
          </p:nvPr>
        </p:nvPicPr>
        <p:blipFill rotWithShape="1">
          <a:blip r:embed="rId2"/>
          <a:srcRect l="7488" t="18280" r="6565" b="7890"/>
          <a:stretch/>
        </p:blipFill>
        <p:spPr>
          <a:xfrm>
            <a:off x="2095018" y="1539433"/>
            <a:ext cx="7870785" cy="4074290"/>
          </a:xfrm>
          <a:prstGeom prst="rect">
            <a:avLst/>
          </a:prstGeom>
        </p:spPr>
      </p:pic>
    </p:spTree>
    <p:extLst>
      <p:ext uri="{BB962C8B-B14F-4D97-AF65-F5344CB8AC3E}">
        <p14:creationId xmlns:p14="http://schemas.microsoft.com/office/powerpoint/2010/main" val="192371981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 Validator</a:t>
            </a:r>
            <a:br>
              <a:rPr lang="en-US" dirty="0" smtClean="0"/>
            </a:br>
            <a:endParaRPr lang="en-US" dirty="0"/>
          </a:p>
        </p:txBody>
      </p:sp>
      <p:sp>
        <p:nvSpPr>
          <p:cNvPr id="3" name="Content Placeholder 2"/>
          <p:cNvSpPr>
            <a:spLocks noGrp="1"/>
          </p:cNvSpPr>
          <p:nvPr>
            <p:ph idx="1"/>
          </p:nvPr>
        </p:nvSpPr>
        <p:spPr/>
        <p:txBody>
          <a:bodyPr/>
          <a:lstStyle/>
          <a:p>
            <a:r>
              <a:rPr lang="en-US" dirty="0" smtClean="0"/>
              <a:t> Download jquery và nhúng vào web</a:t>
            </a:r>
          </a:p>
          <a:p>
            <a:pPr marL="0" indent="0">
              <a:buNone/>
            </a:pPr>
            <a:r>
              <a:rPr lang="en-US" dirty="0"/>
              <a:t> </a:t>
            </a:r>
            <a:r>
              <a:rPr lang="en-US" dirty="0" smtClean="0"/>
              <a:t>             http://jquery.com/download </a:t>
            </a:r>
          </a:p>
          <a:p>
            <a:r>
              <a:rPr lang="en-US" dirty="0" smtClean="0"/>
              <a:t> Download jquery validator và nhúng vào web:</a:t>
            </a:r>
          </a:p>
          <a:p>
            <a:pPr marL="0" indent="0">
              <a:buNone/>
            </a:pPr>
            <a:r>
              <a:rPr lang="en-US" dirty="0"/>
              <a:t> </a:t>
            </a:r>
            <a:r>
              <a:rPr lang="en-US" dirty="0" smtClean="0"/>
              <a:t>           https://jqueryvalidation.org/ </a:t>
            </a:r>
          </a:p>
          <a:p>
            <a:r>
              <a:rPr lang="en-US" dirty="0" smtClean="0"/>
              <a:t> Viết code validate</a:t>
            </a:r>
            <a:endParaRPr lang="en-US" dirty="0"/>
          </a:p>
        </p:txBody>
      </p:sp>
    </p:spTree>
    <p:extLst>
      <p:ext uri="{BB962C8B-B14F-4D97-AF65-F5344CB8AC3E}">
        <p14:creationId xmlns:p14="http://schemas.microsoft.com/office/powerpoint/2010/main" val="37908904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 Validator</a:t>
            </a:r>
            <a:br>
              <a:rPr lang="en-US" dirty="0" smtClean="0"/>
            </a:br>
            <a:endParaRPr lang="en-US" dirty="0"/>
          </a:p>
        </p:txBody>
      </p:sp>
      <p:pic>
        <p:nvPicPr>
          <p:cNvPr id="4" name="Content Placeholder 3"/>
          <p:cNvPicPr>
            <a:picLocks noGrp="1" noChangeAspect="1"/>
          </p:cNvPicPr>
          <p:nvPr>
            <p:ph idx="4294967295"/>
          </p:nvPr>
        </p:nvPicPr>
        <p:blipFill rotWithShape="1">
          <a:blip r:embed="rId2"/>
          <a:srcRect l="13000" t="16134" r="11560" b="19532"/>
          <a:stretch/>
        </p:blipFill>
        <p:spPr>
          <a:xfrm>
            <a:off x="1903151" y="2281800"/>
            <a:ext cx="8413750" cy="3505200"/>
          </a:xfrm>
          <a:prstGeom prst="rect">
            <a:avLst/>
          </a:prstGeom>
        </p:spPr>
      </p:pic>
    </p:spTree>
    <p:extLst>
      <p:ext uri="{BB962C8B-B14F-4D97-AF65-F5344CB8AC3E}">
        <p14:creationId xmlns:p14="http://schemas.microsoft.com/office/powerpoint/2010/main" val="8990887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 Validator</a:t>
            </a:r>
            <a:br>
              <a:rPr lang="en-US" dirty="0" smtClean="0"/>
            </a:b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rotWithShape="1">
          <a:blip r:embed="rId2"/>
          <a:srcRect l="7863" t="19741" r="9493" b="4945"/>
          <a:stretch/>
        </p:blipFill>
        <p:spPr>
          <a:xfrm>
            <a:off x="1192194" y="1513917"/>
            <a:ext cx="9791558" cy="5016987"/>
          </a:xfrm>
          <a:prstGeom prst="rect">
            <a:avLst/>
          </a:prstGeom>
        </p:spPr>
      </p:pic>
    </p:spTree>
    <p:extLst>
      <p:ext uri="{BB962C8B-B14F-4D97-AF65-F5344CB8AC3E}">
        <p14:creationId xmlns:p14="http://schemas.microsoft.com/office/powerpoint/2010/main" val="38908202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Box 3"/>
          <p:cNvSpPr txBox="1">
            <a:spLocks noChangeArrowheads="1"/>
          </p:cNvSpPr>
          <p:nvPr/>
        </p:nvSpPr>
        <p:spPr bwMode="auto">
          <a:xfrm>
            <a:off x="2473325" y="2462213"/>
            <a:ext cx="507523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a:defRPr>
            </a:lvl5pPr>
            <a:lvl6pPr marL="25146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a:defRPr>
            </a:lvl6pPr>
            <a:lvl7pPr marL="29718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a:defRPr>
            </a:lvl7pPr>
            <a:lvl8pPr marL="34290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a:defRPr>
            </a:lvl8pPr>
            <a:lvl9pPr marL="38862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Century Gothic"/>
              </a:defRPr>
            </a:lvl9pPr>
          </a:lstStyle>
          <a:p>
            <a:pPr eaLnBrk="1" hangingPunct="1">
              <a:spcBef>
                <a:spcPct val="0"/>
              </a:spcBef>
              <a:buClrTx/>
              <a:buFontTx/>
              <a:buNone/>
            </a:pPr>
            <a:r>
              <a:rPr lang="en-US" sz="6000" dirty="0">
                <a:solidFill>
                  <a:schemeClr val="tx1"/>
                </a:solidFill>
                <a:latin typeface="Yu Gothic" panose="020B0400000000000000" pitchFamily="34" charset="-128"/>
                <a:ea typeface="Yu Gothic" panose="020B0400000000000000" pitchFamily="34" charset="-128"/>
                <a:cs typeface="Times New Roman" panose="02020603050405020304" pitchFamily="18" charset="0"/>
              </a:rPr>
              <a:t>Thank you</a:t>
            </a:r>
          </a:p>
        </p:txBody>
      </p:sp>
    </p:spTree>
    <p:extLst>
      <p:ext uri="{BB962C8B-B14F-4D97-AF65-F5344CB8AC3E}">
        <p14:creationId xmlns:p14="http://schemas.microsoft.com/office/powerpoint/2010/main" val="4036508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Box 1"/>
          <p:cNvSpPr txBox="1">
            <a:spLocks noChangeArrowheads="1"/>
          </p:cNvSpPr>
          <p:nvPr/>
        </p:nvSpPr>
        <p:spPr bwMode="auto">
          <a:xfrm>
            <a:off x="2138363" y="658813"/>
            <a:ext cx="80137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a:defRPr>
            </a:lvl1pPr>
            <a:lvl2pPr marL="742950" indent="-285750">
              <a:defRPr>
                <a:solidFill>
                  <a:schemeClr val="tx1"/>
                </a:solidFill>
                <a:latin typeface="Century Gothic"/>
              </a:defRPr>
            </a:lvl2pPr>
            <a:lvl3pPr marL="1143000" indent="-228600">
              <a:defRPr>
                <a:solidFill>
                  <a:schemeClr val="tx1"/>
                </a:solidFill>
                <a:latin typeface="Century Gothic"/>
              </a:defRPr>
            </a:lvl3pPr>
            <a:lvl4pPr marL="1600200" indent="-228600">
              <a:defRPr>
                <a:solidFill>
                  <a:schemeClr val="tx1"/>
                </a:solidFill>
                <a:latin typeface="Century Gothic"/>
              </a:defRPr>
            </a:lvl4pPr>
            <a:lvl5pPr marL="2057400" indent="-228600">
              <a:defRPr>
                <a:solidFill>
                  <a:schemeClr val="tx1"/>
                </a:solidFill>
                <a:latin typeface="Century Gothic"/>
              </a:defRPr>
            </a:lvl5pPr>
            <a:lvl6pPr marL="2514600" indent="-228600" defTabSz="457200" fontAlgn="base">
              <a:spcBef>
                <a:spcPct val="0"/>
              </a:spcBef>
              <a:spcAft>
                <a:spcPct val="0"/>
              </a:spcAft>
              <a:defRPr>
                <a:solidFill>
                  <a:schemeClr val="tx1"/>
                </a:solidFill>
                <a:latin typeface="Century Gothic"/>
              </a:defRPr>
            </a:lvl6pPr>
            <a:lvl7pPr marL="2971800" indent="-228600" defTabSz="457200" fontAlgn="base">
              <a:spcBef>
                <a:spcPct val="0"/>
              </a:spcBef>
              <a:spcAft>
                <a:spcPct val="0"/>
              </a:spcAft>
              <a:defRPr>
                <a:solidFill>
                  <a:schemeClr val="tx1"/>
                </a:solidFill>
                <a:latin typeface="Century Gothic"/>
              </a:defRPr>
            </a:lvl7pPr>
            <a:lvl8pPr marL="3429000" indent="-228600" defTabSz="457200" fontAlgn="base">
              <a:spcBef>
                <a:spcPct val="0"/>
              </a:spcBef>
              <a:spcAft>
                <a:spcPct val="0"/>
              </a:spcAft>
              <a:defRPr>
                <a:solidFill>
                  <a:schemeClr val="tx1"/>
                </a:solidFill>
                <a:latin typeface="Century Gothic"/>
              </a:defRPr>
            </a:lvl8pPr>
            <a:lvl9pPr marL="3886200" indent="-228600" defTabSz="457200" fontAlgn="base">
              <a:spcBef>
                <a:spcPct val="0"/>
              </a:spcBef>
              <a:spcAft>
                <a:spcPct val="0"/>
              </a:spcAft>
              <a:defRPr>
                <a:solidFill>
                  <a:schemeClr val="tx1"/>
                </a:solidFill>
                <a:latin typeface="Century Gothic"/>
              </a:defRPr>
            </a:lvl9pPr>
          </a:lstStyle>
          <a:p>
            <a:pPr eaLnBrk="1" hangingPunct="1"/>
            <a:r>
              <a:rPr lang="en-US" sz="4000">
                <a:solidFill>
                  <a:srgbClr val="FF0000"/>
                </a:solidFill>
                <a:latin typeface="Times New Roman" panose="02020603050405020304" pitchFamily="18" charset="0"/>
                <a:cs typeface="Times New Roman" panose="02020603050405020304" pitchFamily="18" charset="0"/>
              </a:rPr>
              <a:t>Các kiểu dữ liệu trong javascript</a:t>
            </a:r>
          </a:p>
        </p:txBody>
      </p:sp>
      <p:sp>
        <p:nvSpPr>
          <p:cNvPr id="5" name="TextBox 4"/>
          <p:cNvSpPr txBox="1"/>
          <p:nvPr/>
        </p:nvSpPr>
        <p:spPr>
          <a:xfrm>
            <a:off x="3281363" y="1366838"/>
            <a:ext cx="7785100" cy="4708981"/>
          </a:xfrm>
          <a:prstGeom prst="rect">
            <a:avLst/>
          </a:prstGeom>
          <a:noFill/>
        </p:spPr>
        <p:txBody>
          <a:bodyPr>
            <a:spAutoFit/>
          </a:bodyPr>
          <a:lstStyle/>
          <a:p>
            <a:pPr marL="342900" indent="-342900" eaLnBrk="1" fontAlgn="auto" hangingPunct="1">
              <a:lnSpc>
                <a:spcPct val="150000"/>
              </a:lnSpc>
              <a:spcBef>
                <a:spcPts val="0"/>
              </a:spcBef>
              <a:spcAft>
                <a:spcPts val="0"/>
              </a:spcAft>
              <a:buFont typeface="Arial" panose="020B0604020202020204" pitchFamily="34" charset="0"/>
              <a:buChar char="•"/>
              <a:defRPr/>
            </a:pPr>
            <a:r>
              <a:rPr lang="en-US" sz="2500" dirty="0">
                <a:latin typeface="Times New Roman" panose="02020603050405020304" pitchFamily="18" charset="0"/>
                <a:cs typeface="Times New Roman" panose="02020603050405020304" pitchFamily="18" charset="0"/>
              </a:rPr>
              <a:t>Number (số): các số nguyên hoặc số thực. </a:t>
            </a:r>
          </a:p>
          <a:p>
            <a:pPr eaLnBrk="1" fontAlgn="auto" hangingPunct="1">
              <a:lnSpc>
                <a:spcPct val="150000"/>
              </a:lnSpc>
              <a:spcBef>
                <a:spcPts val="0"/>
              </a:spcBef>
              <a:spcAft>
                <a:spcPts val="0"/>
              </a:spcAft>
              <a:defRPr/>
            </a:pPr>
            <a:r>
              <a:rPr lang="en-US" sz="2500" dirty="0">
                <a:latin typeface="Times New Roman" panose="02020603050405020304" pitchFamily="18" charset="0"/>
                <a:cs typeface="Times New Roman" panose="02020603050405020304" pitchFamily="18" charset="0"/>
              </a:rPr>
              <a:t>		Ví dụ 367 hoặc 24.31.</a:t>
            </a:r>
          </a:p>
          <a:p>
            <a:pPr marL="342900" indent="-342900" eaLnBrk="1" fontAlgn="auto" hangingPunct="1">
              <a:lnSpc>
                <a:spcPct val="150000"/>
              </a:lnSpc>
              <a:spcBef>
                <a:spcPts val="0"/>
              </a:spcBef>
              <a:spcAft>
                <a:spcPts val="0"/>
              </a:spcAft>
              <a:buFont typeface="Arial" panose="020B0604020202020204" pitchFamily="34" charset="0"/>
              <a:buChar char="•"/>
              <a:defRPr/>
            </a:pPr>
            <a:r>
              <a:rPr lang="en-US" sz="2500" dirty="0">
                <a:latin typeface="Times New Roman" panose="02020603050405020304" pitchFamily="18" charset="0"/>
                <a:cs typeface="Times New Roman" panose="02020603050405020304" pitchFamily="18" charset="0"/>
              </a:rPr>
              <a:t>Logic: đại diện có hai giá trị True và False.</a:t>
            </a:r>
          </a:p>
          <a:p>
            <a:pPr marL="342900" indent="-342900" eaLnBrk="1" fontAlgn="auto" hangingPunct="1">
              <a:lnSpc>
                <a:spcPct val="150000"/>
              </a:lnSpc>
              <a:spcBef>
                <a:spcPts val="0"/>
              </a:spcBef>
              <a:spcAft>
                <a:spcPts val="0"/>
              </a:spcAft>
              <a:buFont typeface="Arial" panose="020B0604020202020204" pitchFamily="34" charset="0"/>
              <a:buChar char="•"/>
              <a:defRPr/>
            </a:pPr>
            <a:r>
              <a:rPr lang="en-US" sz="2500" dirty="0">
                <a:latin typeface="Times New Roman" panose="02020603050405020304" pitchFamily="18" charset="0"/>
                <a:cs typeface="Times New Roman" panose="02020603050405020304" pitchFamily="18" charset="0"/>
              </a:rPr>
              <a:t>String (chuổi): kiểu chuổi được dùng để biểu diển dử liệu dạng văn bản.</a:t>
            </a:r>
          </a:p>
          <a:p>
            <a:pPr eaLnBrk="1" fontAlgn="auto" hangingPunct="1">
              <a:lnSpc>
                <a:spcPct val="150000"/>
              </a:lnSpc>
              <a:spcBef>
                <a:spcPts val="0"/>
              </a:spcBef>
              <a:spcAft>
                <a:spcPts val="0"/>
              </a:spcAft>
              <a:defRPr/>
            </a:pPr>
            <a:r>
              <a:rPr lang="en-US" sz="2500" dirty="0">
                <a:latin typeface="Times New Roman" panose="02020603050405020304" pitchFamily="18" charset="0"/>
                <a:cs typeface="Times New Roman" panose="02020603050405020304" pitchFamily="18" charset="0"/>
              </a:rPr>
              <a:t>		Ví dụ: “Hello World”</a:t>
            </a:r>
          </a:p>
          <a:p>
            <a:pPr marL="342900" indent="-342900" eaLnBrk="1" fontAlgn="auto" hangingPunct="1">
              <a:lnSpc>
                <a:spcPct val="150000"/>
              </a:lnSpc>
              <a:spcBef>
                <a:spcPts val="0"/>
              </a:spcBef>
              <a:spcAft>
                <a:spcPts val="0"/>
              </a:spcAft>
              <a:buFont typeface="Arial" panose="020B0604020202020204" pitchFamily="34" charset="0"/>
              <a:buChar char="•"/>
              <a:defRPr/>
            </a:pPr>
            <a:r>
              <a:rPr lang="en-US" sz="2500" dirty="0">
                <a:latin typeface="Times New Roman" panose="02020603050405020304" pitchFamily="18" charset="0"/>
                <a:cs typeface="Times New Roman" panose="02020603050405020304" pitchFamily="18" charset="0"/>
              </a:rPr>
              <a:t>Null: có duy nhất một giá trị là null</a:t>
            </a:r>
          </a:p>
          <a:p>
            <a:pPr marL="342900" indent="-342900" eaLnBrk="1" fontAlgn="auto" hangingPunct="1">
              <a:lnSpc>
                <a:spcPct val="150000"/>
              </a:lnSpc>
              <a:spcBef>
                <a:spcPts val="0"/>
              </a:spcBef>
              <a:spcAft>
                <a:spcPts val="0"/>
              </a:spcAft>
              <a:buFont typeface="Arial" panose="020B0604020202020204" pitchFamily="34" charset="0"/>
              <a:buChar char="•"/>
              <a:defRPr/>
            </a:pPr>
            <a:r>
              <a:rPr lang="en-US" sz="2500" dirty="0">
                <a:latin typeface="Times New Roman" panose="02020603050405020304" pitchFamily="18" charset="0"/>
                <a:cs typeface="Times New Roman" panose="02020603050405020304" pitchFamily="18" charset="0"/>
              </a:rPr>
              <a:t>Array (mảng</a:t>
            </a:r>
            <a:r>
              <a:rPr lang="en-US" sz="2500" dirty="0" smtClean="0">
                <a:latin typeface="Times New Roman" panose="02020603050405020304" pitchFamily="18" charset="0"/>
                <a:cs typeface="Times New Roman" panose="02020603050405020304" pitchFamily="18" charset="0"/>
              </a:rPr>
              <a:t>)</a:t>
            </a:r>
            <a:endParaRPr lang="en-US" sz="25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906938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Box 1"/>
          <p:cNvSpPr txBox="1">
            <a:spLocks noChangeArrowheads="1"/>
          </p:cNvSpPr>
          <p:nvPr/>
        </p:nvSpPr>
        <p:spPr bwMode="auto">
          <a:xfrm>
            <a:off x="2205038" y="698500"/>
            <a:ext cx="43164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a:defRPr>
            </a:lvl1pPr>
            <a:lvl2pPr marL="742950" indent="-285750">
              <a:defRPr>
                <a:solidFill>
                  <a:schemeClr val="tx1"/>
                </a:solidFill>
                <a:latin typeface="Century Gothic"/>
              </a:defRPr>
            </a:lvl2pPr>
            <a:lvl3pPr marL="1143000" indent="-228600">
              <a:defRPr>
                <a:solidFill>
                  <a:schemeClr val="tx1"/>
                </a:solidFill>
                <a:latin typeface="Century Gothic"/>
              </a:defRPr>
            </a:lvl3pPr>
            <a:lvl4pPr marL="1600200" indent="-228600">
              <a:defRPr>
                <a:solidFill>
                  <a:schemeClr val="tx1"/>
                </a:solidFill>
                <a:latin typeface="Century Gothic"/>
              </a:defRPr>
            </a:lvl4pPr>
            <a:lvl5pPr marL="2057400" indent="-228600">
              <a:defRPr>
                <a:solidFill>
                  <a:schemeClr val="tx1"/>
                </a:solidFill>
                <a:latin typeface="Century Gothic"/>
              </a:defRPr>
            </a:lvl5pPr>
            <a:lvl6pPr marL="2514600" indent="-228600" defTabSz="457200" fontAlgn="base">
              <a:spcBef>
                <a:spcPct val="0"/>
              </a:spcBef>
              <a:spcAft>
                <a:spcPct val="0"/>
              </a:spcAft>
              <a:defRPr>
                <a:solidFill>
                  <a:schemeClr val="tx1"/>
                </a:solidFill>
                <a:latin typeface="Century Gothic"/>
              </a:defRPr>
            </a:lvl6pPr>
            <a:lvl7pPr marL="2971800" indent="-228600" defTabSz="457200" fontAlgn="base">
              <a:spcBef>
                <a:spcPct val="0"/>
              </a:spcBef>
              <a:spcAft>
                <a:spcPct val="0"/>
              </a:spcAft>
              <a:defRPr>
                <a:solidFill>
                  <a:schemeClr val="tx1"/>
                </a:solidFill>
                <a:latin typeface="Century Gothic"/>
              </a:defRPr>
            </a:lvl7pPr>
            <a:lvl8pPr marL="3429000" indent="-228600" defTabSz="457200" fontAlgn="base">
              <a:spcBef>
                <a:spcPct val="0"/>
              </a:spcBef>
              <a:spcAft>
                <a:spcPct val="0"/>
              </a:spcAft>
              <a:defRPr>
                <a:solidFill>
                  <a:schemeClr val="tx1"/>
                </a:solidFill>
                <a:latin typeface="Century Gothic"/>
              </a:defRPr>
            </a:lvl8pPr>
            <a:lvl9pPr marL="3886200" indent="-228600" defTabSz="457200" fontAlgn="base">
              <a:spcBef>
                <a:spcPct val="0"/>
              </a:spcBef>
              <a:spcAft>
                <a:spcPct val="0"/>
              </a:spcAft>
              <a:defRPr>
                <a:solidFill>
                  <a:schemeClr val="tx1"/>
                </a:solidFill>
                <a:latin typeface="Century Gothic"/>
              </a:defRPr>
            </a:lvl9pPr>
          </a:lstStyle>
          <a:p>
            <a:pPr eaLnBrk="1" hangingPunct="1"/>
            <a:r>
              <a:rPr lang="en-US" sz="4000">
                <a:solidFill>
                  <a:srgbClr val="FF0000"/>
                </a:solidFill>
                <a:latin typeface="Times New Roman" panose="02020603050405020304" pitchFamily="18" charset="0"/>
                <a:cs typeface="Times New Roman" panose="02020603050405020304" pitchFamily="18" charset="0"/>
              </a:rPr>
              <a:t>Toán tử</a:t>
            </a:r>
          </a:p>
        </p:txBody>
      </p:sp>
      <p:sp>
        <p:nvSpPr>
          <p:cNvPr id="3" name="TextBox 2"/>
          <p:cNvSpPr txBox="1">
            <a:spLocks noChangeArrowheads="1"/>
          </p:cNvSpPr>
          <p:nvPr/>
        </p:nvSpPr>
        <p:spPr bwMode="auto">
          <a:xfrm>
            <a:off x="1130300" y="2151857"/>
            <a:ext cx="27559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entury Gothic"/>
              </a:defRPr>
            </a:lvl1pPr>
            <a:lvl2pPr marL="742950" indent="-285750">
              <a:defRPr>
                <a:solidFill>
                  <a:schemeClr val="tx1"/>
                </a:solidFill>
                <a:latin typeface="Century Gothic"/>
              </a:defRPr>
            </a:lvl2pPr>
            <a:lvl3pPr marL="1143000" indent="-228600">
              <a:defRPr>
                <a:solidFill>
                  <a:schemeClr val="tx1"/>
                </a:solidFill>
                <a:latin typeface="Century Gothic"/>
              </a:defRPr>
            </a:lvl3pPr>
            <a:lvl4pPr marL="1600200" indent="-228600">
              <a:defRPr>
                <a:solidFill>
                  <a:schemeClr val="tx1"/>
                </a:solidFill>
                <a:latin typeface="Century Gothic"/>
              </a:defRPr>
            </a:lvl4pPr>
            <a:lvl5pPr marL="2057400" indent="-228600">
              <a:defRPr>
                <a:solidFill>
                  <a:schemeClr val="tx1"/>
                </a:solidFill>
                <a:latin typeface="Century Gothic"/>
              </a:defRPr>
            </a:lvl5pPr>
            <a:lvl6pPr marL="2514600" indent="-228600" defTabSz="457200" fontAlgn="base">
              <a:spcBef>
                <a:spcPct val="0"/>
              </a:spcBef>
              <a:spcAft>
                <a:spcPct val="0"/>
              </a:spcAft>
              <a:defRPr>
                <a:solidFill>
                  <a:schemeClr val="tx1"/>
                </a:solidFill>
                <a:latin typeface="Century Gothic"/>
              </a:defRPr>
            </a:lvl6pPr>
            <a:lvl7pPr marL="2971800" indent="-228600" defTabSz="457200" fontAlgn="base">
              <a:spcBef>
                <a:spcPct val="0"/>
              </a:spcBef>
              <a:spcAft>
                <a:spcPct val="0"/>
              </a:spcAft>
              <a:defRPr>
                <a:solidFill>
                  <a:schemeClr val="tx1"/>
                </a:solidFill>
                <a:latin typeface="Century Gothic"/>
              </a:defRPr>
            </a:lvl7pPr>
            <a:lvl8pPr marL="3429000" indent="-228600" defTabSz="457200" fontAlgn="base">
              <a:spcBef>
                <a:spcPct val="0"/>
              </a:spcBef>
              <a:spcAft>
                <a:spcPct val="0"/>
              </a:spcAft>
              <a:defRPr>
                <a:solidFill>
                  <a:schemeClr val="tx1"/>
                </a:solidFill>
                <a:latin typeface="Century Gothic"/>
              </a:defRPr>
            </a:lvl8pPr>
            <a:lvl9pPr marL="3886200" indent="-228600" defTabSz="457200" fontAlgn="base">
              <a:spcBef>
                <a:spcPct val="0"/>
              </a:spcBef>
              <a:spcAft>
                <a:spcPct val="0"/>
              </a:spcAft>
              <a:defRPr>
                <a:solidFill>
                  <a:schemeClr val="tx1"/>
                </a:solidFill>
                <a:latin typeface="Century Gothic"/>
              </a:defRPr>
            </a:lvl9pPr>
          </a:lstStyle>
          <a:p>
            <a:pPr eaLnBrk="1" hangingPunct="1">
              <a:buFont typeface="Arial" panose="020B0604020202020204" pitchFamily="34" charset="0"/>
              <a:buChar char="•"/>
            </a:pPr>
            <a:r>
              <a:rPr lang="en-US" sz="2500">
                <a:latin typeface="Times New Roman" panose="02020603050405020304" pitchFamily="18" charset="0"/>
                <a:cs typeface="Times New Roman" panose="02020603050405020304" pitchFamily="18" charset="0"/>
              </a:rPr>
              <a:t>Toán tử số học</a:t>
            </a:r>
          </a:p>
        </p:txBody>
      </p:sp>
      <p:graphicFrame>
        <p:nvGraphicFramePr>
          <p:cNvPr id="11" name="Content Placeholder 3"/>
          <p:cNvGraphicFramePr>
            <a:graphicFrameLocks/>
          </p:cNvGraphicFramePr>
          <p:nvPr>
            <p:extLst>
              <p:ext uri="{D42A27DB-BD31-4B8C-83A1-F6EECF244321}">
                <p14:modId xmlns:p14="http://schemas.microsoft.com/office/powerpoint/2010/main" val="2731744972"/>
              </p:ext>
            </p:extLst>
          </p:nvPr>
        </p:nvGraphicFramePr>
        <p:xfrm>
          <a:off x="3978798" y="1406525"/>
          <a:ext cx="7362825" cy="4731505"/>
        </p:xfrm>
        <a:graphic>
          <a:graphicData uri="http://schemas.openxmlformats.org/drawingml/2006/table">
            <a:tbl>
              <a:tblPr firstRow="1" bandRow="1">
                <a:tableStyleId>{5C22544A-7EE6-4342-B048-85BDC9FD1C3A}</a:tableStyleId>
              </a:tblPr>
              <a:tblGrid>
                <a:gridCol w="1815176"/>
                <a:gridCol w="5547649"/>
              </a:tblGrid>
              <a:tr h="1527400">
                <a:tc>
                  <a:txBody>
                    <a:bodyPr/>
                    <a:lstStyle/>
                    <a:p>
                      <a:pPr algn="ctr"/>
                      <a:r>
                        <a:rPr lang="en-US" sz="1800" dirty="0" err="1" smtClean="0"/>
                        <a:t>Kí</a:t>
                      </a:r>
                      <a:r>
                        <a:rPr lang="en-US" sz="1800" baseline="0" dirty="0" smtClean="0"/>
                        <a:t> </a:t>
                      </a:r>
                      <a:r>
                        <a:rPr lang="en-US" sz="1800" baseline="0" dirty="0" err="1" smtClean="0"/>
                        <a:t>hiệu</a:t>
                      </a:r>
                      <a:endParaRPr lang="en-US" sz="1800" dirty="0"/>
                    </a:p>
                  </a:txBody>
                  <a:tcPr marL="91441" marR="91441"/>
                </a:tc>
                <a:tc>
                  <a:txBody>
                    <a:bodyPr/>
                    <a:lstStyle/>
                    <a:p>
                      <a:pPr algn="ctr"/>
                      <a:r>
                        <a:rPr lang="en-US" sz="1800" dirty="0" err="1" smtClean="0"/>
                        <a:t>Mô</a:t>
                      </a:r>
                      <a:r>
                        <a:rPr lang="en-US" sz="1800" baseline="0" dirty="0" smtClean="0"/>
                        <a:t> </a:t>
                      </a:r>
                      <a:r>
                        <a:rPr lang="en-US" sz="1800" baseline="0" dirty="0" err="1" smtClean="0"/>
                        <a:t>tả</a:t>
                      </a:r>
                      <a:endParaRPr lang="en-US" sz="1800" dirty="0"/>
                    </a:p>
                  </a:txBody>
                  <a:tcPr marL="91441" marR="91441"/>
                </a:tc>
              </a:tr>
              <a:tr h="640821">
                <a:tc>
                  <a:txBody>
                    <a:bodyPr/>
                    <a:lstStyle/>
                    <a:p>
                      <a:pPr algn="ctr"/>
                      <a:r>
                        <a:rPr lang="en-US" sz="1800" dirty="0" smtClean="0"/>
                        <a:t>+</a:t>
                      </a:r>
                      <a:endParaRPr lang="en-US" sz="1800" dirty="0"/>
                    </a:p>
                  </a:txBody>
                  <a:tcPr marL="91441" marR="91441"/>
                </a:tc>
                <a:tc>
                  <a:txBody>
                    <a:bodyPr/>
                    <a:lstStyle/>
                    <a:p>
                      <a:pPr algn="ctr"/>
                      <a:r>
                        <a:rPr lang="en-US" sz="1800" dirty="0" err="1" smtClean="0"/>
                        <a:t>Phép</a:t>
                      </a:r>
                      <a:r>
                        <a:rPr lang="en-US" sz="1800" baseline="0" dirty="0" smtClean="0"/>
                        <a:t> </a:t>
                      </a:r>
                      <a:r>
                        <a:rPr lang="en-US" sz="1800" baseline="0" dirty="0" err="1" smtClean="0"/>
                        <a:t>cộng</a:t>
                      </a:r>
                      <a:endParaRPr lang="en-US" sz="1800" dirty="0"/>
                    </a:p>
                  </a:txBody>
                  <a:tcPr marL="91441" marR="91441"/>
                </a:tc>
              </a:tr>
              <a:tr h="640821">
                <a:tc>
                  <a:txBody>
                    <a:bodyPr/>
                    <a:lstStyle/>
                    <a:p>
                      <a:pPr algn="ctr"/>
                      <a:r>
                        <a:rPr lang="en-US" sz="1800" dirty="0" smtClean="0"/>
                        <a:t>-</a:t>
                      </a:r>
                      <a:endParaRPr lang="en-US" sz="1800" dirty="0"/>
                    </a:p>
                  </a:txBody>
                  <a:tcPr marL="91441" marR="91441"/>
                </a:tc>
                <a:tc>
                  <a:txBody>
                    <a:bodyPr/>
                    <a:lstStyle/>
                    <a:p>
                      <a:pPr algn="ctr"/>
                      <a:r>
                        <a:rPr lang="en-US" sz="1800" dirty="0" err="1" smtClean="0"/>
                        <a:t>Phép</a:t>
                      </a:r>
                      <a:r>
                        <a:rPr lang="en-US" sz="1800" baseline="0" dirty="0" smtClean="0"/>
                        <a:t> </a:t>
                      </a:r>
                      <a:r>
                        <a:rPr lang="en-US" sz="1800" baseline="0" dirty="0" err="1" smtClean="0"/>
                        <a:t>trừ</a:t>
                      </a:r>
                      <a:endParaRPr lang="en-US" sz="1800" dirty="0"/>
                    </a:p>
                  </a:txBody>
                  <a:tcPr marL="91441" marR="91441"/>
                </a:tc>
              </a:tr>
              <a:tr h="640821">
                <a:tc>
                  <a:txBody>
                    <a:bodyPr/>
                    <a:lstStyle/>
                    <a:p>
                      <a:pPr algn="ctr"/>
                      <a:r>
                        <a:rPr lang="en-US" sz="1800" dirty="0" smtClean="0"/>
                        <a:t>*</a:t>
                      </a:r>
                      <a:endParaRPr lang="en-US" sz="1800" dirty="0"/>
                    </a:p>
                  </a:txBody>
                  <a:tcPr marL="91441" marR="91441"/>
                </a:tc>
                <a:tc>
                  <a:txBody>
                    <a:bodyPr/>
                    <a:lstStyle/>
                    <a:p>
                      <a:pPr algn="ctr"/>
                      <a:r>
                        <a:rPr lang="en-US" sz="1800" dirty="0" err="1" smtClean="0"/>
                        <a:t>Phép</a:t>
                      </a:r>
                      <a:r>
                        <a:rPr lang="en-US" sz="1800" baseline="0" dirty="0" smtClean="0"/>
                        <a:t> </a:t>
                      </a:r>
                      <a:r>
                        <a:rPr lang="en-US" sz="1800" baseline="0" dirty="0" err="1" smtClean="0"/>
                        <a:t>nhân</a:t>
                      </a:r>
                      <a:endParaRPr lang="en-US" sz="1800" dirty="0"/>
                    </a:p>
                  </a:txBody>
                  <a:tcPr marL="91441" marR="91441"/>
                </a:tc>
              </a:tr>
              <a:tr h="640821">
                <a:tc>
                  <a:txBody>
                    <a:bodyPr/>
                    <a:lstStyle/>
                    <a:p>
                      <a:pPr algn="ctr"/>
                      <a:r>
                        <a:rPr lang="en-US" sz="1800" dirty="0" smtClean="0"/>
                        <a:t>/</a:t>
                      </a:r>
                      <a:endParaRPr lang="en-US" sz="1800" dirty="0"/>
                    </a:p>
                  </a:txBody>
                  <a:tcPr marL="91441" marR="91441"/>
                </a:tc>
                <a:tc>
                  <a:txBody>
                    <a:bodyPr/>
                    <a:lstStyle/>
                    <a:p>
                      <a:pPr algn="ctr"/>
                      <a:r>
                        <a:rPr lang="en-US" sz="1800" dirty="0" err="1" smtClean="0"/>
                        <a:t>Phép</a:t>
                      </a:r>
                      <a:r>
                        <a:rPr lang="en-US" sz="1800" baseline="0" dirty="0" smtClean="0"/>
                        <a:t> chia</a:t>
                      </a:r>
                      <a:endParaRPr lang="en-US" sz="1800" dirty="0"/>
                    </a:p>
                  </a:txBody>
                  <a:tcPr marL="91441" marR="91441"/>
                </a:tc>
              </a:tr>
              <a:tr h="640821">
                <a:tc>
                  <a:txBody>
                    <a:bodyPr/>
                    <a:lstStyle/>
                    <a:p>
                      <a:pPr algn="ctr"/>
                      <a:r>
                        <a:rPr lang="en-US" sz="1800" dirty="0" smtClean="0"/>
                        <a:t>%</a:t>
                      </a:r>
                      <a:endParaRPr lang="en-US" sz="1800" dirty="0"/>
                    </a:p>
                  </a:txBody>
                  <a:tcPr marL="91441" marR="91441"/>
                </a:tc>
                <a:tc>
                  <a:txBody>
                    <a:bodyPr/>
                    <a:lstStyle/>
                    <a:p>
                      <a:pPr algn="ctr"/>
                      <a:r>
                        <a:rPr lang="en-US" sz="1800" dirty="0" err="1" smtClean="0"/>
                        <a:t>Phép</a:t>
                      </a:r>
                      <a:r>
                        <a:rPr lang="en-US" sz="1800" baseline="0" dirty="0" smtClean="0"/>
                        <a:t> chia </a:t>
                      </a:r>
                      <a:r>
                        <a:rPr lang="en-US" sz="1800" baseline="0" dirty="0" err="1" smtClean="0"/>
                        <a:t>lấy</a:t>
                      </a:r>
                      <a:r>
                        <a:rPr lang="en-US" sz="1800" baseline="0" dirty="0" smtClean="0"/>
                        <a:t> </a:t>
                      </a:r>
                      <a:r>
                        <a:rPr lang="en-US" sz="1800" baseline="0" dirty="0" err="1" smtClean="0"/>
                        <a:t>dư</a:t>
                      </a:r>
                      <a:endParaRPr lang="en-US" sz="1800" dirty="0"/>
                    </a:p>
                  </a:txBody>
                  <a:tcPr marL="91441" marR="91441"/>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xit" presetSubtype="0" fill="hold" nodeType="clickEffect">
                                  <p:stCondLst>
                                    <p:cond delay="0"/>
                                  </p:stCondLst>
                                  <p:childTnLst>
                                    <p:animEffect transition="out" filter="fade">
                                      <p:cBhvr>
                                        <p:cTn id="15" dur="500"/>
                                        <p:tgtEl>
                                          <p:spTgt spid="11"/>
                                        </p:tgtEl>
                                      </p:cBhvr>
                                    </p:animEffect>
                                    <p:set>
                                      <p:cBhvr>
                                        <p:cTn id="16"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Box 1"/>
          <p:cNvSpPr txBox="1">
            <a:spLocks noChangeArrowheads="1"/>
          </p:cNvSpPr>
          <p:nvPr/>
        </p:nvSpPr>
        <p:spPr bwMode="auto">
          <a:xfrm>
            <a:off x="2205038" y="698500"/>
            <a:ext cx="43164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a:defRPr>
            </a:lvl1pPr>
            <a:lvl2pPr marL="742950" indent="-285750">
              <a:defRPr>
                <a:solidFill>
                  <a:schemeClr val="tx1"/>
                </a:solidFill>
                <a:latin typeface="Century Gothic"/>
              </a:defRPr>
            </a:lvl2pPr>
            <a:lvl3pPr marL="1143000" indent="-228600">
              <a:defRPr>
                <a:solidFill>
                  <a:schemeClr val="tx1"/>
                </a:solidFill>
                <a:latin typeface="Century Gothic"/>
              </a:defRPr>
            </a:lvl3pPr>
            <a:lvl4pPr marL="1600200" indent="-228600">
              <a:defRPr>
                <a:solidFill>
                  <a:schemeClr val="tx1"/>
                </a:solidFill>
                <a:latin typeface="Century Gothic"/>
              </a:defRPr>
            </a:lvl4pPr>
            <a:lvl5pPr marL="2057400" indent="-228600">
              <a:defRPr>
                <a:solidFill>
                  <a:schemeClr val="tx1"/>
                </a:solidFill>
                <a:latin typeface="Century Gothic"/>
              </a:defRPr>
            </a:lvl5pPr>
            <a:lvl6pPr marL="2514600" indent="-228600" defTabSz="457200" fontAlgn="base">
              <a:spcBef>
                <a:spcPct val="0"/>
              </a:spcBef>
              <a:spcAft>
                <a:spcPct val="0"/>
              </a:spcAft>
              <a:defRPr>
                <a:solidFill>
                  <a:schemeClr val="tx1"/>
                </a:solidFill>
                <a:latin typeface="Century Gothic"/>
              </a:defRPr>
            </a:lvl6pPr>
            <a:lvl7pPr marL="2971800" indent="-228600" defTabSz="457200" fontAlgn="base">
              <a:spcBef>
                <a:spcPct val="0"/>
              </a:spcBef>
              <a:spcAft>
                <a:spcPct val="0"/>
              </a:spcAft>
              <a:defRPr>
                <a:solidFill>
                  <a:schemeClr val="tx1"/>
                </a:solidFill>
                <a:latin typeface="Century Gothic"/>
              </a:defRPr>
            </a:lvl7pPr>
            <a:lvl8pPr marL="3429000" indent="-228600" defTabSz="457200" fontAlgn="base">
              <a:spcBef>
                <a:spcPct val="0"/>
              </a:spcBef>
              <a:spcAft>
                <a:spcPct val="0"/>
              </a:spcAft>
              <a:defRPr>
                <a:solidFill>
                  <a:schemeClr val="tx1"/>
                </a:solidFill>
                <a:latin typeface="Century Gothic"/>
              </a:defRPr>
            </a:lvl8pPr>
            <a:lvl9pPr marL="3886200" indent="-228600" defTabSz="457200" fontAlgn="base">
              <a:spcBef>
                <a:spcPct val="0"/>
              </a:spcBef>
              <a:spcAft>
                <a:spcPct val="0"/>
              </a:spcAft>
              <a:defRPr>
                <a:solidFill>
                  <a:schemeClr val="tx1"/>
                </a:solidFill>
                <a:latin typeface="Century Gothic"/>
              </a:defRPr>
            </a:lvl9pPr>
          </a:lstStyle>
          <a:p>
            <a:pPr eaLnBrk="1" hangingPunct="1"/>
            <a:r>
              <a:rPr lang="en-US" sz="4000">
                <a:solidFill>
                  <a:srgbClr val="FF0000"/>
                </a:solidFill>
                <a:latin typeface="Times New Roman" panose="02020603050405020304" pitchFamily="18" charset="0"/>
                <a:cs typeface="Times New Roman" panose="02020603050405020304" pitchFamily="18" charset="0"/>
              </a:rPr>
              <a:t>Toán tử</a:t>
            </a:r>
          </a:p>
        </p:txBody>
      </p:sp>
      <p:sp>
        <p:nvSpPr>
          <p:cNvPr id="5" name="TextBox 4"/>
          <p:cNvSpPr txBox="1">
            <a:spLocks noChangeArrowheads="1"/>
          </p:cNvSpPr>
          <p:nvPr/>
        </p:nvSpPr>
        <p:spPr bwMode="auto">
          <a:xfrm>
            <a:off x="1076325" y="1738051"/>
            <a:ext cx="27559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entury Gothic"/>
              </a:defRPr>
            </a:lvl1pPr>
            <a:lvl2pPr marL="742950" indent="-285750">
              <a:defRPr>
                <a:solidFill>
                  <a:schemeClr val="tx1"/>
                </a:solidFill>
                <a:latin typeface="Century Gothic"/>
              </a:defRPr>
            </a:lvl2pPr>
            <a:lvl3pPr marL="1143000" indent="-228600">
              <a:defRPr>
                <a:solidFill>
                  <a:schemeClr val="tx1"/>
                </a:solidFill>
                <a:latin typeface="Century Gothic"/>
              </a:defRPr>
            </a:lvl3pPr>
            <a:lvl4pPr marL="1600200" indent="-228600">
              <a:defRPr>
                <a:solidFill>
                  <a:schemeClr val="tx1"/>
                </a:solidFill>
                <a:latin typeface="Century Gothic"/>
              </a:defRPr>
            </a:lvl4pPr>
            <a:lvl5pPr marL="2057400" indent="-228600">
              <a:defRPr>
                <a:solidFill>
                  <a:schemeClr val="tx1"/>
                </a:solidFill>
                <a:latin typeface="Century Gothic"/>
              </a:defRPr>
            </a:lvl5pPr>
            <a:lvl6pPr marL="2514600" indent="-228600" defTabSz="457200" fontAlgn="base">
              <a:spcBef>
                <a:spcPct val="0"/>
              </a:spcBef>
              <a:spcAft>
                <a:spcPct val="0"/>
              </a:spcAft>
              <a:defRPr>
                <a:solidFill>
                  <a:schemeClr val="tx1"/>
                </a:solidFill>
                <a:latin typeface="Century Gothic"/>
              </a:defRPr>
            </a:lvl6pPr>
            <a:lvl7pPr marL="2971800" indent="-228600" defTabSz="457200" fontAlgn="base">
              <a:spcBef>
                <a:spcPct val="0"/>
              </a:spcBef>
              <a:spcAft>
                <a:spcPct val="0"/>
              </a:spcAft>
              <a:defRPr>
                <a:solidFill>
                  <a:schemeClr val="tx1"/>
                </a:solidFill>
                <a:latin typeface="Century Gothic"/>
              </a:defRPr>
            </a:lvl7pPr>
            <a:lvl8pPr marL="3429000" indent="-228600" defTabSz="457200" fontAlgn="base">
              <a:spcBef>
                <a:spcPct val="0"/>
              </a:spcBef>
              <a:spcAft>
                <a:spcPct val="0"/>
              </a:spcAft>
              <a:defRPr>
                <a:solidFill>
                  <a:schemeClr val="tx1"/>
                </a:solidFill>
                <a:latin typeface="Century Gothic"/>
              </a:defRPr>
            </a:lvl8pPr>
            <a:lvl9pPr marL="3886200" indent="-228600" defTabSz="457200" fontAlgn="base">
              <a:spcBef>
                <a:spcPct val="0"/>
              </a:spcBef>
              <a:spcAft>
                <a:spcPct val="0"/>
              </a:spcAft>
              <a:defRPr>
                <a:solidFill>
                  <a:schemeClr val="tx1"/>
                </a:solidFill>
                <a:latin typeface="Century Gothic"/>
              </a:defRPr>
            </a:lvl9pPr>
          </a:lstStyle>
          <a:p>
            <a:pPr eaLnBrk="1" hangingPunct="1">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Toán tử </a:t>
            </a:r>
            <a:r>
              <a:rPr lang="en-US" sz="2800" dirty="0">
                <a:latin typeface="Times New Roman" panose="02020603050405020304" pitchFamily="18" charset="0"/>
                <a:cs typeface="Times New Roman" panose="02020603050405020304" pitchFamily="18" charset="0"/>
              </a:rPr>
              <a:t>gán</a:t>
            </a:r>
          </a:p>
        </p:txBody>
      </p:sp>
      <p:graphicFrame>
        <p:nvGraphicFramePr>
          <p:cNvPr id="13" name="Content Placeholder 3"/>
          <p:cNvGraphicFramePr>
            <a:graphicFrameLocks noGrp="1"/>
          </p:cNvGraphicFramePr>
          <p:nvPr>
            <p:ph idx="1"/>
            <p:extLst>
              <p:ext uri="{D42A27DB-BD31-4B8C-83A1-F6EECF244321}">
                <p14:modId xmlns:p14="http://schemas.microsoft.com/office/powerpoint/2010/main" val="1632797851"/>
              </p:ext>
            </p:extLst>
          </p:nvPr>
        </p:nvGraphicFramePr>
        <p:xfrm>
          <a:off x="3813979" y="1723251"/>
          <a:ext cx="7453313" cy="4493558"/>
        </p:xfrm>
        <a:graphic>
          <a:graphicData uri="http://schemas.openxmlformats.org/drawingml/2006/table">
            <a:tbl>
              <a:tblPr firstRow="1" bandRow="1">
                <a:tableStyleId>{5C22544A-7EE6-4342-B048-85BDC9FD1C3A}</a:tableStyleId>
              </a:tblPr>
              <a:tblGrid>
                <a:gridCol w="1837484"/>
                <a:gridCol w="5615829"/>
              </a:tblGrid>
              <a:tr h="1139396">
                <a:tc>
                  <a:txBody>
                    <a:bodyPr/>
                    <a:lstStyle/>
                    <a:p>
                      <a:pPr algn="ctr"/>
                      <a:r>
                        <a:rPr lang="en-US" sz="1800" dirty="0" err="1" smtClean="0"/>
                        <a:t>Toán</a:t>
                      </a:r>
                      <a:r>
                        <a:rPr lang="en-US" sz="1800" baseline="0" dirty="0" smtClean="0"/>
                        <a:t> </a:t>
                      </a:r>
                      <a:r>
                        <a:rPr lang="en-US" sz="1800" baseline="0" dirty="0" err="1" smtClean="0"/>
                        <a:t>tử</a:t>
                      </a:r>
                      <a:r>
                        <a:rPr lang="en-US" sz="1800" baseline="0" dirty="0" smtClean="0"/>
                        <a:t> </a:t>
                      </a:r>
                      <a:endParaRPr lang="en-US" sz="1800" dirty="0"/>
                    </a:p>
                  </a:txBody>
                  <a:tcPr marL="91442" marR="91442" marT="45713" marB="45713"/>
                </a:tc>
                <a:tc>
                  <a:txBody>
                    <a:bodyPr/>
                    <a:lstStyle/>
                    <a:p>
                      <a:pPr algn="ctr"/>
                      <a:r>
                        <a:rPr lang="en-US" sz="1800" dirty="0" smtClean="0"/>
                        <a:t>Ý</a:t>
                      </a:r>
                      <a:r>
                        <a:rPr lang="en-US" sz="1800" baseline="0" dirty="0" smtClean="0"/>
                        <a:t> </a:t>
                      </a:r>
                      <a:r>
                        <a:rPr lang="en-US" sz="1800" baseline="0" dirty="0" err="1" smtClean="0"/>
                        <a:t>nghĩa</a:t>
                      </a:r>
                      <a:endParaRPr lang="en-US" sz="1800" dirty="0"/>
                    </a:p>
                  </a:txBody>
                  <a:tcPr marL="91442" marR="91442" marT="45713" marB="45713"/>
                </a:tc>
              </a:tr>
              <a:tr h="559027">
                <a:tc>
                  <a:txBody>
                    <a:bodyPr/>
                    <a:lstStyle/>
                    <a:p>
                      <a:pPr algn="ctr"/>
                      <a:r>
                        <a:rPr lang="en-US" sz="1800" dirty="0" smtClean="0"/>
                        <a:t>x  = y</a:t>
                      </a:r>
                      <a:endParaRPr lang="en-US" sz="1800" dirty="0"/>
                    </a:p>
                  </a:txBody>
                  <a:tcPr marL="91442" marR="91442" marT="45713" marB="45713"/>
                </a:tc>
                <a:tc>
                  <a:txBody>
                    <a:bodyPr/>
                    <a:lstStyle/>
                    <a:p>
                      <a:pPr algn="ctr"/>
                      <a:r>
                        <a:rPr lang="en-US" sz="1800" dirty="0" smtClean="0"/>
                        <a:t>x = y</a:t>
                      </a:r>
                      <a:endParaRPr lang="en-US" sz="1800" dirty="0"/>
                    </a:p>
                  </a:txBody>
                  <a:tcPr marL="91442" marR="91442" marT="45713" marB="45713"/>
                </a:tc>
              </a:tr>
              <a:tr h="559027">
                <a:tc>
                  <a:txBody>
                    <a:bodyPr/>
                    <a:lstStyle/>
                    <a:p>
                      <a:pPr algn="ctr"/>
                      <a:r>
                        <a:rPr lang="en-US" sz="1800" dirty="0" smtClean="0"/>
                        <a:t>x += y</a:t>
                      </a:r>
                      <a:endParaRPr lang="en-US" sz="1800" dirty="0"/>
                    </a:p>
                  </a:txBody>
                  <a:tcPr marL="91442" marR="91442" marT="45713" marB="45713"/>
                </a:tc>
                <a:tc>
                  <a:txBody>
                    <a:bodyPr/>
                    <a:lstStyle/>
                    <a:p>
                      <a:pPr algn="ctr"/>
                      <a:r>
                        <a:rPr lang="en-US" sz="1800" dirty="0" smtClean="0"/>
                        <a:t>x = x + y</a:t>
                      </a:r>
                      <a:endParaRPr lang="en-US" sz="1800" dirty="0"/>
                    </a:p>
                  </a:txBody>
                  <a:tcPr marL="91442" marR="91442" marT="45713" marB="45713"/>
                </a:tc>
              </a:tr>
              <a:tr h="559027">
                <a:tc>
                  <a:txBody>
                    <a:bodyPr/>
                    <a:lstStyle/>
                    <a:p>
                      <a:pPr algn="ctr"/>
                      <a:r>
                        <a:rPr lang="en-US" sz="1800" dirty="0" smtClean="0"/>
                        <a:t>x -= y</a:t>
                      </a:r>
                      <a:endParaRPr lang="en-US" sz="1800" dirty="0"/>
                    </a:p>
                  </a:txBody>
                  <a:tcPr marL="91442" marR="91442" marT="45713" marB="45713"/>
                </a:tc>
                <a:tc>
                  <a:txBody>
                    <a:bodyPr/>
                    <a:lstStyle/>
                    <a:p>
                      <a:pPr algn="ctr"/>
                      <a:r>
                        <a:rPr lang="en-US" sz="1800" dirty="0" smtClean="0"/>
                        <a:t>x = x - y</a:t>
                      </a:r>
                      <a:endParaRPr lang="en-US" sz="1800" dirty="0"/>
                    </a:p>
                  </a:txBody>
                  <a:tcPr marL="91442" marR="91442" marT="45713" marB="45713"/>
                </a:tc>
              </a:tr>
              <a:tr h="559027">
                <a:tc>
                  <a:txBody>
                    <a:bodyPr/>
                    <a:lstStyle/>
                    <a:p>
                      <a:pPr algn="ctr"/>
                      <a:r>
                        <a:rPr lang="en-US" sz="1800" dirty="0" smtClean="0"/>
                        <a:t>x *= y</a:t>
                      </a:r>
                      <a:endParaRPr lang="en-US" sz="1800" dirty="0"/>
                    </a:p>
                  </a:txBody>
                  <a:tcPr marL="91442" marR="91442" marT="45713" marB="45713"/>
                </a:tc>
                <a:tc>
                  <a:txBody>
                    <a:bodyPr/>
                    <a:lstStyle/>
                    <a:p>
                      <a:pPr algn="ctr"/>
                      <a:r>
                        <a:rPr lang="en-US" sz="1800" dirty="0" smtClean="0"/>
                        <a:t>x = x * y</a:t>
                      </a:r>
                      <a:endParaRPr lang="en-US" sz="1800" dirty="0"/>
                    </a:p>
                  </a:txBody>
                  <a:tcPr marL="91442" marR="91442" marT="45713" marB="45713"/>
                </a:tc>
              </a:tr>
              <a:tr h="559027">
                <a:tc>
                  <a:txBody>
                    <a:bodyPr/>
                    <a:lstStyle/>
                    <a:p>
                      <a:pPr algn="ctr"/>
                      <a:r>
                        <a:rPr lang="en-US" sz="1800" dirty="0" smtClean="0"/>
                        <a:t>x /= y</a:t>
                      </a:r>
                      <a:endParaRPr lang="en-US" sz="1800" dirty="0"/>
                    </a:p>
                  </a:txBody>
                  <a:tcPr marL="91442" marR="91442" marT="45713" marB="45713"/>
                </a:tc>
                <a:tc>
                  <a:txBody>
                    <a:bodyPr/>
                    <a:lstStyle/>
                    <a:p>
                      <a:pPr algn="ctr"/>
                      <a:r>
                        <a:rPr lang="en-US" sz="1800" dirty="0" smtClean="0"/>
                        <a:t>x = x / y</a:t>
                      </a:r>
                      <a:endParaRPr lang="en-US" sz="1800" dirty="0"/>
                    </a:p>
                  </a:txBody>
                  <a:tcPr marL="91442" marR="91442" marT="45713" marB="45713"/>
                </a:tc>
              </a:tr>
              <a:tr h="559027">
                <a:tc>
                  <a:txBody>
                    <a:bodyPr/>
                    <a:lstStyle/>
                    <a:p>
                      <a:pPr algn="ctr"/>
                      <a:r>
                        <a:rPr lang="en-US" sz="1800" dirty="0" smtClean="0"/>
                        <a:t>x %= y</a:t>
                      </a:r>
                      <a:endParaRPr lang="en-US" sz="1800" dirty="0"/>
                    </a:p>
                  </a:txBody>
                  <a:tcPr marL="91442" marR="91442" marT="45713" marB="45713"/>
                </a:tc>
                <a:tc>
                  <a:txBody>
                    <a:bodyPr/>
                    <a:lstStyle/>
                    <a:p>
                      <a:pPr algn="ctr"/>
                      <a:r>
                        <a:rPr lang="en-US" sz="1800" dirty="0" smtClean="0"/>
                        <a:t>x = x % y</a:t>
                      </a:r>
                      <a:endParaRPr lang="en-US" sz="1800" dirty="0"/>
                    </a:p>
                  </a:txBody>
                  <a:tcPr marL="91442" marR="91442" marT="45713" marB="45713"/>
                </a:tc>
              </a:tr>
            </a:tbl>
          </a:graphicData>
        </a:graphic>
      </p:graphicFrame>
    </p:spTree>
    <p:extLst>
      <p:ext uri="{BB962C8B-B14F-4D97-AF65-F5344CB8AC3E}">
        <p14:creationId xmlns:p14="http://schemas.microsoft.com/office/powerpoint/2010/main" val="39006418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xit" presetSubtype="0" fill="hold" nodeType="clickEffect">
                                  <p:stCondLst>
                                    <p:cond delay="0"/>
                                  </p:stCondLst>
                                  <p:childTnLst>
                                    <p:animEffect transition="out" filter="fade">
                                      <p:cBhvr>
                                        <p:cTn id="15" dur="500"/>
                                        <p:tgtEl>
                                          <p:spTgt spid="13"/>
                                        </p:tgtEl>
                                      </p:cBhvr>
                                    </p:animEffect>
                                    <p:set>
                                      <p:cBhvr>
                                        <p:cTn id="16"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Box 1"/>
          <p:cNvSpPr txBox="1">
            <a:spLocks noChangeArrowheads="1"/>
          </p:cNvSpPr>
          <p:nvPr/>
        </p:nvSpPr>
        <p:spPr bwMode="auto">
          <a:xfrm>
            <a:off x="2205038" y="698500"/>
            <a:ext cx="43164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a:defRPr>
            </a:lvl1pPr>
            <a:lvl2pPr marL="742950" indent="-285750">
              <a:defRPr>
                <a:solidFill>
                  <a:schemeClr val="tx1"/>
                </a:solidFill>
                <a:latin typeface="Century Gothic"/>
              </a:defRPr>
            </a:lvl2pPr>
            <a:lvl3pPr marL="1143000" indent="-228600">
              <a:defRPr>
                <a:solidFill>
                  <a:schemeClr val="tx1"/>
                </a:solidFill>
                <a:latin typeface="Century Gothic"/>
              </a:defRPr>
            </a:lvl3pPr>
            <a:lvl4pPr marL="1600200" indent="-228600">
              <a:defRPr>
                <a:solidFill>
                  <a:schemeClr val="tx1"/>
                </a:solidFill>
                <a:latin typeface="Century Gothic"/>
              </a:defRPr>
            </a:lvl4pPr>
            <a:lvl5pPr marL="2057400" indent="-228600">
              <a:defRPr>
                <a:solidFill>
                  <a:schemeClr val="tx1"/>
                </a:solidFill>
                <a:latin typeface="Century Gothic"/>
              </a:defRPr>
            </a:lvl5pPr>
            <a:lvl6pPr marL="2514600" indent="-228600" defTabSz="457200" fontAlgn="base">
              <a:spcBef>
                <a:spcPct val="0"/>
              </a:spcBef>
              <a:spcAft>
                <a:spcPct val="0"/>
              </a:spcAft>
              <a:defRPr>
                <a:solidFill>
                  <a:schemeClr val="tx1"/>
                </a:solidFill>
                <a:latin typeface="Century Gothic"/>
              </a:defRPr>
            </a:lvl6pPr>
            <a:lvl7pPr marL="2971800" indent="-228600" defTabSz="457200" fontAlgn="base">
              <a:spcBef>
                <a:spcPct val="0"/>
              </a:spcBef>
              <a:spcAft>
                <a:spcPct val="0"/>
              </a:spcAft>
              <a:defRPr>
                <a:solidFill>
                  <a:schemeClr val="tx1"/>
                </a:solidFill>
                <a:latin typeface="Century Gothic"/>
              </a:defRPr>
            </a:lvl7pPr>
            <a:lvl8pPr marL="3429000" indent="-228600" defTabSz="457200" fontAlgn="base">
              <a:spcBef>
                <a:spcPct val="0"/>
              </a:spcBef>
              <a:spcAft>
                <a:spcPct val="0"/>
              </a:spcAft>
              <a:defRPr>
                <a:solidFill>
                  <a:schemeClr val="tx1"/>
                </a:solidFill>
                <a:latin typeface="Century Gothic"/>
              </a:defRPr>
            </a:lvl8pPr>
            <a:lvl9pPr marL="3886200" indent="-228600" defTabSz="457200" fontAlgn="base">
              <a:spcBef>
                <a:spcPct val="0"/>
              </a:spcBef>
              <a:spcAft>
                <a:spcPct val="0"/>
              </a:spcAft>
              <a:defRPr>
                <a:solidFill>
                  <a:schemeClr val="tx1"/>
                </a:solidFill>
                <a:latin typeface="Century Gothic"/>
              </a:defRPr>
            </a:lvl9pPr>
          </a:lstStyle>
          <a:p>
            <a:pPr eaLnBrk="1" hangingPunct="1"/>
            <a:r>
              <a:rPr lang="en-US" sz="4000">
                <a:solidFill>
                  <a:srgbClr val="FF0000"/>
                </a:solidFill>
                <a:latin typeface="Times New Roman" panose="02020603050405020304" pitchFamily="18" charset="0"/>
                <a:cs typeface="Times New Roman" panose="02020603050405020304" pitchFamily="18" charset="0"/>
              </a:rPr>
              <a:t>Toán tử</a:t>
            </a:r>
          </a:p>
        </p:txBody>
      </p:sp>
      <p:sp>
        <p:nvSpPr>
          <p:cNvPr id="6" name="TextBox 5"/>
          <p:cNvSpPr txBox="1">
            <a:spLocks noChangeArrowheads="1"/>
          </p:cNvSpPr>
          <p:nvPr/>
        </p:nvSpPr>
        <p:spPr bwMode="auto">
          <a:xfrm>
            <a:off x="1012725" y="1614548"/>
            <a:ext cx="28098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entury Gothic"/>
              </a:defRPr>
            </a:lvl1pPr>
            <a:lvl2pPr marL="742950" indent="-285750">
              <a:defRPr>
                <a:solidFill>
                  <a:schemeClr val="tx1"/>
                </a:solidFill>
                <a:latin typeface="Century Gothic"/>
              </a:defRPr>
            </a:lvl2pPr>
            <a:lvl3pPr marL="1143000" indent="-228600">
              <a:defRPr>
                <a:solidFill>
                  <a:schemeClr val="tx1"/>
                </a:solidFill>
                <a:latin typeface="Century Gothic"/>
              </a:defRPr>
            </a:lvl3pPr>
            <a:lvl4pPr marL="1600200" indent="-228600">
              <a:defRPr>
                <a:solidFill>
                  <a:schemeClr val="tx1"/>
                </a:solidFill>
                <a:latin typeface="Century Gothic"/>
              </a:defRPr>
            </a:lvl4pPr>
            <a:lvl5pPr marL="2057400" indent="-228600">
              <a:defRPr>
                <a:solidFill>
                  <a:schemeClr val="tx1"/>
                </a:solidFill>
                <a:latin typeface="Century Gothic"/>
              </a:defRPr>
            </a:lvl5pPr>
            <a:lvl6pPr marL="2514600" indent="-228600" defTabSz="457200" fontAlgn="base">
              <a:spcBef>
                <a:spcPct val="0"/>
              </a:spcBef>
              <a:spcAft>
                <a:spcPct val="0"/>
              </a:spcAft>
              <a:defRPr>
                <a:solidFill>
                  <a:schemeClr val="tx1"/>
                </a:solidFill>
                <a:latin typeface="Century Gothic"/>
              </a:defRPr>
            </a:lvl6pPr>
            <a:lvl7pPr marL="2971800" indent="-228600" defTabSz="457200" fontAlgn="base">
              <a:spcBef>
                <a:spcPct val="0"/>
              </a:spcBef>
              <a:spcAft>
                <a:spcPct val="0"/>
              </a:spcAft>
              <a:defRPr>
                <a:solidFill>
                  <a:schemeClr val="tx1"/>
                </a:solidFill>
                <a:latin typeface="Century Gothic"/>
              </a:defRPr>
            </a:lvl7pPr>
            <a:lvl8pPr marL="3429000" indent="-228600" defTabSz="457200" fontAlgn="base">
              <a:spcBef>
                <a:spcPct val="0"/>
              </a:spcBef>
              <a:spcAft>
                <a:spcPct val="0"/>
              </a:spcAft>
              <a:defRPr>
                <a:solidFill>
                  <a:schemeClr val="tx1"/>
                </a:solidFill>
                <a:latin typeface="Century Gothic"/>
              </a:defRPr>
            </a:lvl8pPr>
            <a:lvl9pPr marL="3886200" indent="-228600" defTabSz="457200" fontAlgn="base">
              <a:spcBef>
                <a:spcPct val="0"/>
              </a:spcBef>
              <a:spcAft>
                <a:spcPct val="0"/>
              </a:spcAft>
              <a:defRPr>
                <a:solidFill>
                  <a:schemeClr val="tx1"/>
                </a:solidFill>
                <a:latin typeface="Century Gothic"/>
              </a:defRPr>
            </a:lvl9pPr>
          </a:lstStyle>
          <a:p>
            <a:pPr eaLnBrk="1" hangingPunct="1">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Toán tử </a:t>
            </a:r>
            <a:r>
              <a:rPr lang="en-US" sz="2800" dirty="0">
                <a:latin typeface="Times New Roman" panose="02020603050405020304" pitchFamily="18" charset="0"/>
                <a:cs typeface="Times New Roman" panose="02020603050405020304" pitchFamily="18" charset="0"/>
              </a:rPr>
              <a:t>so sánh</a:t>
            </a:r>
          </a:p>
        </p:txBody>
      </p:sp>
      <p:graphicFrame>
        <p:nvGraphicFramePr>
          <p:cNvPr id="14" name="Content Placeholder 3"/>
          <p:cNvGraphicFramePr>
            <a:graphicFrameLocks/>
          </p:cNvGraphicFramePr>
          <p:nvPr>
            <p:extLst>
              <p:ext uri="{D42A27DB-BD31-4B8C-83A1-F6EECF244321}">
                <p14:modId xmlns:p14="http://schemas.microsoft.com/office/powerpoint/2010/main" val="3339488536"/>
              </p:ext>
            </p:extLst>
          </p:nvPr>
        </p:nvGraphicFramePr>
        <p:xfrm>
          <a:off x="3822600" y="1643029"/>
          <a:ext cx="7685087" cy="5214971"/>
        </p:xfrm>
        <a:graphic>
          <a:graphicData uri="http://schemas.openxmlformats.org/drawingml/2006/table">
            <a:tbl>
              <a:tblPr firstRow="1" bandRow="1">
                <a:tableStyleId>{5C22544A-7EE6-4342-B048-85BDC9FD1C3A}</a:tableStyleId>
              </a:tblPr>
              <a:tblGrid>
                <a:gridCol w="1894624"/>
                <a:gridCol w="5790463"/>
              </a:tblGrid>
              <a:tr h="829408">
                <a:tc>
                  <a:txBody>
                    <a:bodyPr/>
                    <a:lstStyle/>
                    <a:p>
                      <a:pPr algn="ctr"/>
                      <a:r>
                        <a:rPr lang="en-US" sz="1800" dirty="0" err="1" smtClean="0"/>
                        <a:t>Toán</a:t>
                      </a:r>
                      <a:r>
                        <a:rPr lang="en-US" sz="1800" baseline="0" dirty="0" smtClean="0"/>
                        <a:t> </a:t>
                      </a:r>
                      <a:r>
                        <a:rPr lang="en-US" sz="1800" baseline="0" dirty="0" err="1" smtClean="0"/>
                        <a:t>tử</a:t>
                      </a:r>
                      <a:r>
                        <a:rPr lang="en-US" sz="1800" baseline="0" dirty="0" smtClean="0"/>
                        <a:t> </a:t>
                      </a:r>
                      <a:endParaRPr lang="en-US" sz="1800" dirty="0"/>
                    </a:p>
                  </a:txBody>
                  <a:tcPr marT="45717" marB="45717"/>
                </a:tc>
                <a:tc>
                  <a:txBody>
                    <a:bodyPr/>
                    <a:lstStyle/>
                    <a:p>
                      <a:pPr algn="ctr"/>
                      <a:r>
                        <a:rPr lang="en-US" sz="1800" dirty="0" smtClean="0"/>
                        <a:t>Ý</a:t>
                      </a:r>
                      <a:r>
                        <a:rPr lang="en-US" sz="1800" baseline="0" dirty="0" smtClean="0"/>
                        <a:t> </a:t>
                      </a:r>
                      <a:r>
                        <a:rPr lang="en-US" sz="1800" baseline="0" dirty="0" err="1" smtClean="0"/>
                        <a:t>nghĩa</a:t>
                      </a:r>
                      <a:endParaRPr lang="en-US" sz="1800" dirty="0"/>
                    </a:p>
                  </a:txBody>
                  <a:tcPr marT="45717" marB="45717"/>
                </a:tc>
              </a:tr>
              <a:tr h="640032">
                <a:tc>
                  <a:txBody>
                    <a:bodyPr/>
                    <a:lstStyle/>
                    <a:p>
                      <a:pPr algn="ctr"/>
                      <a:r>
                        <a:rPr lang="en-US" sz="1800" dirty="0" smtClean="0"/>
                        <a:t>==</a:t>
                      </a:r>
                      <a:endParaRPr lang="en-US" sz="1800" dirty="0"/>
                    </a:p>
                  </a:txBody>
                  <a:tcPr marT="45717" marB="45717" anchor="ctr"/>
                </a:tc>
                <a:tc>
                  <a:txBody>
                    <a:bodyPr/>
                    <a:lstStyle/>
                    <a:p>
                      <a:pPr algn="l"/>
                      <a:r>
                        <a:rPr lang="en-US" sz="1800" baseline="0" dirty="0" err="1" smtClean="0"/>
                        <a:t>Trả</a:t>
                      </a:r>
                      <a:r>
                        <a:rPr lang="en-US" sz="1800" baseline="0" dirty="0" smtClean="0"/>
                        <a:t> </a:t>
                      </a:r>
                      <a:r>
                        <a:rPr lang="en-US" sz="1800" baseline="0" dirty="0" err="1" smtClean="0"/>
                        <a:t>về</a:t>
                      </a:r>
                      <a:r>
                        <a:rPr lang="en-US" sz="1800" baseline="0" dirty="0" smtClean="0"/>
                        <a:t> TRUE </a:t>
                      </a:r>
                      <a:r>
                        <a:rPr lang="en-US" sz="1800" baseline="0" dirty="0" err="1" smtClean="0"/>
                        <a:t>nếu</a:t>
                      </a:r>
                      <a:r>
                        <a:rPr lang="en-US" sz="1800" baseline="0" dirty="0" smtClean="0"/>
                        <a:t> 2 </a:t>
                      </a:r>
                      <a:r>
                        <a:rPr lang="en-US" sz="1800" baseline="0" dirty="0" err="1" smtClean="0"/>
                        <a:t>giá</a:t>
                      </a:r>
                      <a:r>
                        <a:rPr lang="en-US" sz="1800" baseline="0" dirty="0" smtClean="0"/>
                        <a:t> </a:t>
                      </a:r>
                      <a:r>
                        <a:rPr lang="en-US" sz="1800" baseline="0" dirty="0" err="1" smtClean="0"/>
                        <a:t>trị</a:t>
                      </a:r>
                      <a:r>
                        <a:rPr lang="en-US" sz="1800" baseline="0" dirty="0" smtClean="0"/>
                        <a:t> </a:t>
                      </a:r>
                      <a:r>
                        <a:rPr lang="en-US" sz="1800" baseline="0" dirty="0" err="1" smtClean="0"/>
                        <a:t>bằng</a:t>
                      </a:r>
                      <a:r>
                        <a:rPr lang="en-US" sz="1800" baseline="0" dirty="0" smtClean="0"/>
                        <a:t> </a:t>
                      </a:r>
                      <a:r>
                        <a:rPr lang="en-US" sz="1800" baseline="0" dirty="0" err="1" smtClean="0"/>
                        <a:t>nhau</a:t>
                      </a:r>
                      <a:r>
                        <a:rPr lang="en-US" sz="1800" baseline="0" dirty="0" smtClean="0"/>
                        <a:t> </a:t>
                      </a:r>
                      <a:r>
                        <a:rPr lang="en-US" sz="1800" baseline="0" dirty="0" err="1" smtClean="0"/>
                        <a:t>và</a:t>
                      </a:r>
                      <a:r>
                        <a:rPr lang="en-US" sz="1800" baseline="0" dirty="0" smtClean="0"/>
                        <a:t> </a:t>
                      </a:r>
                      <a:r>
                        <a:rPr lang="en-US" sz="1800" baseline="0" dirty="0" err="1" smtClean="0"/>
                        <a:t>trả</a:t>
                      </a:r>
                      <a:r>
                        <a:rPr lang="en-US" sz="1800" baseline="0" dirty="0" smtClean="0"/>
                        <a:t> </a:t>
                      </a:r>
                      <a:r>
                        <a:rPr lang="en-US" sz="1800" baseline="0" dirty="0" err="1" smtClean="0"/>
                        <a:t>về</a:t>
                      </a:r>
                      <a:r>
                        <a:rPr lang="en-US" sz="1800" baseline="0" dirty="0" smtClean="0"/>
                        <a:t> FALSE </a:t>
                      </a:r>
                      <a:r>
                        <a:rPr lang="en-US" sz="1800" baseline="0" dirty="0" err="1" smtClean="0"/>
                        <a:t>nếu</a:t>
                      </a:r>
                      <a:r>
                        <a:rPr lang="en-US" sz="1800" baseline="0" dirty="0" smtClean="0"/>
                        <a:t> 2 </a:t>
                      </a:r>
                      <a:r>
                        <a:rPr lang="en-US" sz="1800" baseline="0" dirty="0" err="1" smtClean="0"/>
                        <a:t>giá</a:t>
                      </a:r>
                      <a:r>
                        <a:rPr lang="en-US" sz="1800" baseline="0" dirty="0" smtClean="0"/>
                        <a:t> </a:t>
                      </a:r>
                      <a:r>
                        <a:rPr lang="en-US" sz="1800" baseline="0" dirty="0" err="1" smtClean="0"/>
                        <a:t>trị</a:t>
                      </a:r>
                      <a:r>
                        <a:rPr lang="en-US" sz="1800" baseline="0" dirty="0" smtClean="0"/>
                        <a:t> </a:t>
                      </a:r>
                      <a:r>
                        <a:rPr lang="en-US" sz="1800" baseline="0" dirty="0" err="1" smtClean="0"/>
                        <a:t>khác</a:t>
                      </a:r>
                      <a:r>
                        <a:rPr lang="en-US" sz="1800" baseline="0" dirty="0" smtClean="0"/>
                        <a:t> </a:t>
                      </a:r>
                      <a:r>
                        <a:rPr lang="en-US" sz="1800" baseline="0" dirty="0" err="1" smtClean="0"/>
                        <a:t>nhau</a:t>
                      </a:r>
                      <a:endParaRPr lang="en-US" sz="1800" dirty="0"/>
                    </a:p>
                  </a:txBody>
                  <a:tcPr marT="45717" marB="45717"/>
                </a:tc>
              </a:tr>
              <a:tr h="640032">
                <a:tc>
                  <a:txBody>
                    <a:bodyPr/>
                    <a:lstStyle/>
                    <a:p>
                      <a:pPr algn="ctr"/>
                      <a:r>
                        <a:rPr lang="en-US" sz="1800" dirty="0" smtClean="0"/>
                        <a:t>!=</a:t>
                      </a:r>
                      <a:endParaRPr lang="en-US" sz="1800" dirty="0"/>
                    </a:p>
                  </a:txBody>
                  <a:tcPr marT="45717" marB="45717" anchor="ctr"/>
                </a:tc>
                <a:tc>
                  <a:txBody>
                    <a:bodyPr/>
                    <a:lstStyle/>
                    <a:p>
                      <a:pPr algn="l"/>
                      <a:r>
                        <a:rPr lang="en-US" sz="1800" baseline="0" dirty="0" err="1" smtClean="0"/>
                        <a:t>Trả</a:t>
                      </a:r>
                      <a:r>
                        <a:rPr lang="en-US" sz="1800" baseline="0" dirty="0" smtClean="0"/>
                        <a:t> </a:t>
                      </a:r>
                      <a:r>
                        <a:rPr lang="en-US" sz="1800" baseline="0" dirty="0" err="1" smtClean="0"/>
                        <a:t>về</a:t>
                      </a:r>
                      <a:r>
                        <a:rPr lang="en-US" sz="1800" baseline="0" dirty="0" smtClean="0"/>
                        <a:t> TRUE </a:t>
                      </a:r>
                      <a:r>
                        <a:rPr lang="en-US" sz="1800" baseline="0" dirty="0" err="1" smtClean="0"/>
                        <a:t>nếu</a:t>
                      </a:r>
                      <a:r>
                        <a:rPr lang="en-US" sz="1800" baseline="0" dirty="0" smtClean="0"/>
                        <a:t> 2 </a:t>
                      </a:r>
                      <a:r>
                        <a:rPr lang="en-US" sz="1800" baseline="0" dirty="0" err="1" smtClean="0"/>
                        <a:t>giá</a:t>
                      </a:r>
                      <a:r>
                        <a:rPr lang="en-US" sz="1800" baseline="0" dirty="0" smtClean="0"/>
                        <a:t> </a:t>
                      </a:r>
                      <a:r>
                        <a:rPr lang="en-US" sz="1800" baseline="0" dirty="0" err="1" smtClean="0"/>
                        <a:t>trị</a:t>
                      </a:r>
                      <a:r>
                        <a:rPr lang="en-US" sz="1800" baseline="0" dirty="0" smtClean="0"/>
                        <a:t> </a:t>
                      </a:r>
                      <a:r>
                        <a:rPr lang="en-US" sz="1800" baseline="0" dirty="0" err="1" smtClean="0"/>
                        <a:t>khác</a:t>
                      </a:r>
                      <a:r>
                        <a:rPr lang="en-US" sz="1800" baseline="0" dirty="0" smtClean="0"/>
                        <a:t> </a:t>
                      </a:r>
                      <a:r>
                        <a:rPr lang="en-US" sz="1800" baseline="0" dirty="0" err="1" smtClean="0"/>
                        <a:t>nhau</a:t>
                      </a:r>
                      <a:r>
                        <a:rPr lang="en-US" sz="1800" baseline="0" dirty="0" smtClean="0"/>
                        <a:t> </a:t>
                      </a:r>
                      <a:r>
                        <a:rPr lang="en-US" sz="1800" baseline="0" dirty="0" err="1" smtClean="0"/>
                        <a:t>và</a:t>
                      </a:r>
                      <a:r>
                        <a:rPr lang="en-US" sz="1800" baseline="0" dirty="0" smtClean="0"/>
                        <a:t> </a:t>
                      </a:r>
                      <a:r>
                        <a:rPr lang="en-US" sz="1800" baseline="0" dirty="0" err="1" smtClean="0"/>
                        <a:t>trả</a:t>
                      </a:r>
                      <a:r>
                        <a:rPr lang="en-US" sz="1800" baseline="0" dirty="0" smtClean="0"/>
                        <a:t> </a:t>
                      </a:r>
                      <a:r>
                        <a:rPr lang="en-US" sz="1800" baseline="0" dirty="0" err="1" smtClean="0"/>
                        <a:t>về</a:t>
                      </a:r>
                      <a:r>
                        <a:rPr lang="en-US" sz="1800" baseline="0" dirty="0" smtClean="0"/>
                        <a:t> FALSE </a:t>
                      </a:r>
                      <a:r>
                        <a:rPr lang="en-US" sz="1800" baseline="0" dirty="0" err="1" smtClean="0"/>
                        <a:t>nếu</a:t>
                      </a:r>
                      <a:r>
                        <a:rPr lang="en-US" sz="1800" baseline="0" dirty="0" smtClean="0"/>
                        <a:t> 2 </a:t>
                      </a:r>
                      <a:r>
                        <a:rPr lang="en-US" sz="1800" baseline="0" dirty="0" err="1" smtClean="0"/>
                        <a:t>giá</a:t>
                      </a:r>
                      <a:r>
                        <a:rPr lang="en-US" sz="1800" baseline="0" dirty="0" smtClean="0"/>
                        <a:t> </a:t>
                      </a:r>
                      <a:r>
                        <a:rPr lang="en-US" sz="1800" baseline="0" dirty="0" err="1" smtClean="0"/>
                        <a:t>trị</a:t>
                      </a:r>
                      <a:r>
                        <a:rPr lang="en-US" sz="1800" baseline="0" dirty="0" smtClean="0"/>
                        <a:t> </a:t>
                      </a:r>
                      <a:r>
                        <a:rPr lang="en-US" sz="1800" baseline="0" dirty="0" err="1" smtClean="0"/>
                        <a:t>bằng</a:t>
                      </a:r>
                      <a:r>
                        <a:rPr lang="en-US" sz="1800" baseline="0" dirty="0" smtClean="0"/>
                        <a:t> </a:t>
                      </a:r>
                      <a:r>
                        <a:rPr lang="en-US" sz="1800" baseline="0" dirty="0" err="1" smtClean="0"/>
                        <a:t>nhau</a:t>
                      </a:r>
                      <a:endParaRPr lang="en-US" sz="1800" dirty="0"/>
                    </a:p>
                  </a:txBody>
                  <a:tcPr marT="45717" marB="45717"/>
                </a:tc>
              </a:tr>
              <a:tr h="640032">
                <a:tc>
                  <a:txBody>
                    <a:bodyPr/>
                    <a:lstStyle/>
                    <a:p>
                      <a:pPr algn="ctr"/>
                      <a:r>
                        <a:rPr lang="en-US" sz="1800" dirty="0" smtClean="0"/>
                        <a:t>&gt;</a:t>
                      </a:r>
                      <a:endParaRPr lang="en-US" sz="1800" dirty="0"/>
                    </a:p>
                  </a:txBody>
                  <a:tcPr marT="45717" marB="45717" anchor="ctr"/>
                </a:tc>
                <a:tc>
                  <a:txBody>
                    <a:bodyPr/>
                    <a:lstStyle/>
                    <a:p>
                      <a:pPr algn="l"/>
                      <a:r>
                        <a:rPr lang="en-US" sz="1800" dirty="0" err="1" smtClean="0"/>
                        <a:t>Vd</a:t>
                      </a:r>
                      <a:r>
                        <a:rPr lang="en-US" sz="1800" dirty="0" smtClean="0"/>
                        <a:t> : a&gt;b . </a:t>
                      </a:r>
                      <a:r>
                        <a:rPr lang="en-US" sz="1800" dirty="0" err="1" smtClean="0"/>
                        <a:t>Kết</a:t>
                      </a:r>
                      <a:r>
                        <a:rPr lang="en-US" sz="1800" baseline="0" dirty="0" smtClean="0"/>
                        <a:t> </a:t>
                      </a:r>
                      <a:r>
                        <a:rPr lang="en-US" sz="1800" baseline="0" dirty="0" err="1" smtClean="0"/>
                        <a:t>quả</a:t>
                      </a:r>
                      <a:r>
                        <a:rPr lang="en-US" sz="1800" baseline="0" dirty="0" smtClean="0"/>
                        <a:t> </a:t>
                      </a:r>
                      <a:r>
                        <a:rPr lang="en-US" sz="1800" baseline="0" dirty="0" err="1" smtClean="0"/>
                        <a:t>sẽ</a:t>
                      </a:r>
                      <a:r>
                        <a:rPr lang="en-US" sz="1800" baseline="0" dirty="0" smtClean="0"/>
                        <a:t> </a:t>
                      </a:r>
                      <a:r>
                        <a:rPr lang="en-US" sz="1800" baseline="0" dirty="0" err="1" smtClean="0"/>
                        <a:t>trả</a:t>
                      </a:r>
                      <a:r>
                        <a:rPr lang="en-US" sz="1800" baseline="0" dirty="0" smtClean="0"/>
                        <a:t> </a:t>
                      </a:r>
                      <a:r>
                        <a:rPr lang="en-US" sz="1800" baseline="0" dirty="0" err="1" smtClean="0"/>
                        <a:t>về</a:t>
                      </a:r>
                      <a:r>
                        <a:rPr lang="en-US" sz="1800" baseline="0" dirty="0" smtClean="0"/>
                        <a:t> TRUE </a:t>
                      </a:r>
                      <a:r>
                        <a:rPr lang="en-US" sz="1800" baseline="0" dirty="0" err="1" smtClean="0"/>
                        <a:t>nếu</a:t>
                      </a:r>
                      <a:r>
                        <a:rPr lang="en-US" sz="1800" baseline="0" dirty="0" smtClean="0"/>
                        <a:t> a </a:t>
                      </a:r>
                      <a:r>
                        <a:rPr lang="en-US" sz="1800" baseline="0" dirty="0" err="1" smtClean="0"/>
                        <a:t>lớn</a:t>
                      </a:r>
                      <a:r>
                        <a:rPr lang="en-US" sz="1800" baseline="0" dirty="0" smtClean="0"/>
                        <a:t> </a:t>
                      </a:r>
                      <a:r>
                        <a:rPr lang="en-US" sz="1800" baseline="0" dirty="0" err="1" smtClean="0"/>
                        <a:t>hơn</a:t>
                      </a:r>
                      <a:r>
                        <a:rPr lang="en-US" sz="1800" baseline="0" dirty="0" smtClean="0"/>
                        <a:t> b </a:t>
                      </a:r>
                      <a:r>
                        <a:rPr lang="en-US" sz="1800" baseline="0" dirty="0" err="1" smtClean="0"/>
                        <a:t>và</a:t>
                      </a:r>
                      <a:r>
                        <a:rPr lang="en-US" sz="1800" baseline="0" dirty="0" smtClean="0"/>
                        <a:t> </a:t>
                      </a:r>
                      <a:r>
                        <a:rPr lang="en-US" sz="1800" baseline="0" dirty="0" err="1" smtClean="0"/>
                        <a:t>ngược</a:t>
                      </a:r>
                      <a:r>
                        <a:rPr lang="en-US" sz="1800" baseline="0" dirty="0" smtClean="0"/>
                        <a:t> </a:t>
                      </a:r>
                      <a:r>
                        <a:rPr lang="en-US" sz="1800" baseline="0" dirty="0" err="1" smtClean="0"/>
                        <a:t>lại</a:t>
                      </a:r>
                      <a:r>
                        <a:rPr lang="en-US" sz="1800" baseline="0" dirty="0" smtClean="0"/>
                        <a:t> </a:t>
                      </a:r>
                      <a:r>
                        <a:rPr lang="en-US" sz="1800" baseline="0" dirty="0" err="1" smtClean="0"/>
                        <a:t>sẽ</a:t>
                      </a:r>
                      <a:r>
                        <a:rPr lang="en-US" sz="1800" baseline="0" dirty="0" smtClean="0"/>
                        <a:t> </a:t>
                      </a:r>
                      <a:r>
                        <a:rPr lang="en-US" sz="1800" baseline="0" dirty="0" err="1" smtClean="0"/>
                        <a:t>trả</a:t>
                      </a:r>
                      <a:r>
                        <a:rPr lang="en-US" sz="1800" baseline="0" dirty="0" smtClean="0"/>
                        <a:t> </a:t>
                      </a:r>
                      <a:r>
                        <a:rPr lang="en-US" sz="1800" baseline="0" dirty="0" err="1" smtClean="0"/>
                        <a:t>về</a:t>
                      </a:r>
                      <a:r>
                        <a:rPr lang="en-US" sz="1800" baseline="0" dirty="0" smtClean="0"/>
                        <a:t> FALSE </a:t>
                      </a:r>
                      <a:r>
                        <a:rPr lang="en-US" sz="1800" baseline="0" dirty="0" err="1" smtClean="0"/>
                        <a:t>nếu</a:t>
                      </a:r>
                      <a:r>
                        <a:rPr lang="en-US" sz="1800" baseline="0" dirty="0" smtClean="0"/>
                        <a:t> a </a:t>
                      </a:r>
                      <a:r>
                        <a:rPr lang="en-US" sz="1800" baseline="0" dirty="0" err="1" smtClean="0"/>
                        <a:t>nhỏ</a:t>
                      </a:r>
                      <a:r>
                        <a:rPr lang="en-US" sz="1800" baseline="0" dirty="0" smtClean="0"/>
                        <a:t> </a:t>
                      </a:r>
                      <a:r>
                        <a:rPr lang="en-US" sz="1800" baseline="0" dirty="0" err="1" smtClean="0"/>
                        <a:t>hơn</a:t>
                      </a:r>
                      <a:r>
                        <a:rPr lang="en-US" sz="1800" baseline="0" dirty="0" smtClean="0"/>
                        <a:t> b</a:t>
                      </a:r>
                      <a:endParaRPr lang="en-US" sz="1800" dirty="0"/>
                    </a:p>
                  </a:txBody>
                  <a:tcPr marT="45717" marB="45717"/>
                </a:tc>
              </a:tr>
              <a:tr h="640032">
                <a:tc>
                  <a:txBody>
                    <a:bodyPr/>
                    <a:lstStyle/>
                    <a:p>
                      <a:pPr algn="ctr"/>
                      <a:r>
                        <a:rPr lang="en-US" sz="1800" dirty="0" smtClean="0"/>
                        <a:t>&gt;=</a:t>
                      </a:r>
                      <a:endParaRPr lang="en-US" sz="1800" dirty="0"/>
                    </a:p>
                  </a:txBody>
                  <a:tcPr marT="45717" marB="45717" anchor="ctr"/>
                </a:tc>
                <a:tc>
                  <a:txBody>
                    <a:bodyPr/>
                    <a:lstStyle/>
                    <a:p>
                      <a:pPr algn="l"/>
                      <a:r>
                        <a:rPr lang="en-US" sz="1800" dirty="0" err="1" smtClean="0"/>
                        <a:t>Vd</a:t>
                      </a:r>
                      <a:r>
                        <a:rPr lang="en-US" sz="1800" dirty="0" smtClean="0"/>
                        <a:t> : a&gt;=b . </a:t>
                      </a:r>
                      <a:r>
                        <a:rPr lang="en-US" sz="1800" dirty="0" err="1" smtClean="0"/>
                        <a:t>Kết</a:t>
                      </a:r>
                      <a:r>
                        <a:rPr lang="en-US" sz="1800" baseline="0" dirty="0" smtClean="0"/>
                        <a:t> </a:t>
                      </a:r>
                      <a:r>
                        <a:rPr lang="en-US" sz="1800" baseline="0" dirty="0" err="1" smtClean="0"/>
                        <a:t>quả</a:t>
                      </a:r>
                      <a:r>
                        <a:rPr lang="en-US" sz="1800" baseline="0" dirty="0" smtClean="0"/>
                        <a:t> </a:t>
                      </a:r>
                      <a:r>
                        <a:rPr lang="en-US" sz="1800" baseline="0" dirty="0" err="1" smtClean="0"/>
                        <a:t>sẽ</a:t>
                      </a:r>
                      <a:r>
                        <a:rPr lang="en-US" sz="1800" baseline="0" dirty="0" smtClean="0"/>
                        <a:t> </a:t>
                      </a:r>
                      <a:r>
                        <a:rPr lang="en-US" sz="1800" baseline="0" dirty="0" err="1" smtClean="0"/>
                        <a:t>trả</a:t>
                      </a:r>
                      <a:r>
                        <a:rPr lang="en-US" sz="1800" baseline="0" dirty="0" smtClean="0"/>
                        <a:t> </a:t>
                      </a:r>
                      <a:r>
                        <a:rPr lang="en-US" sz="1800" baseline="0" dirty="0" err="1" smtClean="0"/>
                        <a:t>về</a:t>
                      </a:r>
                      <a:r>
                        <a:rPr lang="en-US" sz="1800" baseline="0" dirty="0" smtClean="0"/>
                        <a:t> TRUE </a:t>
                      </a:r>
                      <a:r>
                        <a:rPr lang="en-US" sz="1800" baseline="0" dirty="0" err="1" smtClean="0"/>
                        <a:t>nếu</a:t>
                      </a:r>
                      <a:r>
                        <a:rPr lang="en-US" sz="1800" baseline="0" dirty="0" smtClean="0"/>
                        <a:t> a </a:t>
                      </a:r>
                      <a:r>
                        <a:rPr lang="en-US" sz="1800" baseline="0" dirty="0" err="1" smtClean="0"/>
                        <a:t>lớn</a:t>
                      </a:r>
                      <a:r>
                        <a:rPr lang="en-US" sz="1800" baseline="0" dirty="0" smtClean="0"/>
                        <a:t> </a:t>
                      </a:r>
                      <a:r>
                        <a:rPr lang="en-US" sz="1800" baseline="0" dirty="0" err="1" smtClean="0"/>
                        <a:t>hơn</a:t>
                      </a:r>
                      <a:r>
                        <a:rPr lang="en-US" sz="1800" baseline="0" dirty="0" smtClean="0"/>
                        <a:t> </a:t>
                      </a:r>
                      <a:r>
                        <a:rPr lang="en-US" sz="1800" baseline="0" dirty="0" err="1" smtClean="0"/>
                        <a:t>hoặc</a:t>
                      </a:r>
                      <a:r>
                        <a:rPr lang="en-US" sz="1800" baseline="0" dirty="0" smtClean="0"/>
                        <a:t> </a:t>
                      </a:r>
                      <a:r>
                        <a:rPr lang="en-US" sz="1800" baseline="0" dirty="0" err="1" smtClean="0"/>
                        <a:t>bằng</a:t>
                      </a:r>
                      <a:r>
                        <a:rPr lang="en-US" sz="1800" baseline="0" dirty="0" smtClean="0"/>
                        <a:t> b </a:t>
                      </a:r>
                      <a:r>
                        <a:rPr lang="en-US" sz="1800" baseline="0" dirty="0" err="1" smtClean="0"/>
                        <a:t>và</a:t>
                      </a:r>
                      <a:r>
                        <a:rPr lang="en-US" sz="1800" baseline="0" dirty="0" smtClean="0"/>
                        <a:t> </a:t>
                      </a:r>
                      <a:r>
                        <a:rPr lang="en-US" sz="1800" baseline="0" dirty="0" err="1" smtClean="0"/>
                        <a:t>ngược</a:t>
                      </a:r>
                      <a:r>
                        <a:rPr lang="en-US" sz="1800" baseline="0" dirty="0" smtClean="0"/>
                        <a:t> </a:t>
                      </a:r>
                      <a:r>
                        <a:rPr lang="en-US" sz="1800" baseline="0" dirty="0" err="1" smtClean="0"/>
                        <a:t>lại</a:t>
                      </a:r>
                      <a:r>
                        <a:rPr lang="en-US" sz="1800" baseline="0" dirty="0" smtClean="0"/>
                        <a:t> </a:t>
                      </a:r>
                      <a:r>
                        <a:rPr lang="en-US" sz="1800" baseline="0" dirty="0" err="1" smtClean="0"/>
                        <a:t>sẽ</a:t>
                      </a:r>
                      <a:r>
                        <a:rPr lang="en-US" sz="1800" baseline="0" dirty="0" smtClean="0"/>
                        <a:t> </a:t>
                      </a:r>
                      <a:r>
                        <a:rPr lang="en-US" sz="1800" baseline="0" dirty="0" err="1" smtClean="0"/>
                        <a:t>trả</a:t>
                      </a:r>
                      <a:r>
                        <a:rPr lang="en-US" sz="1800" baseline="0" dirty="0" smtClean="0"/>
                        <a:t> </a:t>
                      </a:r>
                      <a:r>
                        <a:rPr lang="en-US" sz="1800" baseline="0" dirty="0" err="1" smtClean="0"/>
                        <a:t>về</a:t>
                      </a:r>
                      <a:r>
                        <a:rPr lang="en-US" sz="1800" baseline="0" dirty="0" smtClean="0"/>
                        <a:t> FALSE </a:t>
                      </a:r>
                      <a:r>
                        <a:rPr lang="en-US" sz="1800" baseline="0" dirty="0" err="1" smtClean="0"/>
                        <a:t>nếu</a:t>
                      </a:r>
                      <a:r>
                        <a:rPr lang="en-US" sz="1800" baseline="0" dirty="0" smtClean="0"/>
                        <a:t> a </a:t>
                      </a:r>
                      <a:r>
                        <a:rPr lang="en-US" sz="1800" baseline="0" dirty="0" err="1" smtClean="0"/>
                        <a:t>nhỏ</a:t>
                      </a:r>
                      <a:r>
                        <a:rPr lang="en-US" sz="1800" baseline="0" dirty="0" smtClean="0"/>
                        <a:t> </a:t>
                      </a:r>
                      <a:r>
                        <a:rPr lang="en-US" sz="1800" baseline="0" dirty="0" err="1" smtClean="0"/>
                        <a:t>hơn</a:t>
                      </a:r>
                      <a:r>
                        <a:rPr lang="en-US" sz="1800" baseline="0" dirty="0" smtClean="0"/>
                        <a:t> b</a:t>
                      </a:r>
                      <a:endParaRPr lang="en-US" sz="1800" dirty="0"/>
                    </a:p>
                  </a:txBody>
                  <a:tcPr marT="45717" marB="45717"/>
                </a:tc>
              </a:tr>
              <a:tr h="640032">
                <a:tc>
                  <a:txBody>
                    <a:bodyPr/>
                    <a:lstStyle/>
                    <a:p>
                      <a:pPr algn="ctr"/>
                      <a:r>
                        <a:rPr lang="en-US" sz="1800" dirty="0" smtClean="0"/>
                        <a:t>&lt;</a:t>
                      </a:r>
                      <a:endParaRPr lang="en-US" sz="1800" dirty="0"/>
                    </a:p>
                  </a:txBody>
                  <a:tcPr marT="45717" marB="45717" anchor="ctr"/>
                </a:tc>
                <a:tc>
                  <a:txBody>
                    <a:bodyPr/>
                    <a:lstStyle/>
                    <a:p>
                      <a:pPr algn="l"/>
                      <a:r>
                        <a:rPr lang="en-US" sz="1800" dirty="0" err="1" smtClean="0"/>
                        <a:t>Vd</a:t>
                      </a:r>
                      <a:r>
                        <a:rPr lang="en-US" sz="1800" dirty="0" smtClean="0"/>
                        <a:t> : a&lt;b . </a:t>
                      </a:r>
                      <a:r>
                        <a:rPr lang="en-US" sz="1800" dirty="0" err="1" smtClean="0"/>
                        <a:t>Kết</a:t>
                      </a:r>
                      <a:r>
                        <a:rPr lang="en-US" sz="1800" baseline="0" dirty="0" smtClean="0"/>
                        <a:t> </a:t>
                      </a:r>
                      <a:r>
                        <a:rPr lang="en-US" sz="1800" baseline="0" dirty="0" err="1" smtClean="0"/>
                        <a:t>quả</a:t>
                      </a:r>
                      <a:r>
                        <a:rPr lang="en-US" sz="1800" baseline="0" dirty="0" smtClean="0"/>
                        <a:t> </a:t>
                      </a:r>
                      <a:r>
                        <a:rPr lang="en-US" sz="1800" baseline="0" dirty="0" err="1" smtClean="0"/>
                        <a:t>sẽ</a:t>
                      </a:r>
                      <a:r>
                        <a:rPr lang="en-US" sz="1800" baseline="0" dirty="0" smtClean="0"/>
                        <a:t> </a:t>
                      </a:r>
                      <a:r>
                        <a:rPr lang="en-US" sz="1800" baseline="0" dirty="0" err="1" smtClean="0"/>
                        <a:t>trả</a:t>
                      </a:r>
                      <a:r>
                        <a:rPr lang="en-US" sz="1800" baseline="0" dirty="0" smtClean="0"/>
                        <a:t> </a:t>
                      </a:r>
                      <a:r>
                        <a:rPr lang="en-US" sz="1800" baseline="0" dirty="0" err="1" smtClean="0"/>
                        <a:t>về</a:t>
                      </a:r>
                      <a:r>
                        <a:rPr lang="en-US" sz="1800" baseline="0" dirty="0" smtClean="0"/>
                        <a:t> TRUE </a:t>
                      </a:r>
                      <a:r>
                        <a:rPr lang="en-US" sz="1800" baseline="0" dirty="0" err="1" smtClean="0"/>
                        <a:t>nếu</a:t>
                      </a:r>
                      <a:r>
                        <a:rPr lang="en-US" sz="1800" baseline="0" dirty="0" smtClean="0"/>
                        <a:t> a </a:t>
                      </a:r>
                      <a:r>
                        <a:rPr lang="en-US" sz="1800" baseline="0" dirty="0" err="1" smtClean="0"/>
                        <a:t>nhỏ</a:t>
                      </a:r>
                      <a:r>
                        <a:rPr lang="en-US" sz="1800" baseline="0" dirty="0" smtClean="0"/>
                        <a:t> </a:t>
                      </a:r>
                      <a:r>
                        <a:rPr lang="en-US" sz="1800" baseline="0" dirty="0" err="1" smtClean="0"/>
                        <a:t>hơn</a:t>
                      </a:r>
                      <a:r>
                        <a:rPr lang="en-US" sz="1800" baseline="0" dirty="0" smtClean="0"/>
                        <a:t> b </a:t>
                      </a:r>
                      <a:r>
                        <a:rPr lang="en-US" sz="1800" baseline="0" dirty="0" err="1" smtClean="0"/>
                        <a:t>và</a:t>
                      </a:r>
                      <a:r>
                        <a:rPr lang="en-US" sz="1800" baseline="0" dirty="0" smtClean="0"/>
                        <a:t> </a:t>
                      </a:r>
                      <a:r>
                        <a:rPr lang="en-US" sz="1800" baseline="0" dirty="0" err="1" smtClean="0"/>
                        <a:t>ngược</a:t>
                      </a:r>
                      <a:r>
                        <a:rPr lang="en-US" sz="1800" baseline="0" dirty="0" smtClean="0"/>
                        <a:t> </a:t>
                      </a:r>
                      <a:r>
                        <a:rPr lang="en-US" sz="1800" baseline="0" dirty="0" err="1" smtClean="0"/>
                        <a:t>lại</a:t>
                      </a:r>
                      <a:r>
                        <a:rPr lang="en-US" sz="1800" baseline="0" dirty="0" smtClean="0"/>
                        <a:t> </a:t>
                      </a:r>
                      <a:r>
                        <a:rPr lang="en-US" sz="1800" baseline="0" dirty="0" err="1" smtClean="0"/>
                        <a:t>sẽ</a:t>
                      </a:r>
                      <a:r>
                        <a:rPr lang="en-US" sz="1800" baseline="0" dirty="0" smtClean="0"/>
                        <a:t> </a:t>
                      </a:r>
                      <a:r>
                        <a:rPr lang="en-US" sz="1800" baseline="0" dirty="0" err="1" smtClean="0"/>
                        <a:t>trả</a:t>
                      </a:r>
                      <a:r>
                        <a:rPr lang="en-US" sz="1800" baseline="0" dirty="0" smtClean="0"/>
                        <a:t> </a:t>
                      </a:r>
                      <a:r>
                        <a:rPr lang="en-US" sz="1800" baseline="0" dirty="0" err="1" smtClean="0"/>
                        <a:t>về</a:t>
                      </a:r>
                      <a:r>
                        <a:rPr lang="en-US" sz="1800" baseline="0" dirty="0" smtClean="0"/>
                        <a:t> FALSE </a:t>
                      </a:r>
                      <a:r>
                        <a:rPr lang="en-US" sz="1800" baseline="0" dirty="0" err="1" smtClean="0"/>
                        <a:t>nếu</a:t>
                      </a:r>
                      <a:r>
                        <a:rPr lang="en-US" sz="1800" baseline="0" dirty="0" smtClean="0"/>
                        <a:t> a </a:t>
                      </a:r>
                      <a:r>
                        <a:rPr lang="en-US" sz="1800" baseline="0" dirty="0" err="1" smtClean="0"/>
                        <a:t>lớn</a:t>
                      </a:r>
                      <a:r>
                        <a:rPr lang="en-US" sz="1800" baseline="0" dirty="0" smtClean="0"/>
                        <a:t> </a:t>
                      </a:r>
                      <a:r>
                        <a:rPr lang="en-US" sz="1800" baseline="0" dirty="0" err="1" smtClean="0"/>
                        <a:t>hơn</a:t>
                      </a:r>
                      <a:r>
                        <a:rPr lang="en-US" sz="1800" baseline="0" dirty="0" smtClean="0"/>
                        <a:t> b</a:t>
                      </a:r>
                      <a:endParaRPr lang="en-US" sz="1800" dirty="0"/>
                    </a:p>
                  </a:txBody>
                  <a:tcPr marT="45717" marB="45717"/>
                </a:tc>
              </a:tr>
              <a:tr h="640032">
                <a:tc>
                  <a:txBody>
                    <a:bodyPr/>
                    <a:lstStyle/>
                    <a:p>
                      <a:pPr algn="ctr"/>
                      <a:r>
                        <a:rPr lang="en-US" sz="1800" dirty="0" smtClean="0"/>
                        <a:t>&lt;=</a:t>
                      </a:r>
                      <a:endParaRPr lang="en-US" sz="1800" dirty="0"/>
                    </a:p>
                  </a:txBody>
                  <a:tcPr marT="45717" marB="45717" anchor="ctr"/>
                </a:tc>
                <a:tc>
                  <a:txBody>
                    <a:bodyPr/>
                    <a:lstStyle/>
                    <a:p>
                      <a:pPr algn="l"/>
                      <a:r>
                        <a:rPr lang="en-US" sz="1800" dirty="0" err="1" smtClean="0"/>
                        <a:t>Vd</a:t>
                      </a:r>
                      <a:r>
                        <a:rPr lang="en-US" sz="1800" dirty="0" smtClean="0"/>
                        <a:t> : a&lt;b . </a:t>
                      </a:r>
                      <a:r>
                        <a:rPr lang="en-US" sz="1800" dirty="0" err="1" smtClean="0"/>
                        <a:t>Kết</a:t>
                      </a:r>
                      <a:r>
                        <a:rPr lang="en-US" sz="1800" baseline="0" dirty="0" smtClean="0"/>
                        <a:t> </a:t>
                      </a:r>
                      <a:r>
                        <a:rPr lang="en-US" sz="1800" baseline="0" dirty="0" err="1" smtClean="0"/>
                        <a:t>quả</a:t>
                      </a:r>
                      <a:r>
                        <a:rPr lang="en-US" sz="1800" baseline="0" dirty="0" smtClean="0"/>
                        <a:t> </a:t>
                      </a:r>
                      <a:r>
                        <a:rPr lang="en-US" sz="1800" baseline="0" dirty="0" err="1" smtClean="0"/>
                        <a:t>sẽ</a:t>
                      </a:r>
                      <a:r>
                        <a:rPr lang="en-US" sz="1800" baseline="0" dirty="0" smtClean="0"/>
                        <a:t> </a:t>
                      </a:r>
                      <a:r>
                        <a:rPr lang="en-US" sz="1800" baseline="0" dirty="0" err="1" smtClean="0"/>
                        <a:t>trả</a:t>
                      </a:r>
                      <a:r>
                        <a:rPr lang="en-US" sz="1800" baseline="0" dirty="0" smtClean="0"/>
                        <a:t> </a:t>
                      </a:r>
                      <a:r>
                        <a:rPr lang="en-US" sz="1800" baseline="0" dirty="0" err="1" smtClean="0"/>
                        <a:t>về</a:t>
                      </a:r>
                      <a:r>
                        <a:rPr lang="en-US" sz="1800" baseline="0" dirty="0" smtClean="0"/>
                        <a:t> TRUE </a:t>
                      </a:r>
                      <a:r>
                        <a:rPr lang="en-US" sz="1800" baseline="0" dirty="0" err="1" smtClean="0"/>
                        <a:t>nếu</a:t>
                      </a:r>
                      <a:r>
                        <a:rPr lang="en-US" sz="1800" baseline="0" dirty="0" smtClean="0"/>
                        <a:t> a </a:t>
                      </a:r>
                      <a:r>
                        <a:rPr lang="en-US" sz="1800" baseline="0" dirty="0" err="1" smtClean="0"/>
                        <a:t>nhỏ</a:t>
                      </a:r>
                      <a:r>
                        <a:rPr lang="en-US" sz="1800" baseline="0" dirty="0" smtClean="0"/>
                        <a:t> </a:t>
                      </a:r>
                      <a:r>
                        <a:rPr lang="en-US" sz="1800" baseline="0" dirty="0" err="1" smtClean="0"/>
                        <a:t>hơn</a:t>
                      </a:r>
                      <a:r>
                        <a:rPr lang="en-US" sz="1800" baseline="0" dirty="0" smtClean="0"/>
                        <a:t> </a:t>
                      </a:r>
                      <a:r>
                        <a:rPr lang="en-US" sz="1800" baseline="0" dirty="0" err="1" smtClean="0"/>
                        <a:t>hoặc</a:t>
                      </a:r>
                      <a:r>
                        <a:rPr lang="en-US" sz="1800" baseline="0" dirty="0" smtClean="0"/>
                        <a:t> </a:t>
                      </a:r>
                      <a:r>
                        <a:rPr lang="en-US" sz="1800" baseline="0" dirty="0" err="1" smtClean="0"/>
                        <a:t>bằng</a:t>
                      </a:r>
                      <a:r>
                        <a:rPr lang="en-US" sz="1800" baseline="0" dirty="0" smtClean="0"/>
                        <a:t> b </a:t>
                      </a:r>
                      <a:r>
                        <a:rPr lang="en-US" sz="1800" baseline="0" dirty="0" err="1" smtClean="0"/>
                        <a:t>và</a:t>
                      </a:r>
                      <a:r>
                        <a:rPr lang="en-US" sz="1800" baseline="0" dirty="0" smtClean="0"/>
                        <a:t> </a:t>
                      </a:r>
                      <a:r>
                        <a:rPr lang="en-US" sz="1800" baseline="0" dirty="0" err="1" smtClean="0"/>
                        <a:t>ngược</a:t>
                      </a:r>
                      <a:r>
                        <a:rPr lang="en-US" sz="1800" baseline="0" dirty="0" smtClean="0"/>
                        <a:t> </a:t>
                      </a:r>
                      <a:r>
                        <a:rPr lang="en-US" sz="1800" baseline="0" dirty="0" err="1" smtClean="0"/>
                        <a:t>lại</a:t>
                      </a:r>
                      <a:r>
                        <a:rPr lang="en-US" sz="1800" baseline="0" dirty="0" smtClean="0"/>
                        <a:t> </a:t>
                      </a:r>
                      <a:r>
                        <a:rPr lang="en-US" sz="1800" baseline="0" dirty="0" err="1" smtClean="0"/>
                        <a:t>sẽ</a:t>
                      </a:r>
                      <a:r>
                        <a:rPr lang="en-US" sz="1800" baseline="0" dirty="0" smtClean="0"/>
                        <a:t> </a:t>
                      </a:r>
                      <a:r>
                        <a:rPr lang="en-US" sz="1800" baseline="0" dirty="0" err="1" smtClean="0"/>
                        <a:t>trả</a:t>
                      </a:r>
                      <a:r>
                        <a:rPr lang="en-US" sz="1800" baseline="0" dirty="0" smtClean="0"/>
                        <a:t> </a:t>
                      </a:r>
                      <a:r>
                        <a:rPr lang="en-US" sz="1800" baseline="0" dirty="0" err="1" smtClean="0"/>
                        <a:t>về</a:t>
                      </a:r>
                      <a:r>
                        <a:rPr lang="en-US" sz="1800" baseline="0" dirty="0" smtClean="0"/>
                        <a:t> FALSE </a:t>
                      </a:r>
                      <a:r>
                        <a:rPr lang="en-US" sz="1800" baseline="0" dirty="0" err="1" smtClean="0"/>
                        <a:t>nếu</a:t>
                      </a:r>
                      <a:r>
                        <a:rPr lang="en-US" sz="1800" baseline="0" dirty="0" smtClean="0"/>
                        <a:t> a </a:t>
                      </a:r>
                      <a:r>
                        <a:rPr lang="en-US" sz="1800" baseline="0" dirty="0" err="1" smtClean="0"/>
                        <a:t>lớn</a:t>
                      </a:r>
                      <a:r>
                        <a:rPr lang="en-US" sz="1800" baseline="0" dirty="0" smtClean="0"/>
                        <a:t> </a:t>
                      </a:r>
                      <a:r>
                        <a:rPr lang="en-US" sz="1800" baseline="0" dirty="0" err="1" smtClean="0"/>
                        <a:t>hơn</a:t>
                      </a:r>
                      <a:r>
                        <a:rPr lang="en-US" sz="1800" baseline="0" dirty="0" smtClean="0"/>
                        <a:t> b</a:t>
                      </a:r>
                      <a:endParaRPr lang="en-US" sz="1800" dirty="0"/>
                    </a:p>
                  </a:txBody>
                  <a:tcPr marT="45717" marB="45717"/>
                </a:tc>
              </a:tr>
              <a:tr h="545119">
                <a:tc>
                  <a:txBody>
                    <a:bodyPr/>
                    <a:lstStyle/>
                    <a:p>
                      <a:pPr algn="ctr" fontAlgn="t"/>
                      <a:r>
                        <a:rPr lang="en-US" sz="1800" dirty="0">
                          <a:effectLst/>
                        </a:rPr>
                        <a:t>===</a:t>
                      </a:r>
                    </a:p>
                  </a:txBody>
                  <a:tcPr marL="152399" marR="76200" marT="76194" marB="76194"/>
                </a:tc>
                <a:tc>
                  <a:txBody>
                    <a:bodyPr/>
                    <a:lstStyle/>
                    <a:p>
                      <a:pPr algn="l" fontAlgn="t"/>
                      <a:r>
                        <a:rPr lang="en-US" sz="1800" dirty="0" smtClean="0">
                          <a:effectLst/>
                        </a:rPr>
                        <a:t>So </a:t>
                      </a:r>
                      <a:r>
                        <a:rPr lang="en-US" sz="1800" dirty="0" err="1" smtClean="0">
                          <a:effectLst/>
                        </a:rPr>
                        <a:t>sánh</a:t>
                      </a:r>
                      <a:r>
                        <a:rPr lang="en-US" sz="1800" baseline="0" dirty="0" smtClean="0">
                          <a:effectLst/>
                        </a:rPr>
                        <a:t> </a:t>
                      </a:r>
                      <a:r>
                        <a:rPr lang="en-US" sz="1800" baseline="0" dirty="0" err="1" smtClean="0">
                          <a:effectLst/>
                        </a:rPr>
                        <a:t>giá</a:t>
                      </a:r>
                      <a:r>
                        <a:rPr lang="en-US" sz="1800" baseline="0" dirty="0" smtClean="0">
                          <a:effectLst/>
                        </a:rPr>
                        <a:t> </a:t>
                      </a:r>
                      <a:r>
                        <a:rPr lang="en-US" sz="1800" baseline="0" dirty="0" err="1" smtClean="0">
                          <a:effectLst/>
                        </a:rPr>
                        <a:t>trị</a:t>
                      </a:r>
                      <a:r>
                        <a:rPr lang="en-US" sz="1800" baseline="0" dirty="0" smtClean="0">
                          <a:effectLst/>
                        </a:rPr>
                        <a:t> </a:t>
                      </a:r>
                      <a:r>
                        <a:rPr lang="en-US" sz="1800" baseline="0" dirty="0" err="1" smtClean="0">
                          <a:effectLst/>
                        </a:rPr>
                        <a:t>bằng</a:t>
                      </a:r>
                      <a:r>
                        <a:rPr lang="en-US" sz="1800" baseline="0" dirty="0" smtClean="0">
                          <a:effectLst/>
                        </a:rPr>
                        <a:t> </a:t>
                      </a:r>
                      <a:r>
                        <a:rPr lang="en-US" sz="1800" baseline="0" dirty="0" err="1" smtClean="0">
                          <a:effectLst/>
                        </a:rPr>
                        <a:t>nhau</a:t>
                      </a:r>
                      <a:r>
                        <a:rPr lang="en-US" sz="1800" baseline="0" dirty="0" smtClean="0">
                          <a:effectLst/>
                        </a:rPr>
                        <a:t> </a:t>
                      </a:r>
                      <a:r>
                        <a:rPr lang="en-US" sz="1800" baseline="0" dirty="0" err="1" smtClean="0">
                          <a:effectLst/>
                        </a:rPr>
                        <a:t>và</a:t>
                      </a:r>
                      <a:r>
                        <a:rPr lang="en-US" sz="1800" baseline="0" dirty="0" smtClean="0">
                          <a:effectLst/>
                        </a:rPr>
                        <a:t> </a:t>
                      </a:r>
                      <a:r>
                        <a:rPr lang="en-US" sz="1800" baseline="0" dirty="0" err="1" smtClean="0">
                          <a:effectLst/>
                        </a:rPr>
                        <a:t>kiểu</a:t>
                      </a:r>
                      <a:r>
                        <a:rPr lang="en-US" sz="1800" baseline="0" dirty="0" smtClean="0">
                          <a:effectLst/>
                        </a:rPr>
                        <a:t> </a:t>
                      </a:r>
                      <a:r>
                        <a:rPr lang="en-US" sz="1800" baseline="0" dirty="0" err="1" smtClean="0">
                          <a:effectLst/>
                        </a:rPr>
                        <a:t>dữ</a:t>
                      </a:r>
                      <a:r>
                        <a:rPr lang="en-US" sz="1800" baseline="0" dirty="0" smtClean="0">
                          <a:effectLst/>
                        </a:rPr>
                        <a:t> </a:t>
                      </a:r>
                      <a:r>
                        <a:rPr lang="en-US" sz="1800" baseline="0" dirty="0" err="1" smtClean="0">
                          <a:effectLst/>
                        </a:rPr>
                        <a:t>liệu</a:t>
                      </a:r>
                      <a:r>
                        <a:rPr lang="en-US" sz="1800" baseline="0" dirty="0" smtClean="0">
                          <a:effectLst/>
                        </a:rPr>
                        <a:t> </a:t>
                      </a:r>
                      <a:r>
                        <a:rPr lang="en-US" sz="1800" baseline="0" dirty="0" err="1" smtClean="0">
                          <a:effectLst/>
                        </a:rPr>
                        <a:t>giống</a:t>
                      </a:r>
                      <a:r>
                        <a:rPr lang="en-US" sz="1800" baseline="0" dirty="0" smtClean="0">
                          <a:effectLst/>
                        </a:rPr>
                        <a:t> </a:t>
                      </a:r>
                      <a:r>
                        <a:rPr lang="en-US" sz="1800" baseline="0" dirty="0" err="1" smtClean="0">
                          <a:effectLst/>
                        </a:rPr>
                        <a:t>nhau</a:t>
                      </a:r>
                      <a:endParaRPr lang="en-US" sz="1800" dirty="0">
                        <a:effectLst/>
                      </a:endParaRPr>
                    </a:p>
                  </a:txBody>
                  <a:tcPr marL="76200" marR="76200" marT="76194" marB="76194"/>
                </a:tc>
              </a:tr>
            </a:tbl>
          </a:graphicData>
        </a:graphic>
      </p:graphicFrame>
    </p:spTree>
    <p:extLst>
      <p:ext uri="{BB962C8B-B14F-4D97-AF65-F5344CB8AC3E}">
        <p14:creationId xmlns:p14="http://schemas.microsoft.com/office/powerpoint/2010/main" val="1435658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xit" presetSubtype="0" fill="hold" nodeType="clickEffect">
                                  <p:stCondLst>
                                    <p:cond delay="0"/>
                                  </p:stCondLst>
                                  <p:childTnLst>
                                    <p:animEffect transition="out" filter="fade">
                                      <p:cBhvr>
                                        <p:cTn id="15" dur="500"/>
                                        <p:tgtEl>
                                          <p:spTgt spid="14"/>
                                        </p:tgtEl>
                                      </p:cBhvr>
                                    </p:animEffect>
                                    <p:set>
                                      <p:cBhvr>
                                        <p:cTn id="16"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Box 1"/>
          <p:cNvSpPr txBox="1">
            <a:spLocks noChangeArrowheads="1"/>
          </p:cNvSpPr>
          <p:nvPr/>
        </p:nvSpPr>
        <p:spPr bwMode="auto">
          <a:xfrm>
            <a:off x="2205038" y="698500"/>
            <a:ext cx="43164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a:defRPr>
            </a:lvl1pPr>
            <a:lvl2pPr marL="742950" indent="-285750">
              <a:defRPr>
                <a:solidFill>
                  <a:schemeClr val="tx1"/>
                </a:solidFill>
                <a:latin typeface="Century Gothic"/>
              </a:defRPr>
            </a:lvl2pPr>
            <a:lvl3pPr marL="1143000" indent="-228600">
              <a:defRPr>
                <a:solidFill>
                  <a:schemeClr val="tx1"/>
                </a:solidFill>
                <a:latin typeface="Century Gothic"/>
              </a:defRPr>
            </a:lvl3pPr>
            <a:lvl4pPr marL="1600200" indent="-228600">
              <a:defRPr>
                <a:solidFill>
                  <a:schemeClr val="tx1"/>
                </a:solidFill>
                <a:latin typeface="Century Gothic"/>
              </a:defRPr>
            </a:lvl4pPr>
            <a:lvl5pPr marL="2057400" indent="-228600">
              <a:defRPr>
                <a:solidFill>
                  <a:schemeClr val="tx1"/>
                </a:solidFill>
                <a:latin typeface="Century Gothic"/>
              </a:defRPr>
            </a:lvl5pPr>
            <a:lvl6pPr marL="2514600" indent="-228600" defTabSz="457200" fontAlgn="base">
              <a:spcBef>
                <a:spcPct val="0"/>
              </a:spcBef>
              <a:spcAft>
                <a:spcPct val="0"/>
              </a:spcAft>
              <a:defRPr>
                <a:solidFill>
                  <a:schemeClr val="tx1"/>
                </a:solidFill>
                <a:latin typeface="Century Gothic"/>
              </a:defRPr>
            </a:lvl6pPr>
            <a:lvl7pPr marL="2971800" indent="-228600" defTabSz="457200" fontAlgn="base">
              <a:spcBef>
                <a:spcPct val="0"/>
              </a:spcBef>
              <a:spcAft>
                <a:spcPct val="0"/>
              </a:spcAft>
              <a:defRPr>
                <a:solidFill>
                  <a:schemeClr val="tx1"/>
                </a:solidFill>
                <a:latin typeface="Century Gothic"/>
              </a:defRPr>
            </a:lvl7pPr>
            <a:lvl8pPr marL="3429000" indent="-228600" defTabSz="457200" fontAlgn="base">
              <a:spcBef>
                <a:spcPct val="0"/>
              </a:spcBef>
              <a:spcAft>
                <a:spcPct val="0"/>
              </a:spcAft>
              <a:defRPr>
                <a:solidFill>
                  <a:schemeClr val="tx1"/>
                </a:solidFill>
                <a:latin typeface="Century Gothic"/>
              </a:defRPr>
            </a:lvl8pPr>
            <a:lvl9pPr marL="3886200" indent="-228600" defTabSz="457200" fontAlgn="base">
              <a:spcBef>
                <a:spcPct val="0"/>
              </a:spcBef>
              <a:spcAft>
                <a:spcPct val="0"/>
              </a:spcAft>
              <a:defRPr>
                <a:solidFill>
                  <a:schemeClr val="tx1"/>
                </a:solidFill>
                <a:latin typeface="Century Gothic"/>
              </a:defRPr>
            </a:lvl9pPr>
          </a:lstStyle>
          <a:p>
            <a:pPr eaLnBrk="1" hangingPunct="1"/>
            <a:r>
              <a:rPr lang="en-US" sz="4000">
                <a:solidFill>
                  <a:srgbClr val="FF0000"/>
                </a:solidFill>
                <a:latin typeface="Times New Roman" panose="02020603050405020304" pitchFamily="18" charset="0"/>
                <a:cs typeface="Times New Roman" panose="02020603050405020304" pitchFamily="18" charset="0"/>
              </a:rPr>
              <a:t>Toán tử</a:t>
            </a:r>
          </a:p>
        </p:txBody>
      </p:sp>
      <p:sp>
        <p:nvSpPr>
          <p:cNvPr id="7" name="TextBox 6"/>
          <p:cNvSpPr txBox="1">
            <a:spLocks noChangeArrowheads="1"/>
          </p:cNvSpPr>
          <p:nvPr/>
        </p:nvSpPr>
        <p:spPr bwMode="auto">
          <a:xfrm>
            <a:off x="800100" y="1642179"/>
            <a:ext cx="28098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entury Gothic"/>
              </a:defRPr>
            </a:lvl1pPr>
            <a:lvl2pPr marL="742950" indent="-285750">
              <a:defRPr>
                <a:solidFill>
                  <a:schemeClr val="tx1"/>
                </a:solidFill>
                <a:latin typeface="Century Gothic"/>
              </a:defRPr>
            </a:lvl2pPr>
            <a:lvl3pPr marL="1143000" indent="-228600">
              <a:defRPr>
                <a:solidFill>
                  <a:schemeClr val="tx1"/>
                </a:solidFill>
                <a:latin typeface="Century Gothic"/>
              </a:defRPr>
            </a:lvl3pPr>
            <a:lvl4pPr marL="1600200" indent="-228600">
              <a:defRPr>
                <a:solidFill>
                  <a:schemeClr val="tx1"/>
                </a:solidFill>
                <a:latin typeface="Century Gothic"/>
              </a:defRPr>
            </a:lvl4pPr>
            <a:lvl5pPr marL="2057400" indent="-228600">
              <a:defRPr>
                <a:solidFill>
                  <a:schemeClr val="tx1"/>
                </a:solidFill>
                <a:latin typeface="Century Gothic"/>
              </a:defRPr>
            </a:lvl5pPr>
            <a:lvl6pPr marL="2514600" indent="-228600" defTabSz="457200" fontAlgn="base">
              <a:spcBef>
                <a:spcPct val="0"/>
              </a:spcBef>
              <a:spcAft>
                <a:spcPct val="0"/>
              </a:spcAft>
              <a:defRPr>
                <a:solidFill>
                  <a:schemeClr val="tx1"/>
                </a:solidFill>
                <a:latin typeface="Century Gothic"/>
              </a:defRPr>
            </a:lvl6pPr>
            <a:lvl7pPr marL="2971800" indent="-228600" defTabSz="457200" fontAlgn="base">
              <a:spcBef>
                <a:spcPct val="0"/>
              </a:spcBef>
              <a:spcAft>
                <a:spcPct val="0"/>
              </a:spcAft>
              <a:defRPr>
                <a:solidFill>
                  <a:schemeClr val="tx1"/>
                </a:solidFill>
                <a:latin typeface="Century Gothic"/>
              </a:defRPr>
            </a:lvl7pPr>
            <a:lvl8pPr marL="3429000" indent="-228600" defTabSz="457200" fontAlgn="base">
              <a:spcBef>
                <a:spcPct val="0"/>
              </a:spcBef>
              <a:spcAft>
                <a:spcPct val="0"/>
              </a:spcAft>
              <a:defRPr>
                <a:solidFill>
                  <a:schemeClr val="tx1"/>
                </a:solidFill>
                <a:latin typeface="Century Gothic"/>
              </a:defRPr>
            </a:lvl8pPr>
            <a:lvl9pPr marL="3886200" indent="-228600" defTabSz="457200" fontAlgn="base">
              <a:spcBef>
                <a:spcPct val="0"/>
              </a:spcBef>
              <a:spcAft>
                <a:spcPct val="0"/>
              </a:spcAft>
              <a:defRPr>
                <a:solidFill>
                  <a:schemeClr val="tx1"/>
                </a:solidFill>
                <a:latin typeface="Century Gothic"/>
              </a:defRPr>
            </a:lvl9pPr>
          </a:lstStyle>
          <a:p>
            <a:pPr eaLnBrk="1" hangingPunct="1">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Toán tử số </a:t>
            </a:r>
            <a:r>
              <a:rPr lang="en-US" sz="2800" dirty="0">
                <a:latin typeface="Times New Roman" panose="02020603050405020304" pitchFamily="18" charset="0"/>
                <a:cs typeface="Times New Roman" panose="02020603050405020304" pitchFamily="18" charset="0"/>
              </a:rPr>
              <a:t>logic</a:t>
            </a:r>
          </a:p>
        </p:txBody>
      </p:sp>
      <p:graphicFrame>
        <p:nvGraphicFramePr>
          <p:cNvPr id="15" name="Table 14"/>
          <p:cNvGraphicFramePr>
            <a:graphicFrameLocks noGrp="1"/>
          </p:cNvGraphicFramePr>
          <p:nvPr>
            <p:extLst>
              <p:ext uri="{D42A27DB-BD31-4B8C-83A1-F6EECF244321}">
                <p14:modId xmlns:p14="http://schemas.microsoft.com/office/powerpoint/2010/main" val="3661416038"/>
              </p:ext>
            </p:extLst>
          </p:nvPr>
        </p:nvGraphicFramePr>
        <p:xfrm>
          <a:off x="3886200" y="1817226"/>
          <a:ext cx="8128000" cy="2696042"/>
        </p:xfrm>
        <a:graphic>
          <a:graphicData uri="http://schemas.openxmlformats.org/drawingml/2006/table">
            <a:tbl>
              <a:tblPr firstRow="1" bandRow="1">
                <a:tableStyleId>{5C22544A-7EE6-4342-B048-85BDC9FD1C3A}</a:tableStyleId>
              </a:tblPr>
              <a:tblGrid>
                <a:gridCol w="2032000"/>
                <a:gridCol w="2032000"/>
                <a:gridCol w="2032000"/>
                <a:gridCol w="2032000"/>
              </a:tblGrid>
              <a:tr h="841312">
                <a:tc>
                  <a:txBody>
                    <a:bodyPr/>
                    <a:lstStyle/>
                    <a:p>
                      <a:pPr algn="ctr"/>
                      <a:r>
                        <a:rPr lang="en-US" sz="1800" dirty="0" smtClean="0"/>
                        <a:t>x</a:t>
                      </a:r>
                      <a:endParaRPr lang="en-US" sz="1800" dirty="0"/>
                    </a:p>
                  </a:txBody>
                  <a:tcPr marT="45733" marB="45733" anchor="ctr"/>
                </a:tc>
                <a:tc>
                  <a:txBody>
                    <a:bodyPr/>
                    <a:lstStyle/>
                    <a:p>
                      <a:pPr algn="ctr"/>
                      <a:r>
                        <a:rPr lang="en-US" sz="1800" dirty="0" smtClean="0"/>
                        <a:t>y</a:t>
                      </a:r>
                      <a:endParaRPr lang="en-US" sz="1800" dirty="0"/>
                    </a:p>
                  </a:txBody>
                  <a:tcPr marT="45733" marB="45733" anchor="ctr"/>
                </a:tc>
                <a:tc>
                  <a:txBody>
                    <a:bodyPr/>
                    <a:lstStyle/>
                    <a:p>
                      <a:pPr algn="ctr"/>
                      <a:r>
                        <a:rPr lang="en-US" sz="1800" dirty="0" err="1" smtClean="0"/>
                        <a:t>Toán</a:t>
                      </a:r>
                      <a:r>
                        <a:rPr lang="en-US" sz="1800" baseline="0" dirty="0" smtClean="0"/>
                        <a:t> </a:t>
                      </a:r>
                      <a:r>
                        <a:rPr lang="en-US" sz="1800" baseline="0" dirty="0" err="1" smtClean="0"/>
                        <a:t>tử</a:t>
                      </a:r>
                      <a:endParaRPr lang="en-US" sz="1800" dirty="0"/>
                    </a:p>
                  </a:txBody>
                  <a:tcPr marT="45733" marB="45733" anchor="ctr"/>
                </a:tc>
                <a:tc>
                  <a:txBody>
                    <a:bodyPr/>
                    <a:lstStyle/>
                    <a:p>
                      <a:pPr algn="ctr"/>
                      <a:r>
                        <a:rPr lang="en-US" sz="1800" dirty="0" err="1" smtClean="0"/>
                        <a:t>Kết</a:t>
                      </a:r>
                      <a:r>
                        <a:rPr lang="en-US" sz="1800" baseline="0" dirty="0" smtClean="0"/>
                        <a:t> </a:t>
                      </a:r>
                      <a:r>
                        <a:rPr lang="en-US" sz="1800" baseline="0" dirty="0" err="1" smtClean="0"/>
                        <a:t>quả</a:t>
                      </a:r>
                      <a:endParaRPr lang="en-US" sz="1800" dirty="0"/>
                    </a:p>
                  </a:txBody>
                  <a:tcPr marT="45733" marB="45733" anchor="ctr"/>
                </a:tc>
              </a:tr>
              <a:tr h="370946">
                <a:tc>
                  <a:txBody>
                    <a:bodyPr/>
                    <a:lstStyle/>
                    <a:p>
                      <a:pPr algn="ctr"/>
                      <a:r>
                        <a:rPr lang="en-US" sz="1800" dirty="0" smtClean="0">
                          <a:solidFill>
                            <a:schemeClr val="tx1"/>
                          </a:solidFill>
                        </a:rPr>
                        <a:t>True</a:t>
                      </a:r>
                      <a:endParaRPr lang="en-US" sz="1800" dirty="0">
                        <a:solidFill>
                          <a:schemeClr val="tx1"/>
                        </a:solidFill>
                      </a:endParaRPr>
                    </a:p>
                  </a:txBody>
                  <a:tcPr marT="45733" marB="45733" anchor="ctr"/>
                </a:tc>
                <a:tc>
                  <a:txBody>
                    <a:bodyPr/>
                    <a:lstStyle/>
                    <a:p>
                      <a:pPr algn="ctr"/>
                      <a:r>
                        <a:rPr lang="en-US" sz="1800" dirty="0" smtClean="0"/>
                        <a:t>True</a:t>
                      </a:r>
                      <a:endParaRPr lang="en-US" sz="1800" dirty="0"/>
                    </a:p>
                  </a:txBody>
                  <a:tcPr marT="45733" marB="45733" anchor="ctr"/>
                </a:tc>
                <a:tc>
                  <a:txBody>
                    <a:bodyPr/>
                    <a:lstStyle/>
                    <a:p>
                      <a:pPr algn="ctr"/>
                      <a:r>
                        <a:rPr lang="en-US" sz="1800" dirty="0" smtClean="0"/>
                        <a:t>&amp;&amp;</a:t>
                      </a:r>
                      <a:endParaRPr lang="en-US" sz="1800" dirty="0"/>
                    </a:p>
                  </a:txBody>
                  <a:tcPr marT="45733" marB="45733" anchor="ctr"/>
                </a:tc>
                <a:tc>
                  <a:txBody>
                    <a:bodyPr/>
                    <a:lstStyle/>
                    <a:p>
                      <a:pPr algn="ctr"/>
                      <a:r>
                        <a:rPr lang="en-US" sz="1800" dirty="0" smtClean="0"/>
                        <a:t>True</a:t>
                      </a:r>
                      <a:endParaRPr lang="en-US" sz="1800" dirty="0"/>
                    </a:p>
                  </a:txBody>
                  <a:tcPr marT="45733" marB="45733" anchor="ctr"/>
                </a:tc>
              </a:tr>
              <a:tr h="370946">
                <a:tc>
                  <a:txBody>
                    <a:bodyPr/>
                    <a:lstStyle/>
                    <a:p>
                      <a:pPr algn="ctr"/>
                      <a:r>
                        <a:rPr lang="en-US" sz="1800" dirty="0" smtClean="0"/>
                        <a:t>True</a:t>
                      </a:r>
                      <a:endParaRPr lang="en-US" sz="1800" dirty="0"/>
                    </a:p>
                  </a:txBody>
                  <a:tcPr marT="45733" marB="45733" anchor="ctr"/>
                </a:tc>
                <a:tc>
                  <a:txBody>
                    <a:bodyPr/>
                    <a:lstStyle/>
                    <a:p>
                      <a:pPr algn="ctr"/>
                      <a:r>
                        <a:rPr lang="en-US" sz="1800" dirty="0" smtClean="0"/>
                        <a:t>False</a:t>
                      </a:r>
                      <a:endParaRPr lang="en-US" sz="1800" dirty="0"/>
                    </a:p>
                  </a:txBody>
                  <a:tcPr marT="45733" marB="45733" anchor="ctr"/>
                </a:tc>
                <a:tc>
                  <a:txBody>
                    <a:bodyPr/>
                    <a:lstStyle/>
                    <a:p>
                      <a:pPr algn="ctr"/>
                      <a:r>
                        <a:rPr lang="en-US" sz="1800" dirty="0" smtClean="0"/>
                        <a:t>&amp;&amp;</a:t>
                      </a:r>
                      <a:endParaRPr lang="en-US" sz="1800" dirty="0"/>
                    </a:p>
                  </a:txBody>
                  <a:tcPr marT="45733" marB="45733" anchor="ctr"/>
                </a:tc>
                <a:tc>
                  <a:txBody>
                    <a:bodyPr/>
                    <a:lstStyle/>
                    <a:p>
                      <a:pPr algn="ctr"/>
                      <a:r>
                        <a:rPr lang="en-US" sz="1800" dirty="0" smtClean="0"/>
                        <a:t>False</a:t>
                      </a:r>
                      <a:endParaRPr lang="en-US" sz="1800" dirty="0"/>
                    </a:p>
                  </a:txBody>
                  <a:tcPr marT="45733" marB="45733" anchor="ctr"/>
                </a:tc>
              </a:tr>
              <a:tr h="370946">
                <a:tc>
                  <a:txBody>
                    <a:bodyPr/>
                    <a:lstStyle/>
                    <a:p>
                      <a:pPr algn="ctr"/>
                      <a:r>
                        <a:rPr lang="en-US" sz="1800" dirty="0" smtClean="0"/>
                        <a:t>False</a:t>
                      </a:r>
                      <a:endParaRPr lang="en-US" sz="1800" dirty="0"/>
                    </a:p>
                  </a:txBody>
                  <a:tcPr marT="45733" marB="45733" anchor="ctr"/>
                </a:tc>
                <a:tc>
                  <a:txBody>
                    <a:bodyPr/>
                    <a:lstStyle/>
                    <a:p>
                      <a:pPr algn="ctr"/>
                      <a:r>
                        <a:rPr lang="en-US" sz="1800" dirty="0" smtClean="0"/>
                        <a:t>True</a:t>
                      </a:r>
                      <a:endParaRPr lang="en-US" sz="1800" dirty="0"/>
                    </a:p>
                  </a:txBody>
                  <a:tcPr marT="45733" marB="45733" anchor="ctr"/>
                </a:tc>
                <a:tc>
                  <a:txBody>
                    <a:bodyPr/>
                    <a:lstStyle/>
                    <a:p>
                      <a:pPr algn="ctr"/>
                      <a:r>
                        <a:rPr lang="en-US" sz="1800" dirty="0" smtClean="0"/>
                        <a:t>||</a:t>
                      </a:r>
                      <a:endParaRPr lang="en-US" sz="1800" dirty="0"/>
                    </a:p>
                  </a:txBody>
                  <a:tcPr marT="45733" marB="45733" anchor="ctr"/>
                </a:tc>
                <a:tc>
                  <a:txBody>
                    <a:bodyPr/>
                    <a:lstStyle/>
                    <a:p>
                      <a:pPr algn="ctr"/>
                      <a:r>
                        <a:rPr lang="en-US" sz="1800" dirty="0" smtClean="0"/>
                        <a:t>True</a:t>
                      </a:r>
                      <a:endParaRPr lang="en-US" sz="1800" dirty="0"/>
                    </a:p>
                  </a:txBody>
                  <a:tcPr marT="45733" marB="45733" anchor="ctr"/>
                </a:tc>
              </a:tr>
              <a:tr h="370946">
                <a:tc>
                  <a:txBody>
                    <a:bodyPr/>
                    <a:lstStyle/>
                    <a:p>
                      <a:pPr algn="ctr"/>
                      <a:r>
                        <a:rPr lang="en-US" sz="1800" dirty="0" smtClean="0"/>
                        <a:t>False</a:t>
                      </a:r>
                      <a:endParaRPr lang="en-US" sz="1800" dirty="0"/>
                    </a:p>
                  </a:txBody>
                  <a:tcPr marT="45733" marB="45733" anchor="ctr"/>
                </a:tc>
                <a:tc>
                  <a:txBody>
                    <a:bodyPr/>
                    <a:lstStyle/>
                    <a:p>
                      <a:pPr algn="ctr"/>
                      <a:r>
                        <a:rPr lang="en-US" sz="1800" dirty="0" smtClean="0"/>
                        <a:t>False</a:t>
                      </a:r>
                      <a:endParaRPr lang="en-US" sz="1800" dirty="0"/>
                    </a:p>
                  </a:txBody>
                  <a:tcPr marT="45733" marB="45733" anchor="ctr"/>
                </a:tc>
                <a:tc>
                  <a:txBody>
                    <a:bodyPr/>
                    <a:lstStyle/>
                    <a:p>
                      <a:pPr algn="ctr"/>
                      <a:r>
                        <a:rPr lang="en-US" sz="1800" dirty="0" smtClean="0"/>
                        <a:t>||</a:t>
                      </a:r>
                      <a:endParaRPr lang="en-US" sz="1800" dirty="0"/>
                    </a:p>
                  </a:txBody>
                  <a:tcPr marT="45733" marB="45733" anchor="ctr"/>
                </a:tc>
                <a:tc>
                  <a:txBody>
                    <a:bodyPr/>
                    <a:lstStyle/>
                    <a:p>
                      <a:pPr algn="ctr"/>
                      <a:r>
                        <a:rPr lang="en-US" sz="1800" dirty="0" smtClean="0"/>
                        <a:t>False</a:t>
                      </a:r>
                      <a:endParaRPr lang="en-US" sz="1800" dirty="0"/>
                    </a:p>
                  </a:txBody>
                  <a:tcPr marT="45733" marB="45733" anchor="ctr"/>
                </a:tc>
              </a:tr>
              <a:tr h="370946">
                <a:tc>
                  <a:txBody>
                    <a:bodyPr/>
                    <a:lstStyle/>
                    <a:p>
                      <a:pPr algn="ctr"/>
                      <a:r>
                        <a:rPr lang="en-US" sz="1800" dirty="0" smtClean="0"/>
                        <a:t>True</a:t>
                      </a:r>
                      <a:endParaRPr lang="en-US" sz="1800" dirty="0"/>
                    </a:p>
                  </a:txBody>
                  <a:tcPr marT="45733" marB="45733" anchor="ctr"/>
                </a:tc>
                <a:tc>
                  <a:txBody>
                    <a:bodyPr/>
                    <a:lstStyle/>
                    <a:p>
                      <a:pPr algn="ctr"/>
                      <a:endParaRPr lang="en-US" sz="1800" dirty="0"/>
                    </a:p>
                  </a:txBody>
                  <a:tcPr marT="45733" marB="45733" anchor="ctr"/>
                </a:tc>
                <a:tc>
                  <a:txBody>
                    <a:bodyPr/>
                    <a:lstStyle/>
                    <a:p>
                      <a:pPr algn="ctr"/>
                      <a:r>
                        <a:rPr lang="en-US" sz="1800" dirty="0" smtClean="0"/>
                        <a:t>!</a:t>
                      </a:r>
                      <a:endParaRPr lang="en-US" sz="1800" dirty="0"/>
                    </a:p>
                  </a:txBody>
                  <a:tcPr marT="45733" marB="45733" anchor="ctr"/>
                </a:tc>
                <a:tc>
                  <a:txBody>
                    <a:bodyPr/>
                    <a:lstStyle/>
                    <a:p>
                      <a:pPr algn="ctr"/>
                      <a:r>
                        <a:rPr lang="en-US" sz="1800" dirty="0" smtClean="0"/>
                        <a:t>False</a:t>
                      </a:r>
                      <a:endParaRPr lang="en-US" sz="1800" dirty="0"/>
                    </a:p>
                  </a:txBody>
                  <a:tcPr marT="45733" marB="45733" anchor="ctr"/>
                </a:tc>
              </a:tr>
            </a:tbl>
          </a:graphicData>
        </a:graphic>
      </p:graphicFrame>
    </p:spTree>
    <p:extLst>
      <p:ext uri="{BB962C8B-B14F-4D97-AF65-F5344CB8AC3E}">
        <p14:creationId xmlns:p14="http://schemas.microsoft.com/office/powerpoint/2010/main" val="6325837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1"/>
          <p:cNvSpPr txBox="1">
            <a:spLocks noChangeArrowheads="1"/>
          </p:cNvSpPr>
          <p:nvPr/>
        </p:nvSpPr>
        <p:spPr bwMode="auto">
          <a:xfrm>
            <a:off x="1978025" y="631825"/>
            <a:ext cx="35083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a:defRPr>
            </a:lvl1pPr>
            <a:lvl2pPr marL="742950" indent="-285750">
              <a:defRPr>
                <a:solidFill>
                  <a:schemeClr val="tx1"/>
                </a:solidFill>
                <a:latin typeface="Century Gothic"/>
              </a:defRPr>
            </a:lvl2pPr>
            <a:lvl3pPr marL="1143000" indent="-228600">
              <a:defRPr>
                <a:solidFill>
                  <a:schemeClr val="tx1"/>
                </a:solidFill>
                <a:latin typeface="Century Gothic"/>
              </a:defRPr>
            </a:lvl3pPr>
            <a:lvl4pPr marL="1600200" indent="-228600">
              <a:defRPr>
                <a:solidFill>
                  <a:schemeClr val="tx1"/>
                </a:solidFill>
                <a:latin typeface="Century Gothic"/>
              </a:defRPr>
            </a:lvl4pPr>
            <a:lvl5pPr marL="2057400" indent="-228600">
              <a:defRPr>
                <a:solidFill>
                  <a:schemeClr val="tx1"/>
                </a:solidFill>
                <a:latin typeface="Century Gothic"/>
              </a:defRPr>
            </a:lvl5pPr>
            <a:lvl6pPr marL="2514600" indent="-228600" defTabSz="457200" fontAlgn="base">
              <a:spcBef>
                <a:spcPct val="0"/>
              </a:spcBef>
              <a:spcAft>
                <a:spcPct val="0"/>
              </a:spcAft>
              <a:defRPr>
                <a:solidFill>
                  <a:schemeClr val="tx1"/>
                </a:solidFill>
                <a:latin typeface="Century Gothic"/>
              </a:defRPr>
            </a:lvl6pPr>
            <a:lvl7pPr marL="2971800" indent="-228600" defTabSz="457200" fontAlgn="base">
              <a:spcBef>
                <a:spcPct val="0"/>
              </a:spcBef>
              <a:spcAft>
                <a:spcPct val="0"/>
              </a:spcAft>
              <a:defRPr>
                <a:solidFill>
                  <a:schemeClr val="tx1"/>
                </a:solidFill>
                <a:latin typeface="Century Gothic"/>
              </a:defRPr>
            </a:lvl7pPr>
            <a:lvl8pPr marL="3429000" indent="-228600" defTabSz="457200" fontAlgn="base">
              <a:spcBef>
                <a:spcPct val="0"/>
              </a:spcBef>
              <a:spcAft>
                <a:spcPct val="0"/>
              </a:spcAft>
              <a:defRPr>
                <a:solidFill>
                  <a:schemeClr val="tx1"/>
                </a:solidFill>
                <a:latin typeface="Century Gothic"/>
              </a:defRPr>
            </a:lvl8pPr>
            <a:lvl9pPr marL="3886200" indent="-228600" defTabSz="457200" fontAlgn="base">
              <a:spcBef>
                <a:spcPct val="0"/>
              </a:spcBef>
              <a:spcAft>
                <a:spcPct val="0"/>
              </a:spcAft>
              <a:defRPr>
                <a:solidFill>
                  <a:schemeClr val="tx1"/>
                </a:solidFill>
                <a:latin typeface="Century Gothic"/>
              </a:defRPr>
            </a:lvl9pPr>
          </a:lstStyle>
          <a:p>
            <a:pPr eaLnBrk="1" hangingPunct="1"/>
            <a:r>
              <a:rPr lang="en-US" sz="4000" dirty="0">
                <a:solidFill>
                  <a:srgbClr val="FF0000"/>
                </a:solidFill>
                <a:latin typeface="Times New Roman" panose="02020603050405020304" pitchFamily="18" charset="0"/>
                <a:cs typeface="Times New Roman" panose="02020603050405020304" pitchFamily="18" charset="0"/>
              </a:rPr>
              <a:t>Lệnh điều kiện</a:t>
            </a:r>
          </a:p>
        </p:txBody>
      </p:sp>
      <p:sp>
        <p:nvSpPr>
          <p:cNvPr id="3" name="TextBox 2"/>
          <p:cNvSpPr txBox="1">
            <a:spLocks noChangeArrowheads="1"/>
          </p:cNvSpPr>
          <p:nvPr/>
        </p:nvSpPr>
        <p:spPr bwMode="auto">
          <a:xfrm>
            <a:off x="3489144" y="1371841"/>
            <a:ext cx="8196263"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a:defRPr>
            </a:lvl1pPr>
            <a:lvl2pPr marL="742950" indent="-285750">
              <a:defRPr>
                <a:solidFill>
                  <a:schemeClr val="tx1"/>
                </a:solidFill>
                <a:latin typeface="Century Gothic"/>
              </a:defRPr>
            </a:lvl2pPr>
            <a:lvl3pPr marL="1143000" indent="-228600">
              <a:defRPr>
                <a:solidFill>
                  <a:schemeClr val="tx1"/>
                </a:solidFill>
                <a:latin typeface="Century Gothic"/>
              </a:defRPr>
            </a:lvl3pPr>
            <a:lvl4pPr marL="1600200" indent="-228600">
              <a:defRPr>
                <a:solidFill>
                  <a:schemeClr val="tx1"/>
                </a:solidFill>
                <a:latin typeface="Century Gothic"/>
              </a:defRPr>
            </a:lvl4pPr>
            <a:lvl5pPr marL="2057400" indent="-228600">
              <a:defRPr>
                <a:solidFill>
                  <a:schemeClr val="tx1"/>
                </a:solidFill>
                <a:latin typeface="Century Gothic"/>
              </a:defRPr>
            </a:lvl5pPr>
            <a:lvl6pPr marL="2514600" indent="-228600" defTabSz="457200" fontAlgn="base">
              <a:spcBef>
                <a:spcPct val="0"/>
              </a:spcBef>
              <a:spcAft>
                <a:spcPct val="0"/>
              </a:spcAft>
              <a:defRPr>
                <a:solidFill>
                  <a:schemeClr val="tx1"/>
                </a:solidFill>
                <a:latin typeface="Century Gothic"/>
              </a:defRPr>
            </a:lvl6pPr>
            <a:lvl7pPr marL="2971800" indent="-228600" defTabSz="457200" fontAlgn="base">
              <a:spcBef>
                <a:spcPct val="0"/>
              </a:spcBef>
              <a:spcAft>
                <a:spcPct val="0"/>
              </a:spcAft>
              <a:defRPr>
                <a:solidFill>
                  <a:schemeClr val="tx1"/>
                </a:solidFill>
                <a:latin typeface="Century Gothic"/>
              </a:defRPr>
            </a:lvl7pPr>
            <a:lvl8pPr marL="3429000" indent="-228600" defTabSz="457200" fontAlgn="base">
              <a:spcBef>
                <a:spcPct val="0"/>
              </a:spcBef>
              <a:spcAft>
                <a:spcPct val="0"/>
              </a:spcAft>
              <a:defRPr>
                <a:solidFill>
                  <a:schemeClr val="tx1"/>
                </a:solidFill>
                <a:latin typeface="Century Gothic"/>
              </a:defRPr>
            </a:lvl8pPr>
            <a:lvl9pPr marL="3886200" indent="-228600" defTabSz="457200" fontAlgn="base">
              <a:spcBef>
                <a:spcPct val="0"/>
              </a:spcBef>
              <a:spcAft>
                <a:spcPct val="0"/>
              </a:spcAft>
              <a:defRPr>
                <a:solidFill>
                  <a:schemeClr val="tx1"/>
                </a:solidFill>
                <a:latin typeface="Century Gothic"/>
              </a:defRPr>
            </a:lvl9pPr>
          </a:lstStyle>
          <a:p>
            <a:pPr eaLnBrk="1" hangingPunct="1"/>
            <a:r>
              <a:rPr lang="vi-VN" sz="2500" dirty="0">
                <a:latin typeface="Times New Roman" panose="02020603050405020304" pitchFamily="18" charset="0"/>
                <a:cs typeface="Times New Roman" panose="02020603050405020304" pitchFamily="18" charset="0"/>
              </a:rPr>
              <a:t>JavaScript hỗ trợ các lệnh điều kiện được sử dụng để thực hiện các hành động khác nhau trên cơ sở các điều kiện khác nhau</a:t>
            </a:r>
            <a:r>
              <a:rPr lang="en-US" sz="2500" dirty="0">
                <a:latin typeface="Times New Roman" panose="02020603050405020304" pitchFamily="18" charset="0"/>
                <a:cs typeface="Times New Roman" panose="02020603050405020304" pitchFamily="18" charset="0"/>
              </a:rPr>
              <a:t>.</a:t>
            </a:r>
          </a:p>
        </p:txBody>
      </p:sp>
      <p:sp>
        <p:nvSpPr>
          <p:cNvPr id="4" name="TextBox 3"/>
          <p:cNvSpPr txBox="1">
            <a:spLocks noChangeArrowheads="1"/>
          </p:cNvSpPr>
          <p:nvPr/>
        </p:nvSpPr>
        <p:spPr bwMode="auto">
          <a:xfrm>
            <a:off x="630056" y="3033109"/>
            <a:ext cx="28590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Century Gothic"/>
              </a:defRPr>
            </a:lvl1pPr>
            <a:lvl2pPr marL="742950" indent="-285750">
              <a:defRPr>
                <a:solidFill>
                  <a:schemeClr val="tx1"/>
                </a:solidFill>
                <a:latin typeface="Century Gothic"/>
              </a:defRPr>
            </a:lvl2pPr>
            <a:lvl3pPr marL="1143000" indent="-228600">
              <a:defRPr>
                <a:solidFill>
                  <a:schemeClr val="tx1"/>
                </a:solidFill>
                <a:latin typeface="Century Gothic"/>
              </a:defRPr>
            </a:lvl3pPr>
            <a:lvl4pPr marL="1600200" indent="-228600">
              <a:defRPr>
                <a:solidFill>
                  <a:schemeClr val="tx1"/>
                </a:solidFill>
                <a:latin typeface="Century Gothic"/>
              </a:defRPr>
            </a:lvl4pPr>
            <a:lvl5pPr marL="2057400" indent="-228600">
              <a:defRPr>
                <a:solidFill>
                  <a:schemeClr val="tx1"/>
                </a:solidFill>
                <a:latin typeface="Century Gothic"/>
              </a:defRPr>
            </a:lvl5pPr>
            <a:lvl6pPr marL="2514600" indent="-228600" defTabSz="457200" fontAlgn="base">
              <a:spcBef>
                <a:spcPct val="0"/>
              </a:spcBef>
              <a:spcAft>
                <a:spcPct val="0"/>
              </a:spcAft>
              <a:defRPr>
                <a:solidFill>
                  <a:schemeClr val="tx1"/>
                </a:solidFill>
                <a:latin typeface="Century Gothic"/>
              </a:defRPr>
            </a:lvl6pPr>
            <a:lvl7pPr marL="2971800" indent="-228600" defTabSz="457200" fontAlgn="base">
              <a:spcBef>
                <a:spcPct val="0"/>
              </a:spcBef>
              <a:spcAft>
                <a:spcPct val="0"/>
              </a:spcAft>
              <a:defRPr>
                <a:solidFill>
                  <a:schemeClr val="tx1"/>
                </a:solidFill>
                <a:latin typeface="Century Gothic"/>
              </a:defRPr>
            </a:lvl7pPr>
            <a:lvl8pPr marL="3429000" indent="-228600" defTabSz="457200" fontAlgn="base">
              <a:spcBef>
                <a:spcPct val="0"/>
              </a:spcBef>
              <a:spcAft>
                <a:spcPct val="0"/>
              </a:spcAft>
              <a:defRPr>
                <a:solidFill>
                  <a:schemeClr val="tx1"/>
                </a:solidFill>
                <a:latin typeface="Century Gothic"/>
              </a:defRPr>
            </a:lvl8pPr>
            <a:lvl9pPr marL="3886200" indent="-228600" defTabSz="457200" fontAlgn="base">
              <a:spcBef>
                <a:spcPct val="0"/>
              </a:spcBef>
              <a:spcAft>
                <a:spcPct val="0"/>
              </a:spcAft>
              <a:defRPr>
                <a:solidFill>
                  <a:schemeClr val="tx1"/>
                </a:solidFill>
                <a:latin typeface="Century Gothic"/>
              </a:defRPr>
            </a:lvl9pPr>
          </a:lstStyle>
          <a:p>
            <a:pPr eaLnBrk="1" hangingPunct="1">
              <a:buFont typeface="Wingdings" panose="05000000000000000000" pitchFamily="2" charset="2"/>
              <a:buChar char="v"/>
            </a:pPr>
            <a:r>
              <a:rPr lang="en-US" sz="2800" dirty="0">
                <a:solidFill>
                  <a:srgbClr val="002060"/>
                </a:solidFill>
                <a:latin typeface="Times New Roman" panose="02020603050405020304" pitchFamily="18" charset="0"/>
                <a:cs typeface="Times New Roman" panose="02020603050405020304" pitchFamily="18" charset="0"/>
              </a:rPr>
              <a:t>lệnh </a:t>
            </a:r>
            <a:r>
              <a:rPr lang="en-US" sz="2800" b="1" dirty="0">
                <a:solidFill>
                  <a:srgbClr val="002060"/>
                </a:solidFill>
                <a:latin typeface="Times New Roman" panose="02020603050405020304" pitchFamily="18" charset="0"/>
                <a:cs typeface="Times New Roman" panose="02020603050405020304" pitchFamily="18" charset="0"/>
              </a:rPr>
              <a:t>if</a:t>
            </a:r>
            <a:endParaRPr lang="en-US" sz="2800" dirty="0">
              <a:solidFill>
                <a:srgbClr val="002060"/>
              </a:solidFill>
              <a:latin typeface="Times New Roman" panose="02020603050405020304" pitchFamily="18" charset="0"/>
              <a:cs typeface="Times New Roman" panose="02020603050405020304" pitchFamily="18" charset="0"/>
            </a:endParaRPr>
          </a:p>
        </p:txBody>
      </p:sp>
      <p:sp>
        <p:nvSpPr>
          <p:cNvPr id="9" name="TextBox 8"/>
          <p:cNvSpPr txBox="1">
            <a:spLocks noChangeArrowheads="1"/>
          </p:cNvSpPr>
          <p:nvPr/>
        </p:nvSpPr>
        <p:spPr bwMode="auto">
          <a:xfrm>
            <a:off x="3489144" y="2292088"/>
            <a:ext cx="7231063"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a:defRPr>
            </a:lvl1pPr>
            <a:lvl2pPr marL="742950" indent="-285750">
              <a:defRPr>
                <a:solidFill>
                  <a:schemeClr val="tx1"/>
                </a:solidFill>
                <a:latin typeface="Century Gothic"/>
              </a:defRPr>
            </a:lvl2pPr>
            <a:lvl3pPr marL="1143000" indent="-228600">
              <a:defRPr>
                <a:solidFill>
                  <a:schemeClr val="tx1"/>
                </a:solidFill>
                <a:latin typeface="Century Gothic"/>
              </a:defRPr>
            </a:lvl3pPr>
            <a:lvl4pPr marL="1600200" indent="-228600">
              <a:defRPr>
                <a:solidFill>
                  <a:schemeClr val="tx1"/>
                </a:solidFill>
                <a:latin typeface="Century Gothic"/>
              </a:defRPr>
            </a:lvl4pPr>
            <a:lvl5pPr marL="2057400" indent="-228600">
              <a:defRPr>
                <a:solidFill>
                  <a:schemeClr val="tx1"/>
                </a:solidFill>
                <a:latin typeface="Century Gothic"/>
              </a:defRPr>
            </a:lvl5pPr>
            <a:lvl6pPr marL="2514600" indent="-228600" defTabSz="457200" fontAlgn="base">
              <a:spcBef>
                <a:spcPct val="0"/>
              </a:spcBef>
              <a:spcAft>
                <a:spcPct val="0"/>
              </a:spcAft>
              <a:defRPr>
                <a:solidFill>
                  <a:schemeClr val="tx1"/>
                </a:solidFill>
                <a:latin typeface="Century Gothic"/>
              </a:defRPr>
            </a:lvl6pPr>
            <a:lvl7pPr marL="2971800" indent="-228600" defTabSz="457200" fontAlgn="base">
              <a:spcBef>
                <a:spcPct val="0"/>
              </a:spcBef>
              <a:spcAft>
                <a:spcPct val="0"/>
              </a:spcAft>
              <a:defRPr>
                <a:solidFill>
                  <a:schemeClr val="tx1"/>
                </a:solidFill>
                <a:latin typeface="Century Gothic"/>
              </a:defRPr>
            </a:lvl7pPr>
            <a:lvl8pPr marL="3429000" indent="-228600" defTabSz="457200" fontAlgn="base">
              <a:spcBef>
                <a:spcPct val="0"/>
              </a:spcBef>
              <a:spcAft>
                <a:spcPct val="0"/>
              </a:spcAft>
              <a:defRPr>
                <a:solidFill>
                  <a:schemeClr val="tx1"/>
                </a:solidFill>
                <a:latin typeface="Century Gothic"/>
              </a:defRPr>
            </a:lvl8pPr>
            <a:lvl9pPr marL="3886200" indent="-228600" defTabSz="457200" fontAlgn="base">
              <a:spcBef>
                <a:spcPct val="0"/>
              </a:spcBef>
              <a:spcAft>
                <a:spcPct val="0"/>
              </a:spcAft>
              <a:defRPr>
                <a:solidFill>
                  <a:schemeClr val="tx1"/>
                </a:solidFill>
                <a:latin typeface="Century Gothic"/>
              </a:defRPr>
            </a:lvl9pPr>
          </a:lstStyle>
          <a:p>
            <a:pPr eaLnBrk="1" hangingPunct="1"/>
            <a:r>
              <a:rPr lang="en-US" sz="2500" dirty="0">
                <a:latin typeface="Times New Roman" panose="02020603050405020304" pitchFamily="18" charset="0"/>
                <a:cs typeface="Times New Roman" panose="02020603050405020304" pitchFamily="18" charset="0"/>
              </a:rPr>
              <a:t>Là </a:t>
            </a:r>
            <a:r>
              <a:rPr lang="vi-VN" sz="2500" dirty="0">
                <a:latin typeface="Times New Roman" panose="02020603050405020304" pitchFamily="18" charset="0"/>
                <a:cs typeface="Times New Roman" panose="02020603050405020304" pitchFamily="18" charset="0"/>
              </a:rPr>
              <a:t>một lệnh điều khiển cơ bản mà cho phép JavaScript điều khiển luồng và thực thi các lệnh theo điều kiện.</a:t>
            </a:r>
            <a:endParaRPr lang="en-US" sz="2500" dirty="0">
              <a:latin typeface="Times New Roman" panose="02020603050405020304" pitchFamily="18" charset="0"/>
              <a:cs typeface="Times New Roman" panose="02020603050405020304" pitchFamily="18" charset="0"/>
            </a:endParaRPr>
          </a:p>
        </p:txBody>
      </p:sp>
      <p:sp>
        <p:nvSpPr>
          <p:cNvPr id="10" name="TextBox 9"/>
          <p:cNvSpPr txBox="1">
            <a:spLocks noChangeArrowheads="1"/>
          </p:cNvSpPr>
          <p:nvPr/>
        </p:nvSpPr>
        <p:spPr bwMode="auto">
          <a:xfrm>
            <a:off x="1491888" y="3564761"/>
            <a:ext cx="5386388"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a:defRPr>
            </a:lvl1pPr>
            <a:lvl2pPr marL="742950" indent="-285750">
              <a:defRPr>
                <a:solidFill>
                  <a:schemeClr val="tx1"/>
                </a:solidFill>
                <a:latin typeface="Century Gothic"/>
              </a:defRPr>
            </a:lvl2pPr>
            <a:lvl3pPr marL="1143000" indent="-228600">
              <a:defRPr>
                <a:solidFill>
                  <a:schemeClr val="tx1"/>
                </a:solidFill>
                <a:latin typeface="Century Gothic"/>
              </a:defRPr>
            </a:lvl3pPr>
            <a:lvl4pPr marL="1600200" indent="-228600">
              <a:defRPr>
                <a:solidFill>
                  <a:schemeClr val="tx1"/>
                </a:solidFill>
                <a:latin typeface="Century Gothic"/>
              </a:defRPr>
            </a:lvl4pPr>
            <a:lvl5pPr marL="2057400" indent="-228600">
              <a:defRPr>
                <a:solidFill>
                  <a:schemeClr val="tx1"/>
                </a:solidFill>
                <a:latin typeface="Century Gothic"/>
              </a:defRPr>
            </a:lvl5pPr>
            <a:lvl6pPr marL="2514600" indent="-228600" defTabSz="457200" fontAlgn="base">
              <a:spcBef>
                <a:spcPct val="0"/>
              </a:spcBef>
              <a:spcAft>
                <a:spcPct val="0"/>
              </a:spcAft>
              <a:defRPr>
                <a:solidFill>
                  <a:schemeClr val="tx1"/>
                </a:solidFill>
                <a:latin typeface="Century Gothic"/>
              </a:defRPr>
            </a:lvl6pPr>
            <a:lvl7pPr marL="2971800" indent="-228600" defTabSz="457200" fontAlgn="base">
              <a:spcBef>
                <a:spcPct val="0"/>
              </a:spcBef>
              <a:spcAft>
                <a:spcPct val="0"/>
              </a:spcAft>
              <a:defRPr>
                <a:solidFill>
                  <a:schemeClr val="tx1"/>
                </a:solidFill>
                <a:latin typeface="Century Gothic"/>
              </a:defRPr>
            </a:lvl7pPr>
            <a:lvl8pPr marL="3429000" indent="-228600" defTabSz="457200" fontAlgn="base">
              <a:spcBef>
                <a:spcPct val="0"/>
              </a:spcBef>
              <a:spcAft>
                <a:spcPct val="0"/>
              </a:spcAft>
              <a:defRPr>
                <a:solidFill>
                  <a:schemeClr val="tx1"/>
                </a:solidFill>
                <a:latin typeface="Century Gothic"/>
              </a:defRPr>
            </a:lvl8pPr>
            <a:lvl9pPr marL="3886200" indent="-228600" defTabSz="457200" fontAlgn="base">
              <a:spcBef>
                <a:spcPct val="0"/>
              </a:spcBef>
              <a:spcAft>
                <a:spcPct val="0"/>
              </a:spcAft>
              <a:defRPr>
                <a:solidFill>
                  <a:schemeClr val="tx1"/>
                </a:solidFill>
                <a:latin typeface="Century Gothic"/>
              </a:defRPr>
            </a:lvl9pPr>
          </a:lstStyle>
          <a:p>
            <a:pPr eaLnBrk="1" hangingPunct="1"/>
            <a:r>
              <a:rPr lang="en-US" sz="2200" dirty="0">
                <a:latin typeface="Times New Roman" panose="02020603050405020304" pitchFamily="18" charset="0"/>
                <a:cs typeface="Times New Roman" panose="02020603050405020304" pitchFamily="18" charset="0"/>
              </a:rPr>
              <a:t>&lt;script type="text/javascript"&gt;</a:t>
            </a:r>
          </a:p>
          <a:p>
            <a:pPr eaLnBrk="1" hangingPunct="1"/>
            <a:r>
              <a:rPr lang="en-US" sz="2200" dirty="0">
                <a:latin typeface="Times New Roman" panose="02020603050405020304" pitchFamily="18" charset="0"/>
                <a:cs typeface="Times New Roman" panose="02020603050405020304" pitchFamily="18" charset="0"/>
              </a:rPr>
              <a:t>            var age = 20;        </a:t>
            </a:r>
          </a:p>
          <a:p>
            <a:pPr eaLnBrk="1" hangingPunct="1"/>
            <a:r>
              <a:rPr lang="en-US" sz="2200" dirty="0">
                <a:latin typeface="Times New Roman" panose="02020603050405020304" pitchFamily="18" charset="0"/>
                <a:cs typeface="Times New Roman" panose="02020603050405020304" pitchFamily="18" charset="0"/>
              </a:rPr>
              <a:t>            if( age &gt; 18 ){</a:t>
            </a:r>
          </a:p>
          <a:p>
            <a:pPr eaLnBrk="1" hangingPunct="1"/>
            <a:r>
              <a:rPr lang="en-US" sz="2200" dirty="0">
                <a:latin typeface="Times New Roman" panose="02020603050405020304" pitchFamily="18" charset="0"/>
                <a:cs typeface="Times New Roman" panose="02020603050405020304" pitchFamily="18" charset="0"/>
              </a:rPr>
              <a:t>             		document.write("&lt;p&gt;Chào mừng bạn&lt;/p&gt;");</a:t>
            </a:r>
          </a:p>
          <a:p>
            <a:pPr eaLnBrk="1" hangingPunct="1"/>
            <a:r>
              <a:rPr lang="en-US" sz="2200" dirty="0">
                <a:latin typeface="Times New Roman" panose="02020603050405020304" pitchFamily="18" charset="0"/>
                <a:cs typeface="Times New Roman" panose="02020603050405020304" pitchFamily="18" charset="0"/>
              </a:rPr>
              <a:t>            }</a:t>
            </a:r>
          </a:p>
          <a:p>
            <a:pPr eaLnBrk="1" hangingPunct="1"/>
            <a:r>
              <a:rPr lang="en-US" sz="2200" dirty="0">
                <a:latin typeface="Times New Roman" panose="02020603050405020304" pitchFamily="18" charset="0"/>
                <a:cs typeface="Times New Roman" panose="02020603050405020304" pitchFamily="18" charset="0"/>
              </a:rPr>
              <a:t>      &lt;/script&gt;</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90581" y="3917186"/>
            <a:ext cx="4770437" cy="175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par>
                          <p:cTn id="13" fill="hold" nodeType="afterGroup">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xit" presetSubtype="0" fill="hold" grpId="1" nodeType="clickEffect">
                                  <p:stCondLst>
                                    <p:cond delay="0"/>
                                  </p:stCondLst>
                                  <p:childTnLst>
                                    <p:animEffect transition="out" filter="fade">
                                      <p:cBhvr>
                                        <p:cTn id="30" dur="500"/>
                                        <p:tgtEl>
                                          <p:spTgt spid="9"/>
                                        </p:tgtEl>
                                      </p:cBhvr>
                                    </p:animEffect>
                                    <p:set>
                                      <p:cBhvr>
                                        <p:cTn id="31" dur="1" fill="hold">
                                          <p:stCondLst>
                                            <p:cond delay="499"/>
                                          </p:stCondLst>
                                        </p:cTn>
                                        <p:tgtEl>
                                          <p:spTgt spid="9"/>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10"/>
                                        </p:tgtEl>
                                      </p:cBhvr>
                                    </p:animEffect>
                                    <p:set>
                                      <p:cBhvr>
                                        <p:cTn id="34" dur="1" fill="hold">
                                          <p:stCondLst>
                                            <p:cond delay="499"/>
                                          </p:stCondLst>
                                        </p:cTn>
                                        <p:tgtEl>
                                          <p:spTgt spid="10"/>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500"/>
                                        <p:tgtEl>
                                          <p:spTgt spid="11"/>
                                        </p:tgtEl>
                                      </p:cBhvr>
                                    </p:animEffect>
                                    <p:set>
                                      <p:cBhvr>
                                        <p:cTn id="37"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9" grpId="0"/>
      <p:bldP spid="9" grpId="1"/>
      <p:bldP spid="10" grpId="0"/>
      <p:bldP spid="10" grpId="1"/>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eam1 [Compatibility Mode]" id="{2FAFDDBD-A613-467D-AF52-40300E8B27B0}" vid="{0BED1CAE-5CE8-4F07-B1A7-658B3F9A0856}"/>
    </a:ext>
  </a:extLst>
</a:theme>
</file>

<file path=docProps/app.xml><?xml version="1.0" encoding="utf-8"?>
<Properties xmlns="http://schemas.openxmlformats.org/officeDocument/2006/extended-properties" xmlns:vt="http://schemas.openxmlformats.org/officeDocument/2006/docPropsVTypes">
  <Template>Team1</Template>
  <TotalTime>222</TotalTime>
  <Words>954</Words>
  <Application>Microsoft Office PowerPoint</Application>
  <PresentationFormat>Widescreen</PresentationFormat>
  <Paragraphs>190</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Yu Gothic</vt:lpstr>
      <vt:lpstr>Arial</vt:lpstr>
      <vt:lpstr>Century Gothic</vt:lpstr>
      <vt:lpstr>Tahoma</vt:lpstr>
      <vt:lpstr>Times New Roman</vt:lpstr>
      <vt:lpstr>Wingdings</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Ví dụ:</vt:lpstr>
      <vt:lpstr>PowerPoint Presentation</vt:lpstr>
      <vt:lpstr>PowerPoint Presentation</vt:lpstr>
      <vt:lpstr>Các phương thức cơ bản                    </vt:lpstr>
      <vt:lpstr>*Lấy giá trị chuổi từ một thẻ</vt:lpstr>
      <vt:lpstr>*Lấy giá trị từ một thẻ input</vt:lpstr>
      <vt:lpstr>*jQuery Validator </vt:lpstr>
      <vt:lpstr>*jQuery Validator </vt:lpstr>
      <vt:lpstr>*jQuery Validator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Xu Minh</dc:creator>
  <cp:lastModifiedBy>Xu Minh</cp:lastModifiedBy>
  <cp:revision>15</cp:revision>
  <dcterms:created xsi:type="dcterms:W3CDTF">2018-01-08T06:24:21Z</dcterms:created>
  <dcterms:modified xsi:type="dcterms:W3CDTF">2018-01-08T10:27:31Z</dcterms:modified>
</cp:coreProperties>
</file>