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2500" y="1503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7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00" y="441325"/>
            <a:ext cx="67564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49ED-AEF7-4EC1-B506-C92C02624D5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65CD4-0525-4CE7-BF47-0F55D6FF2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0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05310" y="1800864"/>
            <a:ext cx="59418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SỬ DỤNG POWERPOINT</a:t>
            </a:r>
            <a:endParaRPr lang="en-US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7834" y="4175745"/>
            <a:ext cx="322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Luân</a:t>
            </a:r>
            <a:endParaRPr lang="en-US" dirty="0" smtClean="0"/>
          </a:p>
          <a:p>
            <a:r>
              <a:rPr lang="en-US" dirty="0" smtClean="0"/>
              <a:t>	FTSE1801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3456" y="3739856"/>
            <a:ext cx="53423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Giáo</a:t>
            </a:r>
            <a:r>
              <a:rPr lang="en-US" sz="2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Viên</a:t>
            </a:r>
            <a:r>
              <a:rPr lang="en-US" sz="2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hướng</a:t>
            </a:r>
            <a:r>
              <a:rPr lang="en-US" sz="2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dẫn</a:t>
            </a:r>
            <a:r>
              <a:rPr lang="en-US" sz="2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</a:t>
            </a:r>
            <a:r>
              <a:rPr lang="en-US" sz="2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thầy</a:t>
            </a:r>
            <a:r>
              <a:rPr lang="en-US" sz="2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Lê</a:t>
            </a:r>
            <a:r>
              <a:rPr lang="en-US" sz="2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Minh </a:t>
            </a:r>
            <a:r>
              <a:rPr lang="en-US" sz="2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Thái</a:t>
            </a:r>
            <a:endParaRPr 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23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2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92910" cy="1522882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/>
              <a:t>G</a:t>
            </a:r>
            <a:r>
              <a:rPr lang="en-US" dirty="0" err="1" smtClean="0"/>
              <a:t>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smtClean="0"/>
              <a:t>PowerPoint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/>
              <a:t>L</a:t>
            </a:r>
            <a:r>
              <a:rPr lang="en-US" dirty="0" err="1" smtClean="0"/>
              <a:t>àm</a:t>
            </a:r>
            <a:r>
              <a:rPr lang="en-US" dirty="0" smtClean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PowerPoint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/>
              <a:t>T</a:t>
            </a:r>
            <a:r>
              <a:rPr lang="en-US" dirty="0" err="1" smtClean="0"/>
              <a:t>ạo</a:t>
            </a:r>
            <a:r>
              <a:rPr lang="en-US" dirty="0" smtClean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PowerPoint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0368" y="713532"/>
            <a:ext cx="5016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Nội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dung </a:t>
            </a:r>
            <a:r>
              <a:rPr lang="en-U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bài</a:t>
            </a:r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học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8" y="3457225"/>
            <a:ext cx="5321833" cy="227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91" y="3457225"/>
            <a:ext cx="2273873" cy="22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57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031569" cy="47683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powerpoint</a:t>
            </a:r>
            <a:r>
              <a:rPr lang="en-US" dirty="0"/>
              <a:t>.</a:t>
            </a:r>
            <a:endParaRPr lang="en-US" sz="2000" dirty="0"/>
          </a:p>
          <a:p>
            <a:pPr lvl="0"/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:</a:t>
            </a:r>
            <a:endParaRPr lang="en-US" sz="2000" dirty="0"/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sz="1800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endParaRPr lang="en-US" sz="1800" dirty="0"/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(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),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endParaRPr lang="en-US" sz="1800" dirty="0"/>
          </a:p>
          <a:p>
            <a:pPr lvl="0"/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PowerPoint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  <a:endParaRPr lang="en-US" sz="2000" dirty="0"/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sz="1800" dirty="0"/>
          </a:p>
          <a:p>
            <a:pPr lvl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sz="1800" dirty="0"/>
          </a:p>
          <a:p>
            <a:pPr lvl="1"/>
            <a:r>
              <a:rPr lang="en-US" dirty="0"/>
              <a:t>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1315" y="417318"/>
            <a:ext cx="95684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Phần</a:t>
            </a:r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I:Giới </a:t>
            </a:r>
            <a:r>
              <a:rPr lang="en-US" sz="5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thiệu</a:t>
            </a:r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5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về</a:t>
            </a:r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PowerPoint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667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115" y="253113"/>
            <a:ext cx="9953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Phần</a:t>
            </a:r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II:Làm</a:t>
            </a:r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quen</a:t>
            </a:r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5400" b="1" cap="none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với</a:t>
            </a:r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PowerPoint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50" y="1236372"/>
            <a:ext cx="9089020" cy="56124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424" y="2279561"/>
            <a:ext cx="1429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Giao</a:t>
            </a:r>
            <a:r>
              <a:rPr lang="en-US" sz="4000" dirty="0" smtClean="0"/>
              <a:t> </a:t>
            </a:r>
            <a:r>
              <a:rPr lang="en-US" sz="4000" dirty="0" err="1" smtClean="0"/>
              <a:t>diện</a:t>
            </a:r>
            <a:r>
              <a:rPr lang="en-US" sz="4000" dirty="0" smtClean="0"/>
              <a:t> </a:t>
            </a:r>
            <a:r>
              <a:rPr lang="en-US" sz="4000" dirty="0" err="1" smtClean="0"/>
              <a:t>người</a:t>
            </a:r>
            <a:r>
              <a:rPr lang="en-US" sz="4000" dirty="0" smtClean="0"/>
              <a:t> </a:t>
            </a:r>
            <a:r>
              <a:rPr lang="en-US" sz="4000" dirty="0" err="1" smtClean="0"/>
              <a:t>dùng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6360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7" y="1596980"/>
            <a:ext cx="11926369" cy="1700011"/>
          </a:xfrm>
        </p:spPr>
      </p:pic>
      <p:sp>
        <p:nvSpPr>
          <p:cNvPr id="2" name="TextBox 1"/>
          <p:cNvSpPr txBox="1"/>
          <p:nvPr/>
        </p:nvSpPr>
        <p:spPr>
          <a:xfrm>
            <a:off x="914400" y="3644722"/>
            <a:ext cx="10470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</a:t>
            </a:r>
            <a:r>
              <a:rPr lang="en-US" sz="3600" dirty="0" err="1" smtClean="0"/>
              <a:t>Thay</a:t>
            </a:r>
            <a:r>
              <a:rPr lang="en-US" sz="3600" dirty="0" smtClean="0"/>
              <a:t> </a:t>
            </a:r>
            <a:r>
              <a:rPr lang="en-US" sz="3600" dirty="0" err="1"/>
              <a:t>đổi</a:t>
            </a:r>
            <a:r>
              <a:rPr lang="en-US" sz="3600" dirty="0"/>
              <a:t> Font , </a:t>
            </a:r>
            <a:r>
              <a:rPr lang="en-US" sz="3600" dirty="0" err="1"/>
              <a:t>kích</a:t>
            </a:r>
            <a:r>
              <a:rPr lang="en-US" sz="3600" dirty="0"/>
              <a:t> </a:t>
            </a:r>
            <a:r>
              <a:rPr lang="en-US" sz="3600" dirty="0" err="1"/>
              <a:t>thước</a:t>
            </a:r>
            <a:r>
              <a:rPr lang="en-US" sz="3600" dirty="0"/>
              <a:t>, </a:t>
            </a:r>
            <a:r>
              <a:rPr lang="en-US" sz="3600" dirty="0" err="1"/>
              <a:t>màu</a:t>
            </a:r>
            <a:r>
              <a:rPr lang="en-US" sz="3600" dirty="0"/>
              <a:t> </a:t>
            </a:r>
            <a:r>
              <a:rPr lang="en-US" sz="3600" dirty="0" err="1"/>
              <a:t>sắc</a:t>
            </a:r>
            <a:r>
              <a:rPr lang="en-US" sz="3600" dirty="0"/>
              <a:t> </a:t>
            </a:r>
            <a:r>
              <a:rPr lang="en-US" sz="3600" dirty="0" err="1"/>
              <a:t>ký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endParaRPr lang="en-US" sz="3600" dirty="0"/>
          </a:p>
          <a:p>
            <a:r>
              <a:rPr lang="en-US" sz="3600" dirty="0"/>
              <a:t>- </a:t>
            </a:r>
            <a:r>
              <a:rPr lang="en-US" sz="3600" dirty="0" err="1"/>
              <a:t>Đánh</a:t>
            </a:r>
            <a:r>
              <a:rPr lang="en-US" sz="3600" dirty="0"/>
              <a:t> </a:t>
            </a:r>
            <a:r>
              <a:rPr lang="en-US" sz="3600" dirty="0" err="1"/>
              <a:t>số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gạch</a:t>
            </a:r>
            <a:r>
              <a:rPr lang="en-US" sz="3600" dirty="0"/>
              <a:t> </a:t>
            </a:r>
            <a:r>
              <a:rPr lang="en-US" sz="3600" dirty="0" err="1"/>
              <a:t>đầu</a:t>
            </a:r>
            <a:r>
              <a:rPr lang="en-US" sz="3600" dirty="0"/>
              <a:t> </a:t>
            </a:r>
            <a:r>
              <a:rPr lang="en-US" sz="3600" dirty="0" err="1"/>
              <a:t>dòng</a:t>
            </a:r>
            <a:r>
              <a:rPr lang="en-US" sz="3600" dirty="0"/>
              <a:t>: Bullet and Numbering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Sắp</a:t>
            </a:r>
            <a:r>
              <a:rPr lang="en-US" sz="3600" dirty="0"/>
              <a:t> </a:t>
            </a:r>
            <a:r>
              <a:rPr lang="en-US" sz="3600" dirty="0" err="1"/>
              <a:t>xếp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ký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: </a:t>
            </a:r>
            <a:r>
              <a:rPr lang="en-US" sz="3600" dirty="0" err="1"/>
              <a:t>căng</a:t>
            </a:r>
            <a:r>
              <a:rPr lang="en-US" sz="3600" dirty="0"/>
              <a:t> </a:t>
            </a:r>
            <a:r>
              <a:rPr lang="en-US" sz="3600" dirty="0" err="1"/>
              <a:t>lề</a:t>
            </a:r>
            <a:r>
              <a:rPr lang="en-US" sz="3600" dirty="0"/>
              <a:t> </a:t>
            </a:r>
            <a:r>
              <a:rPr lang="en-US" sz="3600" dirty="0" err="1"/>
              <a:t>trái</a:t>
            </a:r>
            <a:r>
              <a:rPr lang="en-US" sz="3600" dirty="0"/>
              <a:t>, </a:t>
            </a:r>
            <a:r>
              <a:rPr lang="en-US" sz="3600" dirty="0" err="1"/>
              <a:t>lề</a:t>
            </a:r>
            <a:r>
              <a:rPr lang="en-US" sz="3600" dirty="0"/>
              <a:t> </a:t>
            </a:r>
            <a:r>
              <a:rPr lang="en-US" sz="3600" dirty="0" err="1"/>
              <a:t>phải</a:t>
            </a:r>
            <a:r>
              <a:rPr lang="en-US" sz="3600" dirty="0"/>
              <a:t>, </a:t>
            </a:r>
            <a:r>
              <a:rPr lang="en-US" sz="3600" dirty="0" err="1"/>
              <a:t>căng</a:t>
            </a:r>
            <a:r>
              <a:rPr lang="en-US" sz="3600" dirty="0"/>
              <a:t> </a:t>
            </a:r>
            <a:r>
              <a:rPr lang="en-US" sz="3600" dirty="0" err="1"/>
              <a:t>giữa</a:t>
            </a:r>
            <a:r>
              <a:rPr lang="en-US" sz="3600" dirty="0"/>
              <a:t>, …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Chèn</a:t>
            </a:r>
            <a:r>
              <a:rPr lang="en-US" sz="3600" dirty="0"/>
              <a:t>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ký</a:t>
            </a:r>
            <a:r>
              <a:rPr lang="en-US" sz="3600" dirty="0"/>
              <a:t>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đặc</a:t>
            </a:r>
            <a:r>
              <a:rPr lang="en-US" sz="3600" dirty="0"/>
              <a:t> </a:t>
            </a:r>
            <a:r>
              <a:rPr lang="en-US" sz="3600" dirty="0" err="1"/>
              <a:t>biệt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6965" y="99675"/>
            <a:ext cx="974539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HOME: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cho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phép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người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dùng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sử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dụng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các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công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cụ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để</a:t>
            </a:r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:</a:t>
            </a:r>
            <a:endParaRPr lang="en-US" sz="4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23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1257" y="224135"/>
            <a:ext cx="107315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INSERT: </a:t>
            </a:r>
            <a:r>
              <a:rPr lang="en-US" sz="40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giúp</a:t>
            </a:r>
            <a:r>
              <a:rPr lang="en-US" sz="40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4000" b="0" cap="none" spc="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người</a:t>
            </a:r>
            <a:r>
              <a:rPr 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0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dùng</a:t>
            </a:r>
            <a:r>
              <a:rPr 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0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trang</a:t>
            </a:r>
            <a:r>
              <a:rPr 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0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trí</a:t>
            </a:r>
            <a:r>
              <a:rPr 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0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cho</a:t>
            </a:r>
            <a:r>
              <a:rPr 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slide </a:t>
            </a:r>
            <a:r>
              <a:rPr lang="en-US" sz="40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thêm</a:t>
            </a:r>
            <a:r>
              <a:rPr 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0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sinh</a:t>
            </a:r>
            <a:r>
              <a:rPr 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</a:t>
            </a:r>
            <a:r>
              <a:rPr lang="en-US" sz="40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động</a:t>
            </a:r>
            <a:endParaRPr lang="en-US" sz="4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" y="1547574"/>
            <a:ext cx="11990517" cy="1260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459" y="3348507"/>
            <a:ext cx="10238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- </a:t>
            </a:r>
            <a:r>
              <a:rPr lang="en-US" sz="3200" dirty="0" err="1" smtClean="0"/>
              <a:t>Chèn</a:t>
            </a:r>
            <a:r>
              <a:rPr lang="en-US" sz="3200" dirty="0" smtClean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bảng</a:t>
            </a:r>
            <a:r>
              <a:rPr lang="en-US" sz="3200" dirty="0"/>
              <a:t> </a:t>
            </a:r>
          </a:p>
          <a:p>
            <a:pPr lvl="0"/>
            <a:r>
              <a:rPr lang="en-US" sz="3200" dirty="0" smtClean="0"/>
              <a:t>- </a:t>
            </a:r>
            <a:r>
              <a:rPr lang="en-US" sz="3200" dirty="0" err="1" smtClean="0"/>
              <a:t>Chèn</a:t>
            </a:r>
            <a:r>
              <a:rPr lang="en-US" sz="3200" dirty="0" smtClean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.</a:t>
            </a:r>
          </a:p>
          <a:p>
            <a:pPr lvl="0"/>
            <a:r>
              <a:rPr lang="en-US" sz="3200" dirty="0" smtClean="0"/>
              <a:t>- </a:t>
            </a:r>
            <a:r>
              <a:rPr lang="en-US" sz="3200" dirty="0" err="1" smtClean="0"/>
              <a:t>Chèn</a:t>
            </a:r>
            <a:r>
              <a:rPr lang="en-US" sz="3200" dirty="0" smtClean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phục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, </a:t>
            </a: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bảng</a:t>
            </a:r>
            <a:r>
              <a:rPr lang="en-US" sz="3200" dirty="0"/>
              <a:t>…</a:t>
            </a:r>
          </a:p>
          <a:p>
            <a:pPr lvl="0"/>
            <a:r>
              <a:rPr lang="en-US" sz="3200" dirty="0" smtClean="0"/>
              <a:t>- </a:t>
            </a:r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đoạn</a:t>
            </a:r>
            <a:r>
              <a:rPr lang="en-US" sz="3200" dirty="0"/>
              <a:t> Text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endParaRPr lang="en-US" sz="3200" dirty="0"/>
          </a:p>
          <a:p>
            <a:pPr lvl="0"/>
            <a:r>
              <a:rPr lang="en-US" sz="3200" dirty="0" smtClean="0"/>
              <a:t>- </a:t>
            </a:r>
            <a:r>
              <a:rPr lang="en-US" sz="3200" dirty="0" err="1" smtClean="0"/>
              <a:t>Chèn</a:t>
            </a:r>
            <a:r>
              <a:rPr lang="en-US" sz="3200" dirty="0" smtClean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văn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Ms</a:t>
            </a:r>
            <a:r>
              <a:rPr lang="en-US" sz="3200" dirty="0"/>
              <a:t> Work, Excel,….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0684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1" y="1506829"/>
            <a:ext cx="11904982" cy="1184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1" y="4057099"/>
            <a:ext cx="11907692" cy="11710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7838" y="314287"/>
            <a:ext cx="79791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Chuyển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Slide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từ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dạng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tĩnh</a:t>
            </a:r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sang </a:t>
            </a:r>
            <a:r>
              <a:rPr lang="en-US" sz="40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động</a:t>
            </a:r>
            <a:endParaRPr lang="en-US" sz="4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901" y="2691685"/>
            <a:ext cx="1126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 smtClean="0"/>
              <a:t>-TRANSITIONS</a:t>
            </a:r>
            <a:r>
              <a:rPr lang="en-US" sz="3600" dirty="0"/>
              <a:t>: </a:t>
            </a:r>
            <a:r>
              <a:rPr lang="en-US" sz="3600" dirty="0" err="1"/>
              <a:t>chuyển</a:t>
            </a:r>
            <a:r>
              <a:rPr lang="en-US" sz="3600" dirty="0"/>
              <a:t> </a:t>
            </a:r>
            <a:r>
              <a:rPr lang="en-US" sz="3600" dirty="0" err="1"/>
              <a:t>silde</a:t>
            </a:r>
            <a:r>
              <a:rPr lang="en-US" sz="3600" dirty="0"/>
              <a:t>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tĩnh</a:t>
            </a:r>
            <a:r>
              <a:rPr lang="en-US" sz="3600" dirty="0"/>
              <a:t> sang </a:t>
            </a:r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 smtClean="0"/>
              <a:t>động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44901" y="5370490"/>
            <a:ext cx="11703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 NIMATIONS</a:t>
            </a:r>
            <a:r>
              <a:rPr lang="en-US" sz="3600" dirty="0"/>
              <a:t>: </a:t>
            </a:r>
            <a:r>
              <a:rPr lang="en-US" sz="3600" dirty="0" err="1"/>
              <a:t>chuyển</a:t>
            </a:r>
            <a:r>
              <a:rPr lang="en-US" sz="3600" dirty="0"/>
              <a:t> </a:t>
            </a:r>
            <a:r>
              <a:rPr lang="en-US" sz="3600" dirty="0" err="1"/>
              <a:t>chữ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hình</a:t>
            </a:r>
            <a:r>
              <a:rPr lang="en-US" sz="3600" dirty="0"/>
              <a:t> </a:t>
            </a:r>
            <a:r>
              <a:rPr lang="en-US" sz="3600" dirty="0" err="1"/>
              <a:t>ảnh</a:t>
            </a:r>
            <a:r>
              <a:rPr lang="en-US" sz="3600" dirty="0"/>
              <a:t> </a:t>
            </a:r>
            <a:r>
              <a:rPr lang="en-US" sz="3600" dirty="0" err="1"/>
              <a:t>trong</a:t>
            </a:r>
            <a:r>
              <a:rPr lang="en-US" sz="3600" dirty="0"/>
              <a:t> slide </a:t>
            </a:r>
            <a:r>
              <a:rPr lang="en-US" sz="3600" dirty="0" err="1"/>
              <a:t>từ</a:t>
            </a:r>
            <a:r>
              <a:rPr lang="en-US" sz="3600" dirty="0"/>
              <a:t> </a:t>
            </a:r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tĩnh</a:t>
            </a:r>
            <a:r>
              <a:rPr lang="en-US" sz="3600" dirty="0"/>
              <a:t> sang </a:t>
            </a:r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động</a:t>
            </a:r>
            <a:r>
              <a:rPr lang="en-US" sz="3600" dirty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3106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0391" y="394459"/>
            <a:ext cx="102610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Phần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III: 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Tạo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bài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thuyết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trình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trên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PowerPoint:</a:t>
            </a:r>
            <a:endParaRPr 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2" y="2455090"/>
            <a:ext cx="9827817" cy="417753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472744" y="1481070"/>
            <a:ext cx="484632" cy="9784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747284" y="1476682"/>
            <a:ext cx="484632" cy="9784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021824" y="1446343"/>
            <a:ext cx="484632" cy="9784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9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27549" y="314286"/>
            <a:ext cx="37653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Tổng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kết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: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155" y="1790163"/>
            <a:ext cx="11333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Qua </a:t>
            </a:r>
            <a:r>
              <a:rPr lang="en-US" sz="2800" dirty="0" err="1" smtClean="0"/>
              <a:t>buổi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Hiểu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chức</a:t>
            </a:r>
            <a:r>
              <a:rPr lang="en-US" sz="2800" dirty="0" smtClean="0"/>
              <a:t> </a:t>
            </a:r>
            <a:r>
              <a:rPr lang="en-US" sz="2800" dirty="0" err="1" smtClean="0"/>
              <a:t>năng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PowerPoint so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soạn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thuyết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Menu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Slide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kiến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áp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6366" y="4868214"/>
            <a:ext cx="8500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CẢM ƠN CÁC BẠN. HẸN GẶP LẠI!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3" y="4358446"/>
            <a:ext cx="3237399" cy="21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6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</dc:creator>
  <cp:lastModifiedBy>Luan</cp:lastModifiedBy>
  <cp:revision>10</cp:revision>
  <dcterms:created xsi:type="dcterms:W3CDTF">2018-04-06T07:40:52Z</dcterms:created>
  <dcterms:modified xsi:type="dcterms:W3CDTF">2018-04-06T12:52:38Z</dcterms:modified>
</cp:coreProperties>
</file>