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35C0120-71D0-4299-BD01-EE31337FAA0F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1EC5F63-1A78-40B6-8C8E-406D69A0DE2B}" type="slidenum">
              <a:rPr lang="fr-FR" smtClean="0"/>
              <a:t>‹#›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0120-71D0-4299-BD01-EE31337FAA0F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5F63-1A78-40B6-8C8E-406D69A0DE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0120-71D0-4299-BD01-EE31337FAA0F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5F63-1A78-40B6-8C8E-406D69A0DE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0120-71D0-4299-BD01-EE31337FAA0F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5F63-1A78-40B6-8C8E-406D69A0DE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0120-71D0-4299-BD01-EE31337FAA0F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5F63-1A78-40B6-8C8E-406D69A0DE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0120-71D0-4299-BD01-EE31337FAA0F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5F63-1A78-40B6-8C8E-406D69A0DE2B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0120-71D0-4299-BD01-EE31337FAA0F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5F63-1A78-40B6-8C8E-406D69A0DE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0120-71D0-4299-BD01-EE31337FAA0F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5F63-1A78-40B6-8C8E-406D69A0DE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0120-71D0-4299-BD01-EE31337FAA0F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5F63-1A78-40B6-8C8E-406D69A0DE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0120-71D0-4299-BD01-EE31337FAA0F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5F63-1A78-40B6-8C8E-406D69A0DE2B}" type="slidenum">
              <a:rPr lang="fr-FR" smtClean="0"/>
              <a:t>‹#›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0120-71D0-4299-BD01-EE31337FAA0F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5F63-1A78-40B6-8C8E-406D69A0DE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35C0120-71D0-4299-BD01-EE31337FAA0F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1EC5F63-1A78-40B6-8C8E-406D69A0DE2B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GR 5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Frederique</a:t>
            </a:r>
            <a:endParaRPr lang="fr-FR" dirty="0" smtClean="0"/>
          </a:p>
          <a:p>
            <a:r>
              <a:rPr lang="fr-FR" dirty="0" err="1" smtClean="0"/>
              <a:t>Sofiene</a:t>
            </a:r>
            <a:endParaRPr lang="fr-FR" dirty="0"/>
          </a:p>
          <a:p>
            <a:r>
              <a:rPr lang="fr-FR" dirty="0" smtClean="0"/>
              <a:t>Alexandre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91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26791"/>
            <a:ext cx="7024744" cy="1143000"/>
          </a:xfrm>
        </p:spPr>
        <p:txBody>
          <a:bodyPr/>
          <a:lstStyle/>
          <a:p>
            <a:r>
              <a:rPr lang="fr-FR" dirty="0" smtClean="0"/>
              <a:t>Jenkins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447" y="1484784"/>
            <a:ext cx="6777317" cy="3508977"/>
          </a:xfrm>
        </p:spPr>
        <p:txBody>
          <a:bodyPr/>
          <a:lstStyle/>
          <a:p>
            <a:r>
              <a:rPr lang="fr-FR" dirty="0" smtClean="0"/>
              <a:t>Avantages :</a:t>
            </a:r>
          </a:p>
          <a:p>
            <a:pPr marL="68580" indent="0">
              <a:buNone/>
            </a:pPr>
            <a:r>
              <a:rPr lang="fr-FR" dirty="0" smtClean="0"/>
              <a:t>- </a:t>
            </a:r>
            <a:r>
              <a:rPr lang="fr-FR" sz="2000" dirty="0"/>
              <a:t>Les</a:t>
            </a:r>
            <a:r>
              <a:rPr lang="fr-FR" sz="2000" b="1" dirty="0"/>
              <a:t> </a:t>
            </a:r>
            <a:r>
              <a:rPr lang="fr-FR" sz="2000" dirty="0"/>
              <a:t>mises à jour sont déployées plus rapidement, et l’automatisation permet d’éviter les erreurs humaines.</a:t>
            </a:r>
            <a:endParaRPr lang="fr-F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48680"/>
            <a:ext cx="2317800" cy="1542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90106"/>
            <a:ext cx="6876256" cy="386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3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ELK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Avantages  :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80928"/>
            <a:ext cx="5693401" cy="2509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620688"/>
            <a:ext cx="37052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024744" cy="11430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20888"/>
            <a:ext cx="4896544" cy="2376264"/>
          </a:xfrm>
        </p:spPr>
      </p:pic>
    </p:spTree>
    <p:extLst>
      <p:ext uri="{BB962C8B-B14F-4D97-AF65-F5344CB8AC3E}">
        <p14:creationId xmlns:p14="http://schemas.microsoft.com/office/powerpoint/2010/main" val="204319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smtClean="0"/>
              <a:t>Les Travaux effectués</a:t>
            </a:r>
          </a:p>
          <a:p>
            <a:endParaRPr lang="fr-FR" dirty="0"/>
          </a:p>
          <a:p>
            <a:r>
              <a:rPr lang="fr-FR" dirty="0" smtClean="0"/>
              <a:t>Présentation des taches</a:t>
            </a:r>
          </a:p>
          <a:p>
            <a:endParaRPr lang="fr-FR" dirty="0"/>
          </a:p>
          <a:p>
            <a:r>
              <a:rPr lang="fr-FR" dirty="0" smtClean="0"/>
              <a:t>Github</a:t>
            </a:r>
          </a:p>
          <a:p>
            <a:endParaRPr lang="fr-FR" dirty="0"/>
          </a:p>
          <a:p>
            <a:r>
              <a:rPr lang="fr-FR" dirty="0" smtClean="0"/>
              <a:t>Choix du langage de développement</a:t>
            </a:r>
          </a:p>
          <a:p>
            <a:endParaRPr lang="fr-FR" dirty="0"/>
          </a:p>
          <a:p>
            <a:r>
              <a:rPr lang="fr-FR" dirty="0" smtClean="0"/>
              <a:t>Ansible</a:t>
            </a:r>
          </a:p>
          <a:p>
            <a:endParaRPr lang="fr-FR" dirty="0"/>
          </a:p>
          <a:p>
            <a:r>
              <a:rPr lang="fr-FR" dirty="0" smtClean="0"/>
              <a:t>Docker </a:t>
            </a:r>
          </a:p>
          <a:p>
            <a:endParaRPr lang="fr-FR" dirty="0"/>
          </a:p>
          <a:p>
            <a:r>
              <a:rPr lang="fr-FR" dirty="0" smtClean="0"/>
              <a:t>Jenkins  CI/CD</a:t>
            </a:r>
          </a:p>
          <a:p>
            <a:endParaRPr lang="fr-FR" dirty="0"/>
          </a:p>
          <a:p>
            <a:r>
              <a:rPr lang="fr-FR" dirty="0" smtClean="0"/>
              <a:t>ELK</a:t>
            </a:r>
          </a:p>
          <a:p>
            <a:endParaRPr lang="fr-FR" dirty="0"/>
          </a:p>
          <a:p>
            <a:r>
              <a:rPr lang="fr-FR" dirty="0" smtClean="0"/>
              <a:t>Résumé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83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Are You </a:t>
            </a:r>
            <a:r>
              <a:rPr lang="fr-FR" dirty="0" err="1" smtClean="0"/>
              <a:t>Here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equipe</a:t>
            </a:r>
            <a:r>
              <a:rPr lang="fr-FR" dirty="0" smtClean="0"/>
              <a:t> :</a:t>
            </a:r>
          </a:p>
          <a:p>
            <a:endParaRPr lang="fr-FR" dirty="0"/>
          </a:p>
          <a:p>
            <a:r>
              <a:rPr lang="fr-FR" dirty="0" err="1" smtClean="0"/>
              <a:t>Frederique</a:t>
            </a:r>
            <a:r>
              <a:rPr lang="fr-FR" dirty="0" smtClean="0"/>
              <a:t> : DEV</a:t>
            </a:r>
          </a:p>
          <a:p>
            <a:r>
              <a:rPr lang="fr-FR" dirty="0" err="1" smtClean="0"/>
              <a:t>Sofiene</a:t>
            </a:r>
            <a:r>
              <a:rPr lang="fr-FR" dirty="0" smtClean="0"/>
              <a:t> : DEV</a:t>
            </a:r>
          </a:p>
          <a:p>
            <a:r>
              <a:rPr lang="fr-FR" dirty="0" smtClean="0"/>
              <a:t>Alexandre : </a:t>
            </a:r>
            <a:r>
              <a:rPr lang="fr-FR" dirty="0" err="1" smtClean="0"/>
              <a:t>Sysadmin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413960"/>
            <a:ext cx="2847975" cy="202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Travaux effectués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Tableau des taches </a:t>
            </a:r>
            <a:endParaRPr lang="fr-F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24944"/>
            <a:ext cx="6381963" cy="15234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81" y="4304324"/>
            <a:ext cx="6768752" cy="191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1143000"/>
          </a:xfrm>
        </p:spPr>
        <p:txBody>
          <a:bodyPr/>
          <a:lstStyle/>
          <a:p>
            <a:r>
              <a:rPr lang="fr-FR" dirty="0"/>
              <a:t>Les Travaux effectués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85" y="1715297"/>
            <a:ext cx="2760295" cy="23813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13" y="1763510"/>
            <a:ext cx="2642967" cy="2304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02885"/>
            <a:ext cx="2856329" cy="2427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414" y="4002885"/>
            <a:ext cx="251706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Github (versionnig )</a:t>
            </a:r>
            <a:endParaRPr lang="fr-F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2409583"/>
            <a:ext cx="6777037" cy="3337409"/>
          </a:xfrm>
        </p:spPr>
      </p:pic>
    </p:spTree>
    <p:extLst>
      <p:ext uri="{BB962C8B-B14F-4D97-AF65-F5344CB8AC3E}">
        <p14:creationId xmlns:p14="http://schemas.microsoft.com/office/powerpoint/2010/main" val="160340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Choix du langage de </a:t>
            </a:r>
            <a:r>
              <a:rPr lang="fr-FR" dirty="0" smtClean="0"/>
              <a:t> développement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: Avantages</a:t>
            </a:r>
          </a:p>
          <a:p>
            <a:endParaRPr lang="fr-FR" dirty="0"/>
          </a:p>
          <a:p>
            <a:pPr>
              <a:buFontTx/>
              <a:buChar char="-"/>
            </a:pPr>
            <a:r>
              <a:rPr lang="fr-FR" dirty="0" smtClean="0"/>
              <a:t>Prise en main rapide</a:t>
            </a:r>
          </a:p>
          <a:p>
            <a:pPr>
              <a:buFontTx/>
              <a:buChar char="-"/>
            </a:pPr>
            <a:r>
              <a:rPr lang="fr-FR" dirty="0" smtClean="0"/>
              <a:t>Syntaxe simple</a:t>
            </a:r>
          </a:p>
          <a:p>
            <a:pPr>
              <a:buFontTx/>
              <a:buChar char="-"/>
            </a:pPr>
            <a:r>
              <a:rPr lang="fr-FR" dirty="0" smtClean="0"/>
              <a:t>Large bibliothèque d’outils</a:t>
            </a:r>
          </a:p>
          <a:p>
            <a:pPr>
              <a:buFontTx/>
              <a:buChar char="-"/>
            </a:pPr>
            <a:r>
              <a:rPr lang="fr-FR" dirty="0" smtClean="0"/>
              <a:t>Gestion automatique de la mémoire</a:t>
            </a:r>
          </a:p>
          <a:p>
            <a:pPr>
              <a:buFontTx/>
              <a:buChar char="-"/>
            </a:pPr>
            <a:r>
              <a:rPr lang="fr-FR" dirty="0" smtClean="0"/>
              <a:t>Utilisation de Flask</a:t>
            </a:r>
            <a:r>
              <a:rPr lang="fr-FR" dirty="0"/>
              <a:t> </a:t>
            </a:r>
            <a:r>
              <a:rPr lang="fr-FR" dirty="0" smtClean="0"/>
              <a:t>web server 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800709"/>
            <a:ext cx="2208398" cy="1080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442681"/>
            <a:ext cx="2357810" cy="9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214" y="548680"/>
            <a:ext cx="7024744" cy="1143000"/>
          </a:xfrm>
        </p:spPr>
        <p:txBody>
          <a:bodyPr/>
          <a:lstStyle/>
          <a:p>
            <a:r>
              <a:rPr lang="fr-FR" dirty="0" smtClean="0"/>
              <a:t>Ansible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089" y="1772816"/>
            <a:ext cx="6777317" cy="3508977"/>
          </a:xfrm>
        </p:spPr>
        <p:txBody>
          <a:bodyPr/>
          <a:lstStyle/>
          <a:p>
            <a:r>
              <a:rPr lang="fr-FR" dirty="0" smtClean="0"/>
              <a:t>Avantages : </a:t>
            </a:r>
          </a:p>
          <a:p>
            <a:pPr marL="68580" indent="0">
              <a:buNone/>
            </a:pPr>
            <a:r>
              <a:rPr lang="fr-FR" dirty="0" smtClean="0"/>
              <a:t>- Simple </a:t>
            </a:r>
            <a:r>
              <a:rPr lang="fr-FR" dirty="0"/>
              <a:t>: </a:t>
            </a:r>
            <a:r>
              <a:rPr lang="fr-FR" b="1" dirty="0"/>
              <a:t>Ansible</a:t>
            </a:r>
            <a:r>
              <a:rPr lang="fr-FR" dirty="0"/>
              <a:t> utilise une syntaxe simple écrite en YAML. Aucune compétence en programmation particulière n'est nécessaire pour créer les </a:t>
            </a:r>
            <a:r>
              <a:rPr lang="fr-FR" b="1" dirty="0" err="1"/>
              <a:t>playbooks</a:t>
            </a:r>
            <a:r>
              <a:rPr lang="fr-FR" dirty="0"/>
              <a:t> d'</a:t>
            </a:r>
            <a:r>
              <a:rPr lang="fr-FR" b="1" dirty="0"/>
              <a:t>Ansible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483" y="188641"/>
            <a:ext cx="1924050" cy="1296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7" y="3861048"/>
            <a:ext cx="6635924" cy="272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392923"/>
            <a:ext cx="7024744" cy="1143000"/>
          </a:xfrm>
        </p:spPr>
        <p:txBody>
          <a:bodyPr/>
          <a:lstStyle/>
          <a:p>
            <a:r>
              <a:rPr lang="fr-FR" dirty="0" smtClean="0"/>
              <a:t>Docker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543594"/>
            <a:ext cx="6777317" cy="3508977"/>
          </a:xfrm>
        </p:spPr>
        <p:txBody>
          <a:bodyPr/>
          <a:lstStyle/>
          <a:p>
            <a:r>
              <a:rPr lang="fr-FR" dirty="0" smtClean="0"/>
              <a:t>Avantages :</a:t>
            </a:r>
          </a:p>
          <a:p>
            <a:r>
              <a:rPr lang="fr-FR" dirty="0"/>
              <a:t>Le grand </a:t>
            </a:r>
            <a:r>
              <a:rPr lang="fr-FR" b="1" dirty="0"/>
              <a:t>avantage</a:t>
            </a:r>
            <a:r>
              <a:rPr lang="fr-FR" dirty="0"/>
              <a:t> de </a:t>
            </a:r>
            <a:r>
              <a:rPr lang="fr-FR" b="1" dirty="0"/>
              <a:t>Docker</a:t>
            </a:r>
            <a:r>
              <a:rPr lang="fr-FR" dirty="0"/>
              <a:t> </a:t>
            </a:r>
            <a:r>
              <a:rPr lang="fr-FR" dirty="0" smtClean="0"/>
              <a:t>est sa </a:t>
            </a:r>
            <a:r>
              <a:rPr lang="fr-FR" dirty="0"/>
              <a:t>portabilité. Il est tellement portable qu'il est possible de faire tourner des images </a:t>
            </a:r>
            <a:r>
              <a:rPr lang="fr-FR" b="1" dirty="0"/>
              <a:t>Docker</a:t>
            </a:r>
            <a:r>
              <a:rPr lang="fr-FR" dirty="0"/>
              <a:t> sur des objets connectés.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60648"/>
            <a:ext cx="2657475" cy="124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24" y="4221088"/>
            <a:ext cx="3381375" cy="135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99" y="4005064"/>
            <a:ext cx="4497089" cy="234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703</TotalTime>
  <Words>100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Soutenance GR 5</vt:lpstr>
      <vt:lpstr>Plan</vt:lpstr>
      <vt:lpstr>Are You Here</vt:lpstr>
      <vt:lpstr>Les Travaux effectués </vt:lpstr>
      <vt:lpstr>Les Travaux effectués</vt:lpstr>
      <vt:lpstr>Github (versionnig )</vt:lpstr>
      <vt:lpstr>Choix du langage de  développement</vt:lpstr>
      <vt:lpstr>Ansible</vt:lpstr>
      <vt:lpstr>Docker </vt:lpstr>
      <vt:lpstr>Jenkins</vt:lpstr>
      <vt:lpstr>ELK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GR 5</dc:title>
  <dc:creator>labidi</dc:creator>
  <cp:lastModifiedBy>labidi</cp:lastModifiedBy>
  <cp:revision>16</cp:revision>
  <dcterms:created xsi:type="dcterms:W3CDTF">2021-05-02T10:50:57Z</dcterms:created>
  <dcterms:modified xsi:type="dcterms:W3CDTF">2021-05-02T22:34:43Z</dcterms:modified>
</cp:coreProperties>
</file>