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2" r:id="rId4"/>
    <p:sldId id="286" r:id="rId5"/>
    <p:sldId id="263" r:id="rId6"/>
    <p:sldId id="264" r:id="rId7"/>
    <p:sldId id="276" r:id="rId8"/>
    <p:sldId id="265" r:id="rId9"/>
    <p:sldId id="277" r:id="rId10"/>
    <p:sldId id="291" r:id="rId11"/>
    <p:sldId id="267" r:id="rId12"/>
    <p:sldId id="268" r:id="rId13"/>
    <p:sldId id="278" r:id="rId14"/>
    <p:sldId id="280" r:id="rId15"/>
    <p:sldId id="292" r:id="rId16"/>
    <p:sldId id="271" r:id="rId17"/>
    <p:sldId id="273" r:id="rId18"/>
    <p:sldId id="282" r:id="rId19"/>
    <p:sldId id="272" r:id="rId20"/>
    <p:sldId id="283" r:id="rId21"/>
    <p:sldId id="275" r:id="rId22"/>
    <p:sldId id="285" r:id="rId23"/>
    <p:sldId id="274" r:id="rId24"/>
    <p:sldId id="287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4211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2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E8FA7A4F-EEAC-4E4E-9865-BEB0DCD19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0EF054F-260A-431E-AAF4-3DE8838799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9B279-77A0-4D5D-AA95-121B291FFA13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EDAA1CE-E511-4B51-975D-38923F5D2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B1F1D81-1F94-4978-809D-41A09AFF2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9FDC-4717-454C-9AF9-FE2CE85BCD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8900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668B-DF7F-479D-A177-581576E77914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1468-D5DD-4CA6-9B12-A93B46295C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61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C61695E-CD95-4720-9506-8FCBD2C97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05CB-75C6-4F94-BB9C-3A9D43A953C7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9228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A8-FD02-458E-8B90-9EC594AC4F43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9818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737B-B9F3-4FBF-B319-1A0AB0DA14EE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7791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2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9732-1442-4B7F-AD51-37987E502C7F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6021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42B2-47A1-43D6-851B-E9EF8653DB4D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7697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5C1-3A1B-4E2A-ACE5-F5E503E344EF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7445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BE60-DA2C-4814-8384-BC1C510167A6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2274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2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6BC1-411C-4BAA-BD22-3B058028B59A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0742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B411-4EBE-4ECE-A250-75011FA87721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0849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6AA8-9897-49D2-8903-56FD78E0F135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9384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118D-B697-4427-9D67-F881EC853BBE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78786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6CBE26B-9904-4F18-BC3D-FA9A8608074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083-B66D-4717-BAA9-33DB125D8B12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Ульяновск г.2021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473E-305C-46D6-B084-E99FE8A17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56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96CA3C-502E-415A-8340-85244F5C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73151"/>
            <a:ext cx="7772400" cy="9874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Курсовая работа </a:t>
            </a:r>
            <a:b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Этап №1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B340FD4-78DE-476A-AE67-FFEFF85B2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9953"/>
            <a:ext cx="6858000" cy="165576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Автосалон «Корыто»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5BD977-C685-412B-8E7D-2DE5CC3F70BD}"/>
              </a:ext>
            </a:extLst>
          </p:cNvPr>
          <p:cNvSpPr txBox="1"/>
          <p:nvPr/>
        </p:nvSpPr>
        <p:spPr>
          <a:xfrm>
            <a:off x="6307810" y="3710941"/>
            <a:ext cx="2836190" cy="120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Выполнили:</a:t>
            </a:r>
          </a:p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Студенты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ИСЭбд-21</a:t>
            </a:r>
          </a:p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Раков Максим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Гильманов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 Артур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2B9E18-FE0D-4604-BA39-9498DF4D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5044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363" y="117991"/>
            <a:ext cx="7886700" cy="1325563"/>
          </a:xfrm>
        </p:spPr>
        <p:txBody>
          <a:bodyPr/>
          <a:lstStyle/>
          <a:p>
            <a:r>
              <a:rPr lang="ru-RU" dirty="0" smtClean="0"/>
              <a:t>Форма списка </a:t>
            </a:r>
            <a:r>
              <a:rPr lang="ru-RU" dirty="0" err="1" smtClean="0"/>
              <a:t>автомобилей.Сотрудник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38891" y="1311402"/>
            <a:ext cx="4044019" cy="4351338"/>
          </a:xfrm>
        </p:spPr>
        <p:txBody>
          <a:bodyPr/>
          <a:lstStyle/>
          <a:p>
            <a:r>
              <a:rPr lang="en-US" dirty="0" smtClean="0"/>
              <a:t>CRUD </a:t>
            </a:r>
            <a:r>
              <a:rPr lang="ru-RU" dirty="0" smtClean="0"/>
              <a:t>списка автомобилей</a:t>
            </a:r>
          </a:p>
          <a:p>
            <a:r>
              <a:rPr lang="ru-RU" dirty="0" smtClean="0"/>
              <a:t>При нажатии «Добавить» появляется форма, которую нужно заполнить для ввода новой записи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Ульяновск г.2021</a:t>
            </a:r>
            <a:endParaRPr lang="en-US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173" y="1313627"/>
            <a:ext cx="4623288" cy="329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634" y="3461500"/>
            <a:ext cx="3786735" cy="21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2188F2-7201-49F6-BB7B-1A9FBBF3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списка автомобилей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620FB6-EF67-4312-9F50-70D37ADC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07" y="4053017"/>
            <a:ext cx="8013548" cy="2372497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 может получить список </a:t>
            </a:r>
            <a:r>
              <a:rPr lang="ru-RU" dirty="0" smtClean="0"/>
              <a:t>автомобилей </a:t>
            </a:r>
            <a:r>
              <a:rPr lang="ru-RU" dirty="0"/>
              <a:t>по </a:t>
            </a:r>
            <a:r>
              <a:rPr lang="ru-RU" dirty="0" smtClean="0"/>
              <a:t>выбранной марки и модели. </a:t>
            </a:r>
            <a:endParaRPr lang="ru-RU" dirty="0"/>
          </a:p>
          <a:p>
            <a:r>
              <a:rPr lang="ru-RU" dirty="0"/>
              <a:t>Пользователь </a:t>
            </a:r>
            <a:r>
              <a:rPr lang="ru-RU" dirty="0" smtClean="0"/>
              <a:t>указывает </a:t>
            </a:r>
            <a:r>
              <a:rPr lang="ru-RU" dirty="0"/>
              <a:t>формат </a:t>
            </a:r>
            <a:r>
              <a:rPr lang="ru-RU" dirty="0" smtClean="0"/>
              <a:t>файла, указывает </a:t>
            </a:r>
            <a:r>
              <a:rPr lang="ru-RU" dirty="0"/>
              <a:t>имя и место сохранения файла и получает </a:t>
            </a:r>
            <a:r>
              <a:rPr lang="ru-RU" dirty="0" smtClean="0"/>
              <a:t>нужные ему список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A2F9785-2588-40AC-913D-0B3D2565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974" y="1689400"/>
            <a:ext cx="4690289" cy="246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3498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ECB3FE5A-577E-4082-ACF0-59859143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3CF7CF-33C2-4B98-8364-B8EE2FC7809D}"/>
              </a:ext>
            </a:extLst>
          </p:cNvPr>
          <p:cNvSpPr txBox="1"/>
          <p:nvPr/>
        </p:nvSpPr>
        <p:spPr>
          <a:xfrm>
            <a:off x="170481" y="604298"/>
            <a:ext cx="936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 выводе в doc-файл </a:t>
            </a: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клиент увидит: : 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46071D-4A73-435F-B94A-F664F767D7C6}"/>
              </a:ext>
            </a:extLst>
          </p:cNvPr>
          <p:cNvSpPr txBox="1"/>
          <p:nvPr/>
        </p:nvSpPr>
        <p:spPr>
          <a:xfrm>
            <a:off x="228146" y="3489725"/>
            <a:ext cx="936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 выводе в </a:t>
            </a:r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xls-файл клиент увидит: 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547" y="3909755"/>
            <a:ext cx="6414701" cy="198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418" y="1088682"/>
            <a:ext cx="6496050" cy="219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03324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списка затрат. Сотрудник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630" y="1606684"/>
            <a:ext cx="3531226" cy="4351338"/>
          </a:xfrm>
        </p:spPr>
        <p:txBody>
          <a:bodyPr/>
          <a:lstStyle/>
          <a:p>
            <a:pPr marL="0" indent="0"/>
            <a:r>
              <a:rPr lang="en-US" dirty="0" smtClean="0"/>
              <a:t>CRUD</a:t>
            </a:r>
            <a:r>
              <a:rPr lang="ru-RU" dirty="0" smtClean="0"/>
              <a:t> списка затрат</a:t>
            </a:r>
          </a:p>
          <a:p>
            <a:pPr marL="0" indent="0"/>
            <a:r>
              <a:rPr lang="ru-RU" dirty="0" smtClean="0"/>
              <a:t>По нажатию «Добавить» всплывает окно, где можно выбрать статью затрат и соответствующую ей покупку  и по итогу рассчитать сумму.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170" y="1636771"/>
            <a:ext cx="5020830" cy="361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1585" y="4072863"/>
            <a:ext cx="2964180" cy="208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260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Оплата.Клиент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070" y="4176583"/>
            <a:ext cx="7265773" cy="2213983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Клиент оплачивает свои покупки на форме «Оплата».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054" y="1352292"/>
            <a:ext cx="4733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1143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412" y="20036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Форма получения отчета за определенный период. Сотрудник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043" y="1908003"/>
            <a:ext cx="2965622" cy="4351338"/>
          </a:xfrm>
        </p:spPr>
        <p:txBody>
          <a:bodyPr/>
          <a:lstStyle/>
          <a:p>
            <a:r>
              <a:rPr lang="ru-RU" dirty="0" smtClean="0"/>
              <a:t>Выбирая нужный период, можно получить отчет по проданным авто и оплатам по ним.</a:t>
            </a:r>
          </a:p>
          <a:p>
            <a:r>
              <a:rPr lang="ru-RU" dirty="0" smtClean="0"/>
              <a:t>Отчет можно получить выводом на форму или на почту в </a:t>
            </a:r>
            <a:r>
              <a:rPr lang="en-US" dirty="0" smtClean="0"/>
              <a:t>PDF</a:t>
            </a:r>
            <a:r>
              <a:rPr lang="ru-RU" dirty="0" smtClean="0"/>
              <a:t> файле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Ульяновск г.2021</a:t>
            </a:r>
            <a:endParaRPr lang="en-US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835" y="1813078"/>
            <a:ext cx="5940425" cy="222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186842"/>
            <a:ext cx="5940425" cy="20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2FD670-84A7-475E-B9D2-51510E24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Отчет.Клиент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BD3DB2-CD94-4979-9DFC-C21C87D6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4139"/>
            <a:ext cx="7886700" cy="4351338"/>
          </a:xfrm>
        </p:spPr>
        <p:txBody>
          <a:bodyPr/>
          <a:lstStyle/>
          <a:p>
            <a:r>
              <a:rPr lang="ru-RU" dirty="0"/>
              <a:t>Пользователь может получить сведения по </a:t>
            </a:r>
            <a:r>
              <a:rPr lang="ru-RU" dirty="0" smtClean="0"/>
              <a:t>покупкам </a:t>
            </a:r>
            <a:r>
              <a:rPr lang="ru-RU" dirty="0"/>
              <a:t>за период с указанием </a:t>
            </a:r>
            <a:r>
              <a:rPr lang="ru-RU" dirty="0" smtClean="0"/>
              <a:t>трат </a:t>
            </a:r>
            <a:r>
              <a:rPr lang="ru-RU" dirty="0"/>
              <a:t>за </a:t>
            </a:r>
            <a:r>
              <a:rPr lang="ru-RU" dirty="0" smtClean="0"/>
              <a:t>покупку.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15C6C10-CF1A-4E6C-AB14-D73259FC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132" y="2615000"/>
            <a:ext cx="63531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0923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1DDA72-5A74-4DA5-B440-8699A80D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5772"/>
            <a:ext cx="7886700" cy="1414918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Диаграмма вариантов </a:t>
            </a:r>
            <a:r>
              <a:rPr lang="ru-RU" dirty="0" err="1" smtClean="0"/>
              <a:t>использования.Клиент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32DB31C5-83BC-4F26-8C93-56EF94BB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s://sun9-38.userapi.com/impf/hNztBzym0M3153NN-qN0KO_UfhwoHHHsX3MXUQ/Nb4JA_GNBIc.jpg?size=1201x642&amp;quality=96&amp;sign=1bf19bebbe23a8ff7002015466e44030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32" y="1675081"/>
            <a:ext cx="7817708" cy="4758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17434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Диаграмма вариантов </a:t>
            </a:r>
            <a:r>
              <a:rPr lang="ru-RU" dirty="0" err="1" smtClean="0"/>
              <a:t>использования.Сотрудник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https://sun9-66.userapi.com/impg/VW9LIU_VIej7g3GWzkBnW4FiaSAtIVy1wbFF1w/Oj599dYtvY8.jpg?size=776x520&amp;quality=96&amp;sign=86e46494baa48c1d9a96ce55b6fae1cc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883" y="1594150"/>
            <a:ext cx="7391400" cy="4953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063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F38C1B-E28D-40CA-A4DA-B906D7F3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</a:t>
            </a:r>
            <a:r>
              <a:rPr lang="ru-RU" dirty="0" err="1" smtClean="0"/>
              <a:t>последовательности.Клиент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31F157EC-8BD9-4AAB-B585-FC9905DB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14450"/>
            <a:ext cx="8534400" cy="456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77399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4493B3-6D7F-4AE2-8641-779B852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CE8C94-E629-48B4-91C1-AB1D73B4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3" y="1683484"/>
            <a:ext cx="75062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Автоцентр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«Корыто» представляет возможность клиентам приобрести неплохой автомобиль. Основная задача – ведение учета затрат покупателей и автомобилей в </a:t>
            </a:r>
            <a:r>
              <a:rPr lang="ru-RU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автоцентре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 формировании покупки, клиент должен выбрать подходящие ему характеристики машины.</a:t>
            </a:r>
          </a:p>
          <a:p>
            <a:pPr marL="0" indent="0">
              <a:buNone/>
            </a:pPr>
            <a:endParaRPr lang="ru-RU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D3BF1E2-CF42-4198-A3DC-EDE581D5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1450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</a:t>
            </a:r>
            <a:r>
              <a:rPr lang="ru-RU" dirty="0" err="1" smtClean="0"/>
              <a:t>последовательности.Сотрудник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 t="3764"/>
          <a:stretch>
            <a:fillRect/>
          </a:stretch>
        </p:blipFill>
        <p:spPr bwMode="auto">
          <a:xfrm>
            <a:off x="752475" y="1869989"/>
            <a:ext cx="7639050" cy="324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5119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6E8850-764A-4CFB-8DE7-B5AE93EA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81111"/>
          </a:xfrm>
        </p:spPr>
        <p:txBody>
          <a:bodyPr/>
          <a:lstStyle/>
          <a:p>
            <a:r>
              <a:rPr lang="ru-RU" dirty="0"/>
              <a:t>Диаграмма развертывания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DC30D8-3444-4353-8E1D-790E1268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82" y="1960222"/>
            <a:ext cx="2835728" cy="4286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Описывает:</a:t>
            </a:r>
          </a:p>
          <a:p>
            <a:pPr marL="0" indent="0">
              <a:buNone/>
            </a:pPr>
            <a:r>
              <a:rPr lang="ru-RU" dirty="0"/>
              <a:t>Используемые аппаратные узлы: </a:t>
            </a:r>
          </a:p>
          <a:p>
            <a:r>
              <a:rPr lang="ru-RU" dirty="0"/>
              <a:t>- сервер </a:t>
            </a:r>
            <a:r>
              <a:rPr lang="ru-RU" dirty="0" smtClean="0"/>
              <a:t>БД.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Используемые артефакты (ПО): </a:t>
            </a:r>
          </a:p>
          <a:p>
            <a:r>
              <a:rPr lang="en-US" dirty="0" smtClean="0"/>
              <a:t> </a:t>
            </a:r>
            <a:r>
              <a:rPr lang="ru-RU" dirty="0"/>
              <a:t>веб</a:t>
            </a:r>
            <a:r>
              <a:rPr lang="en-US" dirty="0"/>
              <a:t>-</a:t>
            </a:r>
            <a:r>
              <a:rPr lang="ru-RU" dirty="0"/>
              <a:t>браузер</a:t>
            </a:r>
            <a:r>
              <a:rPr lang="en-US" dirty="0"/>
              <a:t>, </a:t>
            </a:r>
            <a:r>
              <a:rPr lang="ru-RU" dirty="0"/>
              <a:t>СУБД </a:t>
            </a:r>
            <a:r>
              <a:rPr lang="en-US" dirty="0"/>
              <a:t>MS SQL, Windows Forms</a:t>
            </a:r>
            <a:endParaRPr lang="ru-RU" dirty="0"/>
          </a:p>
          <a:p>
            <a:pPr>
              <a:buNone/>
            </a:pPr>
            <a:r>
              <a:rPr lang="ru-RU" dirty="0" smtClean="0"/>
              <a:t>Используемая</a:t>
            </a:r>
            <a:r>
              <a:rPr lang="en-US" dirty="0" smtClean="0"/>
              <a:t> </a:t>
            </a:r>
            <a:r>
              <a:rPr lang="ru-RU" dirty="0" smtClean="0"/>
              <a:t>архитектура </a:t>
            </a:r>
            <a:r>
              <a:rPr lang="en-US" dirty="0" smtClean="0"/>
              <a:t>DAL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8D15024-B924-4F82-8F2D-45D74E75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https://sun9-19.userapi.com/impf/x8WG8SQSQVcXr51h1pDV51cGF3bl8pc4a3zy4Q/Zd8lbEAntU0.jpg?size=794x373&amp;quality=96&amp;sign=e8790bba05e4139d46f73e986a6c7eb4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102" y="2000164"/>
            <a:ext cx="5963765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699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ED46C850-82D2-4B36-BD53-E970F4FE4CFD}"/>
              </a:ext>
            </a:extLst>
          </p:cNvPr>
          <p:cNvSpPr txBox="1">
            <a:spLocks/>
          </p:cNvSpPr>
          <p:nvPr/>
        </p:nvSpPr>
        <p:spPr>
          <a:xfrm>
            <a:off x="731623" y="1715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ru-RU" dirty="0" smtClean="0"/>
              <a:t>Диаграмма БД. Клиент</a:t>
            </a:r>
            <a:endParaRPr lang="ru-RU" dirty="0"/>
          </a:p>
        </p:txBody>
      </p:sp>
      <p:pic>
        <p:nvPicPr>
          <p:cNvPr id="8194" name="Picture 2" descr="https://sun9-11.userapi.com/impf/rCzq_CzHL8Gl9rVKjgtVNr6lV6qwbBRLuQn_3w/KJ0zsF4E64E.jpg?size=1369x544&amp;quality=96&amp;sign=fdf0c0eef0669415042c5677e8c2e919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308" y="2095950"/>
            <a:ext cx="7732103" cy="3994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1551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46C850-82D2-4B36-BD53-E970F4FE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smtClean="0"/>
              <a:t>БД. Сотрудник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31047333-4D7E-407D-B91A-A3FD9821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cdn.discordapp.com/attachments/814481779179651092/814744707283812372/unkn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7" y="1459226"/>
            <a:ext cx="6349974" cy="478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5241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3F8496-C3C4-4387-AB72-3807F3B9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DB65F5-90E1-43EB-AF3B-82208E0B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57" y="1572079"/>
            <a:ext cx="7257143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Поиск доступных </a:t>
            </a:r>
            <a:r>
              <a:rPr lang="ru-RU" dirty="0" err="1" smtClean="0"/>
              <a:t>автоцентров</a:t>
            </a:r>
            <a:r>
              <a:rPr lang="ru-RU" dirty="0" smtClean="0"/>
              <a:t> «</a:t>
            </a:r>
            <a:r>
              <a:rPr lang="ru-RU" dirty="0" err="1" smtClean="0"/>
              <a:t>Автоцентр</a:t>
            </a:r>
            <a:r>
              <a:rPr lang="ru-RU" dirty="0" smtClean="0"/>
              <a:t> </a:t>
            </a:r>
            <a:r>
              <a:rPr lang="ru-RU" dirty="0" err="1" smtClean="0"/>
              <a:t>сити</a:t>
            </a:r>
            <a:r>
              <a:rPr lang="ru-RU" dirty="0" smtClean="0"/>
              <a:t>» </a:t>
            </a:r>
            <a:r>
              <a:rPr lang="en-US" u="sng" dirty="0" smtClean="0"/>
              <a:t>https://avto-city.ru/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pPr lvl="0"/>
            <a:r>
              <a:rPr lang="ru-RU" dirty="0" smtClean="0"/>
              <a:t>Возможность </a:t>
            </a:r>
            <a:r>
              <a:rPr lang="ru-RU" dirty="0" err="1" smtClean="0"/>
              <a:t>онлайн-консультации</a:t>
            </a:r>
            <a:endParaRPr lang="ru-RU" dirty="0" smtClean="0"/>
          </a:p>
          <a:p>
            <a:pPr lvl="0"/>
            <a:r>
              <a:rPr lang="ru-RU" dirty="0" smtClean="0"/>
              <a:t>Функция подбор автомобиля</a:t>
            </a:r>
          </a:p>
          <a:p>
            <a:pPr lvl="0"/>
            <a:r>
              <a:rPr lang="en-US" dirty="0" smtClean="0"/>
              <a:t>Trade-in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lvl="0"/>
            <a:r>
              <a:rPr lang="ru-RU" dirty="0" smtClean="0"/>
              <a:t>Отсутствие возможности оставить отзыв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3C09CAF-ED41-4DFA-8CAD-412B05D9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923098"/>
            <a:ext cx="2362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" y="4677728"/>
            <a:ext cx="776097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55636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553" y="312343"/>
            <a:ext cx="7886700" cy="5584534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err="1" smtClean="0"/>
              <a:t>Автоцентр</a:t>
            </a:r>
            <a:r>
              <a:rPr lang="ru-RU" dirty="0" smtClean="0"/>
              <a:t> «БМВ» </a:t>
            </a:r>
            <a:r>
              <a:rPr lang="en-US" u="sng" dirty="0" smtClean="0"/>
              <a:t>https://www.bmw.ru/ru/index.html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Ульяновск г.2021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185" y="1655162"/>
            <a:ext cx="7463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>
              <a:latin typeface="Cambria" pitchFamily="18" charset="0"/>
            </a:endParaRPr>
          </a:p>
          <a:p>
            <a:r>
              <a:rPr lang="ru-RU" sz="2000" dirty="0" smtClean="0">
                <a:latin typeface="Cambria" pitchFamily="18" charset="0"/>
              </a:rPr>
              <a:t>+ </a:t>
            </a:r>
            <a:r>
              <a:rPr lang="ru-RU" sz="2000" dirty="0" err="1" smtClean="0">
                <a:latin typeface="Cambria" pitchFamily="18" charset="0"/>
              </a:rPr>
              <a:t>Онлайн</a:t>
            </a:r>
            <a:r>
              <a:rPr lang="ru-RU" sz="2000" dirty="0" smtClean="0">
                <a:latin typeface="Cambria" pitchFamily="18" charset="0"/>
              </a:rPr>
              <a:t> конфигуратор</a:t>
            </a:r>
          </a:p>
          <a:p>
            <a:r>
              <a:rPr lang="ru-RU" sz="2000" dirty="0">
                <a:latin typeface="Cambria" pitchFamily="18" charset="0"/>
              </a:rPr>
              <a:t>+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>
                <a:latin typeface="Cambria" pitchFamily="18" charset="0"/>
              </a:rPr>
              <a:t>Возможность </a:t>
            </a:r>
            <a:r>
              <a:rPr lang="ru-RU" sz="2000" dirty="0" smtClean="0">
                <a:latin typeface="Cambria" pitchFamily="18" charset="0"/>
              </a:rPr>
              <a:t>бронировать заказ.</a:t>
            </a:r>
          </a:p>
          <a:p>
            <a:r>
              <a:rPr lang="ru-RU" sz="2000" dirty="0" smtClean="0">
                <a:latin typeface="Cambria" pitchFamily="18" charset="0"/>
              </a:rPr>
              <a:t>Из недостатков можно отметить отсутствие </a:t>
            </a:r>
            <a:r>
              <a:rPr lang="en-US" sz="2000" dirty="0" smtClean="0">
                <a:latin typeface="Cambria" pitchFamily="18" charset="0"/>
              </a:rPr>
              <a:t>Trade-</a:t>
            </a:r>
            <a:r>
              <a:rPr lang="en-US" sz="2000" dirty="0" err="1" smtClean="0">
                <a:latin typeface="Cambria" pitchFamily="18" charset="0"/>
              </a:rPr>
              <a:t>in’a</a:t>
            </a:r>
            <a:endParaRPr lang="ru-RU" sz="2000" dirty="0">
              <a:latin typeface="Cambria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30" y="933450"/>
            <a:ext cx="6896100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146" y="3056200"/>
            <a:ext cx="6635115" cy="37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15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101C48-E8C8-45CC-92A0-385FB7B5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796" y="306473"/>
            <a:ext cx="6555921" cy="50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err="1" smtClean="0"/>
              <a:t>Автоцентр</a:t>
            </a:r>
            <a:r>
              <a:rPr lang="ru-RU" dirty="0" smtClean="0"/>
              <a:t> </a:t>
            </a:r>
            <a:r>
              <a:rPr lang="en-US" dirty="0" smtClean="0"/>
              <a:t>«LADA» </a:t>
            </a:r>
            <a:r>
              <a:rPr lang="en-US" u="sng" dirty="0" smtClean="0"/>
              <a:t>https://avnz.lada.ru/</a:t>
            </a:r>
            <a:endParaRPr lang="ru-RU" u="sng" dirty="0"/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Преимущества</a:t>
            </a:r>
            <a:r>
              <a:rPr lang="ru-RU" dirty="0"/>
              <a:t>:</a:t>
            </a:r>
          </a:p>
          <a:p>
            <a:pPr lvl="0"/>
            <a:r>
              <a:rPr lang="ru-RU" dirty="0" smtClean="0"/>
              <a:t>Интуитивно понятный интерфейс сайта</a:t>
            </a:r>
            <a:endParaRPr lang="ru-RU" dirty="0"/>
          </a:p>
          <a:p>
            <a:pPr lvl="0"/>
            <a:r>
              <a:rPr lang="ru-RU" dirty="0" smtClean="0"/>
              <a:t>Функция </a:t>
            </a:r>
            <a:r>
              <a:rPr lang="en-US" dirty="0" smtClean="0"/>
              <a:t>“</a:t>
            </a:r>
            <a:r>
              <a:rPr lang="ru-RU" dirty="0" smtClean="0"/>
              <a:t>обратный звонок</a:t>
            </a:r>
            <a:r>
              <a:rPr lang="en-US" dirty="0" smtClean="0"/>
              <a:t>”</a:t>
            </a:r>
            <a:endParaRPr lang="ru-RU" dirty="0"/>
          </a:p>
          <a:p>
            <a:pPr lvl="0"/>
            <a:r>
              <a:rPr lang="ru-RU" dirty="0" smtClean="0"/>
              <a:t>Система </a:t>
            </a:r>
            <a:r>
              <a:rPr lang="ru-RU" dirty="0"/>
              <a:t>рейтингов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  <a:r>
              <a:rPr lang="ru-RU" dirty="0"/>
              <a:t>:</a:t>
            </a:r>
          </a:p>
          <a:p>
            <a:r>
              <a:rPr lang="ru-RU" dirty="0" smtClean="0"/>
              <a:t>Отсутствие конфигуратора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7D24602-F0F7-43F3-BD87-780822EC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648" y="690433"/>
            <a:ext cx="804836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89" y="4569532"/>
            <a:ext cx="7362388" cy="149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2121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CAE427-8935-4894-8613-E1A593D0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428368"/>
            <a:ext cx="8311586" cy="1262321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Техническое задание на разработку программного </a:t>
            </a:r>
            <a:r>
              <a:rPr lang="ru-RU" dirty="0" smtClean="0"/>
              <a:t>продукта(Клиент)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10034C6-8EF7-4DB5-BB6B-ADC1E62C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735" y="6286013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8897" y="1859338"/>
            <a:ext cx="8526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ru-RU" dirty="0" smtClean="0"/>
              <a:t>Программа </a:t>
            </a:r>
            <a:r>
              <a:rPr lang="ru-RU" dirty="0" err="1" smtClean="0"/>
              <a:t>Автоцентр</a:t>
            </a:r>
            <a:r>
              <a:rPr lang="ru-RU" dirty="0" smtClean="0"/>
              <a:t> «Корыто».Клиент предназначена для ведение учета покупателей в </a:t>
            </a:r>
            <a:r>
              <a:rPr lang="ru-RU" dirty="0" err="1" smtClean="0"/>
              <a:t>автоцентре</a:t>
            </a:r>
            <a:r>
              <a:rPr lang="ru-RU" dirty="0" smtClean="0"/>
              <a:t>. </a:t>
            </a:r>
          </a:p>
          <a:p>
            <a:pPr defTabSz="914400">
              <a:defRPr/>
            </a:pPr>
            <a:r>
              <a:rPr lang="ru-RU" dirty="0" smtClean="0"/>
              <a:t>Клиенты могут: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ru-RU" dirty="0" smtClean="0"/>
              <a:t>формировать покупки, 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ru-RU" dirty="0" smtClean="0"/>
              <a:t>выбирать автомобили, которые они хотят приобрести, 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ru-RU" dirty="0" smtClean="0"/>
              <a:t>оплачивать их</a:t>
            </a:r>
          </a:p>
          <a:p>
            <a:pPr marL="285750" indent="-285750" defTabSz="914400">
              <a:defRPr/>
            </a:pPr>
            <a:r>
              <a:rPr lang="ru-RU" dirty="0" smtClean="0"/>
              <a:t>Программа предоставляет возможность получения отчетов по покупкам и затратам по ним.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endParaRPr lang="ru-RU" dirty="0" smtClean="0"/>
          </a:p>
          <a:p>
            <a:pPr defTabSz="914400"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467054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A7CAE427-8935-4894-8613-E1A593D0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7" y="428368"/>
            <a:ext cx="8311586" cy="1262321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Техническое задание на разработку программного </a:t>
            </a:r>
            <a:r>
              <a:rPr lang="ru-RU" dirty="0" smtClean="0"/>
              <a:t>продукта(Сотрудник)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325" y="1688757"/>
            <a:ext cx="8559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Программа </a:t>
            </a:r>
            <a:r>
              <a:rPr lang="ru-RU" dirty="0" err="1" smtClean="0"/>
              <a:t>Автоцентр</a:t>
            </a:r>
            <a:r>
              <a:rPr lang="ru-RU" dirty="0" smtClean="0"/>
              <a:t> «Корыто».Сотрудник предназначена для ведение учета покупателей в </a:t>
            </a:r>
            <a:r>
              <a:rPr lang="ru-RU" dirty="0" err="1" smtClean="0"/>
              <a:t>автоцентре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Сотрудники могут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работать с автомобилями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указывать затраты на покупку клиентов. </a:t>
            </a:r>
          </a:p>
          <a:p>
            <a:pPr marL="285750" indent="-285750"/>
            <a:r>
              <a:rPr lang="ru-RU" dirty="0" smtClean="0"/>
              <a:t>Программа предоставляет возможность получения отчетов по автомобилям и оплатам по ним.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9D311C-6D0A-4D85-864B-973F04B7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функционал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7EA554-28C6-461F-A2F4-B4BC9B9D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951" y="2260211"/>
            <a:ext cx="3776284" cy="289157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AA0636A-A036-48DF-9785-7CEB526D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617402-12E0-4753-BF5A-90D169718C15}"/>
              </a:ext>
            </a:extLst>
          </p:cNvPr>
          <p:cNvSpPr txBox="1"/>
          <p:nvPr/>
        </p:nvSpPr>
        <p:spPr>
          <a:xfrm>
            <a:off x="759428" y="1697721"/>
            <a:ext cx="191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u="sng" dirty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867" y="2882086"/>
            <a:ext cx="4476179" cy="179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06161" y="1762897"/>
            <a:ext cx="737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Регистрация, которая необходима для любого пользователя как клиента, так и сотрудника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03309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8A0644-C704-4981-B24D-2AEC8565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E007C9-578B-4D5A-AE8A-5DA6707F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8" y="1596904"/>
            <a:ext cx="8792307" cy="1347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Пользователь </a:t>
            </a:r>
            <a:r>
              <a:rPr lang="ru-RU" dirty="0"/>
              <a:t>вводит свой логин и пароль.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06775C3-DB6F-48D2-B2FC-CD2F1D68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8869" y="2340454"/>
            <a:ext cx="45148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Cambria" pitchFamily="18" charset="0"/>
              </a:rPr>
              <a:t>Если такой пользователь есть в системе, то происходит авторизация, открывается главная форма с которой начинает работать пользователь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Cambria" pitchFamily="18" charset="0"/>
              </a:rPr>
              <a:t> Если такой пользователь не зарегистрирован, то выдается ошибку и придется заново ввести логин и пароль, либо пройти регистрацию.</a:t>
            </a:r>
          </a:p>
          <a:p>
            <a:pPr marL="342900" indent="-342900">
              <a:buFont typeface="Courier New" pitchFamily="49" charset="0"/>
              <a:buChar char="o"/>
            </a:pPr>
            <a:endParaRPr lang="ru-RU" sz="2000" dirty="0">
              <a:latin typeface="Cambria" pitchFamily="18" charset="0"/>
            </a:endParaRP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650" y="2883372"/>
            <a:ext cx="3781425" cy="212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2928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4337" y="1843088"/>
            <a:ext cx="3645878" cy="401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 smtClean="0"/>
              <a:t>На главной форме находится меню и логотип </a:t>
            </a:r>
            <a:r>
              <a:rPr lang="ru-RU" sz="1900" dirty="0" err="1" smtClean="0"/>
              <a:t>автоцентра</a:t>
            </a:r>
            <a:r>
              <a:rPr lang="ru-RU" sz="1900" dirty="0" smtClean="0"/>
              <a:t>.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Через </a:t>
            </a:r>
            <a:r>
              <a:rPr lang="ru-RU" sz="1900" dirty="0" smtClean="0"/>
              <a:t>меню можно: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900" dirty="0" smtClean="0"/>
              <a:t>Перейти к формированию покупки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900" dirty="0" smtClean="0"/>
              <a:t>Перейти к базе данных автомобилей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900" dirty="0" smtClean="0"/>
              <a:t>Перейти к оплате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1900" dirty="0" smtClean="0"/>
              <a:t>Перейти на форму получения отчета за определенный период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5F21407-0FBB-460F-A68A-9EFA37821D5A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ru-RU" dirty="0" smtClean="0"/>
              <a:t>Главная форма. Клиент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6" y="2131799"/>
            <a:ext cx="5148647" cy="29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01896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F21407-0FBB-460F-A68A-9EFA3782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форма. Сотрудник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E42C20E-5684-4AD8-8C78-2CAA6E00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https://cdn.discordapp.com/attachments/814586250953752596/814621895847837696/unkn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42" y="1805573"/>
            <a:ext cx="5058033" cy="3483119"/>
          </a:xfrm>
          <a:prstGeom prst="rect">
            <a:avLst/>
          </a:prstGeom>
          <a:noFill/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404337" y="1843088"/>
            <a:ext cx="3645878" cy="4018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На главной форме находится меню и логотип </a:t>
            </a:r>
            <a:r>
              <a:rPr kumimoji="0" lang="ru-RU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автоцентра</a:t>
            </a: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Через меню можно: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Перейти к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базе данных автомобилей</a:t>
            </a:r>
            <a:endParaRPr kumimoji="0" lang="ru-RU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Получить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список нужных автомобилей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900" baseline="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Получить список клиентов</a:t>
            </a:r>
            <a:endParaRPr kumimoji="0" lang="ru-RU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Перейти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на форму статей затрат</a:t>
            </a:r>
            <a:endParaRPr kumimoji="0" lang="ru-RU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ru-RU" sz="1900" dirty="0" smtClean="0"/>
              <a:t>Перейти на форму получения отчета за определенный период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648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897" y="3742315"/>
            <a:ext cx="3368920" cy="171113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dirty="0" smtClean="0"/>
              <a:t>Клиент </a:t>
            </a:r>
            <a:r>
              <a:rPr lang="ru-RU" dirty="0"/>
              <a:t>может создать </a:t>
            </a:r>
            <a:r>
              <a:rPr lang="ru-RU" dirty="0" smtClean="0"/>
              <a:t>покупку выбрав все необходимые ему характеристики и при желании добавить, изменить или удалить определенный автомобиль</a:t>
            </a:r>
            <a:endParaRPr lang="ru-RU" dirty="0"/>
          </a:p>
          <a:p>
            <a:pPr marL="0" lvl="0" indent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1D6361E-3214-422C-A4AB-FCF62744D9E9}"/>
              </a:ext>
            </a:extLst>
          </p:cNvPr>
          <p:cNvSpPr txBox="1">
            <a:spLocks/>
          </p:cNvSpPr>
          <p:nvPr/>
        </p:nvSpPr>
        <p:spPr>
          <a:xfrm>
            <a:off x="731623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ru-RU" dirty="0" smtClean="0"/>
              <a:t>Формирование </a:t>
            </a:r>
            <a:r>
              <a:rPr lang="ru-RU" dirty="0" err="1" smtClean="0"/>
              <a:t>покупки.Клиент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58490" y="3688251"/>
            <a:ext cx="4046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>
                <a:latin typeface="Cambria" pitchFamily="18" charset="0"/>
              </a:rPr>
              <a:t>При нажатии кнопки добавить открывается </a:t>
            </a:r>
            <a:r>
              <a:rPr lang="ru-RU" dirty="0" smtClean="0">
                <a:latin typeface="Cambria" pitchFamily="18" charset="0"/>
              </a:rPr>
              <a:t>другая </a:t>
            </a:r>
            <a:r>
              <a:rPr lang="ru-RU" dirty="0">
                <a:latin typeface="Cambria" pitchFamily="18" charset="0"/>
              </a:rPr>
              <a:t>форма, на которой клиент может </a:t>
            </a:r>
            <a:r>
              <a:rPr lang="ru-RU" dirty="0" smtClean="0">
                <a:latin typeface="Cambria" pitchFamily="18" charset="0"/>
              </a:rPr>
              <a:t>выбрать характеристики машины, которые ему нужны</a:t>
            </a:r>
            <a:endParaRPr lang="ru-RU" dirty="0">
              <a:latin typeface="Cambria" pitchFamily="18" charset="0"/>
            </a:endParaRPr>
          </a:p>
          <a:p>
            <a:endParaRPr lang="ru-RU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30" y="1318054"/>
            <a:ext cx="4506097" cy="238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9708" y="1178012"/>
            <a:ext cx="4199880" cy="24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5575" y="5107460"/>
            <a:ext cx="3685917" cy="155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892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461</TotalTime>
  <Words>610</Words>
  <Application>Microsoft Office PowerPoint</Application>
  <PresentationFormat>Экран 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Курсовая работа  Этап №1</vt:lpstr>
      <vt:lpstr>Описание предметной области</vt:lpstr>
      <vt:lpstr>Техническое задание на разработку программного продукта(Клиент)</vt:lpstr>
      <vt:lpstr>Техническое задание на разработку программного продукта(Сотрудник)</vt:lpstr>
      <vt:lpstr>Основной функционал программы</vt:lpstr>
      <vt:lpstr>Авторизация</vt:lpstr>
      <vt:lpstr>Слайд 7</vt:lpstr>
      <vt:lpstr>Главная форма. Сотрудник</vt:lpstr>
      <vt:lpstr>Слайд 9</vt:lpstr>
      <vt:lpstr>Форма списка автомобилей.Сотрудник</vt:lpstr>
      <vt:lpstr>Получение списка автомобилей</vt:lpstr>
      <vt:lpstr>Слайд 12</vt:lpstr>
      <vt:lpstr>Форма списка затрат. Сотрудник</vt:lpstr>
      <vt:lpstr>Оплата.Клиент </vt:lpstr>
      <vt:lpstr>Форма получения отчета за определенный период. Сотрудник</vt:lpstr>
      <vt:lpstr>Отчет.Клиент</vt:lpstr>
      <vt:lpstr> Диаграмма вариантов использования.Клиент </vt:lpstr>
      <vt:lpstr> Диаграмма вариантов использования.Сотрудник </vt:lpstr>
      <vt:lpstr>Диаграмма последовательности.Клиент </vt:lpstr>
      <vt:lpstr>Диаграмма последовательности.Сотрудник</vt:lpstr>
      <vt:lpstr>Диаграмма развертывания </vt:lpstr>
      <vt:lpstr>Слайд 22</vt:lpstr>
      <vt:lpstr>Диаграмма БД. Сотрудник</vt:lpstr>
      <vt:lpstr>Аналоги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Хозяин</cp:lastModifiedBy>
  <cp:revision>64</cp:revision>
  <dcterms:created xsi:type="dcterms:W3CDTF">2020-10-04T11:23:22Z</dcterms:created>
  <dcterms:modified xsi:type="dcterms:W3CDTF">2021-02-26T07:29:26Z</dcterms:modified>
</cp:coreProperties>
</file>