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87" r:id="rId2"/>
    <p:sldId id="386" r:id="rId3"/>
    <p:sldId id="352" r:id="rId4"/>
    <p:sldId id="373" r:id="rId5"/>
    <p:sldId id="353" r:id="rId6"/>
    <p:sldId id="355" r:id="rId7"/>
    <p:sldId id="356" r:id="rId8"/>
    <p:sldId id="357" r:id="rId9"/>
    <p:sldId id="359" r:id="rId10"/>
    <p:sldId id="360" r:id="rId11"/>
    <p:sldId id="388" r:id="rId12"/>
    <p:sldId id="389" r:id="rId13"/>
    <p:sldId id="379" r:id="rId14"/>
    <p:sldId id="390" r:id="rId15"/>
    <p:sldId id="391" r:id="rId16"/>
    <p:sldId id="392" r:id="rId17"/>
    <p:sldId id="393" r:id="rId18"/>
    <p:sldId id="378" r:id="rId19"/>
    <p:sldId id="377" r:id="rId20"/>
    <p:sldId id="380" r:id="rId21"/>
    <p:sldId id="38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EE2"/>
    <a:srgbClr val="005212"/>
    <a:srgbClr val="019C00"/>
    <a:srgbClr val="01C700"/>
    <a:srgbClr val="17082E"/>
    <a:srgbClr val="D3A4FF"/>
    <a:srgbClr val="3880FF"/>
    <a:srgbClr val="147E30"/>
    <a:srgbClr val="074C65"/>
    <a:srgbClr val="0F5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98" autoAdjust="0"/>
    <p:restoredTop sz="94660"/>
  </p:normalViewPr>
  <p:slideViewPr>
    <p:cSldViewPr snapToGrid="0">
      <p:cViewPr varScale="1">
        <p:scale>
          <a:sx n="73" d="100"/>
          <a:sy n="73" d="100"/>
        </p:scale>
        <p:origin x="187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362"/>
    </p:cViewPr>
  </p:sorterViewPr>
  <p:notesViewPr>
    <p:cSldViewPr snapToGrid="0">
      <p:cViewPr varScale="1">
        <p:scale>
          <a:sx n="67" d="100"/>
          <a:sy n="67" d="100"/>
        </p:scale>
        <p:origin x="-3168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4EACA-38FD-4279-ABFE-B276D2ADA4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21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F4E96-B1D0-40F9-B430-205BFCCBD9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61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9025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Half Cen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432560" y="1577094"/>
            <a:ext cx="9433559" cy="221766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29373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m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817256" y="2656114"/>
            <a:ext cx="5254173" cy="270808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2726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te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631506" y="2432923"/>
            <a:ext cx="2880000" cy="216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214796" y="2432923"/>
            <a:ext cx="2880000" cy="216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048216" y="2432923"/>
            <a:ext cx="2880000" cy="216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67486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reativ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6801076" y="1072175"/>
            <a:ext cx="4167940" cy="4932782"/>
          </a:xfrm>
          <a:custGeom>
            <a:avLst/>
            <a:gdLst>
              <a:gd name="connsiteX0" fmla="*/ 3596540 w 4167940"/>
              <a:gd name="connsiteY0" fmla="*/ 4507069 h 4932782"/>
              <a:gd name="connsiteX1" fmla="*/ 3596540 w 4167940"/>
              <a:gd name="connsiteY1" fmla="*/ 4507069 h 4932782"/>
              <a:gd name="connsiteX2" fmla="*/ 3596539 w 4167940"/>
              <a:gd name="connsiteY2" fmla="*/ 4507069 h 4932782"/>
              <a:gd name="connsiteX3" fmla="*/ 3594359 w 4167940"/>
              <a:gd name="connsiteY3" fmla="*/ 1089014 h 4932782"/>
              <a:gd name="connsiteX4" fmla="*/ 3594359 w 4167940"/>
              <a:gd name="connsiteY4" fmla="*/ 1089015 h 4932782"/>
              <a:gd name="connsiteX5" fmla="*/ 3731949 w 4167940"/>
              <a:gd name="connsiteY5" fmla="*/ 1261523 h 4932782"/>
              <a:gd name="connsiteX6" fmla="*/ 3334049 w 4167940"/>
              <a:gd name="connsiteY6" fmla="*/ 4795192 h 4932782"/>
              <a:gd name="connsiteX7" fmla="*/ 3223265 w 4167940"/>
              <a:gd name="connsiteY7" fmla="*/ 4927393 h 4932782"/>
              <a:gd name="connsiteX8" fmla="*/ 3161542 w 4167940"/>
              <a:gd name="connsiteY8" fmla="*/ 4932782 h 4932782"/>
              <a:gd name="connsiteX9" fmla="*/ 3102562 w 4167940"/>
              <a:gd name="connsiteY9" fmla="*/ 4913802 h 4932782"/>
              <a:gd name="connsiteX10" fmla="*/ 3023952 w 4167940"/>
              <a:gd name="connsiteY10" fmla="*/ 4760274 h 4932782"/>
              <a:gd name="connsiteX11" fmla="*/ 3421851 w 4167940"/>
              <a:gd name="connsiteY11" fmla="*/ 1226604 h 4932782"/>
              <a:gd name="connsiteX12" fmla="*/ 3594359 w 4167940"/>
              <a:gd name="connsiteY12" fmla="*/ 1089014 h 4932782"/>
              <a:gd name="connsiteX13" fmla="*/ 2829929 w 4167940"/>
              <a:gd name="connsiteY13" fmla="*/ 1002939 h 4932782"/>
              <a:gd name="connsiteX14" fmla="*/ 2829929 w 4167940"/>
              <a:gd name="connsiteY14" fmla="*/ 1002939 h 4932782"/>
              <a:gd name="connsiteX15" fmla="*/ 2967519 w 4167940"/>
              <a:gd name="connsiteY15" fmla="*/ 1175447 h 4932782"/>
              <a:gd name="connsiteX16" fmla="*/ 2569619 w 4167940"/>
              <a:gd name="connsiteY16" fmla="*/ 4709116 h 4932782"/>
              <a:gd name="connsiteX17" fmla="*/ 2458835 w 4167940"/>
              <a:gd name="connsiteY17" fmla="*/ 4841317 h 4932782"/>
              <a:gd name="connsiteX18" fmla="*/ 2397112 w 4167940"/>
              <a:gd name="connsiteY18" fmla="*/ 4846706 h 4932782"/>
              <a:gd name="connsiteX19" fmla="*/ 2338132 w 4167940"/>
              <a:gd name="connsiteY19" fmla="*/ 4827726 h 4932782"/>
              <a:gd name="connsiteX20" fmla="*/ 2259522 w 4167940"/>
              <a:gd name="connsiteY20" fmla="*/ 4674198 h 4932782"/>
              <a:gd name="connsiteX21" fmla="*/ 2657421 w 4167940"/>
              <a:gd name="connsiteY21" fmla="*/ 1140528 h 4932782"/>
              <a:gd name="connsiteX22" fmla="*/ 2829929 w 4167940"/>
              <a:gd name="connsiteY22" fmla="*/ 1002939 h 4932782"/>
              <a:gd name="connsiteX23" fmla="*/ 900831 w 4167940"/>
              <a:gd name="connsiteY23" fmla="*/ 785718 h 4932782"/>
              <a:gd name="connsiteX24" fmla="*/ 900831 w 4167940"/>
              <a:gd name="connsiteY24" fmla="*/ 785719 h 4932782"/>
              <a:gd name="connsiteX25" fmla="*/ 1038421 w 4167940"/>
              <a:gd name="connsiteY25" fmla="*/ 958227 h 4932782"/>
              <a:gd name="connsiteX26" fmla="*/ 640522 w 4167940"/>
              <a:gd name="connsiteY26" fmla="*/ 4491895 h 4932782"/>
              <a:gd name="connsiteX27" fmla="*/ 529738 w 4167940"/>
              <a:gd name="connsiteY27" fmla="*/ 4624096 h 4932782"/>
              <a:gd name="connsiteX28" fmla="*/ 468015 w 4167940"/>
              <a:gd name="connsiteY28" fmla="*/ 4629485 h 4932782"/>
              <a:gd name="connsiteX29" fmla="*/ 409035 w 4167940"/>
              <a:gd name="connsiteY29" fmla="*/ 4610505 h 4932782"/>
              <a:gd name="connsiteX30" fmla="*/ 330424 w 4167940"/>
              <a:gd name="connsiteY30" fmla="*/ 4456977 h 4932782"/>
              <a:gd name="connsiteX31" fmla="*/ 728323 w 4167940"/>
              <a:gd name="connsiteY31" fmla="*/ 923308 h 4932782"/>
              <a:gd name="connsiteX32" fmla="*/ 900831 w 4167940"/>
              <a:gd name="connsiteY32" fmla="*/ 785718 h 4932782"/>
              <a:gd name="connsiteX33" fmla="*/ 4029357 w 4167940"/>
              <a:gd name="connsiteY33" fmla="*/ 663301 h 4932782"/>
              <a:gd name="connsiteX34" fmla="*/ 4029357 w 4167940"/>
              <a:gd name="connsiteY34" fmla="*/ 663302 h 4932782"/>
              <a:gd name="connsiteX35" fmla="*/ 4166947 w 4167940"/>
              <a:gd name="connsiteY35" fmla="*/ 835810 h 4932782"/>
              <a:gd name="connsiteX36" fmla="*/ 3769047 w 4167940"/>
              <a:gd name="connsiteY36" fmla="*/ 4369479 h 4932782"/>
              <a:gd name="connsiteX37" fmla="*/ 3658263 w 4167940"/>
              <a:gd name="connsiteY37" fmla="*/ 4501680 h 4932782"/>
              <a:gd name="connsiteX38" fmla="*/ 3596540 w 4167940"/>
              <a:gd name="connsiteY38" fmla="*/ 4507069 h 4932782"/>
              <a:gd name="connsiteX39" fmla="*/ 3537560 w 4167940"/>
              <a:gd name="connsiteY39" fmla="*/ 4488089 h 4932782"/>
              <a:gd name="connsiteX40" fmla="*/ 3458950 w 4167940"/>
              <a:gd name="connsiteY40" fmla="*/ 4334561 h 4932782"/>
              <a:gd name="connsiteX41" fmla="*/ 3856849 w 4167940"/>
              <a:gd name="connsiteY41" fmla="*/ 800892 h 4932782"/>
              <a:gd name="connsiteX42" fmla="*/ 4029357 w 4167940"/>
              <a:gd name="connsiteY42" fmla="*/ 663301 h 4932782"/>
              <a:gd name="connsiteX43" fmla="*/ 3264927 w 4167940"/>
              <a:gd name="connsiteY43" fmla="*/ 577225 h 4932782"/>
              <a:gd name="connsiteX44" fmla="*/ 3264927 w 4167940"/>
              <a:gd name="connsiteY44" fmla="*/ 577226 h 4932782"/>
              <a:gd name="connsiteX45" fmla="*/ 3402517 w 4167940"/>
              <a:gd name="connsiteY45" fmla="*/ 749734 h 4932782"/>
              <a:gd name="connsiteX46" fmla="*/ 3004617 w 4167940"/>
              <a:gd name="connsiteY46" fmla="*/ 4283403 h 4932782"/>
              <a:gd name="connsiteX47" fmla="*/ 2893833 w 4167940"/>
              <a:gd name="connsiteY47" fmla="*/ 4415604 h 4932782"/>
              <a:gd name="connsiteX48" fmla="*/ 2832110 w 4167940"/>
              <a:gd name="connsiteY48" fmla="*/ 4420993 h 4932782"/>
              <a:gd name="connsiteX49" fmla="*/ 2773130 w 4167940"/>
              <a:gd name="connsiteY49" fmla="*/ 4402013 h 4932782"/>
              <a:gd name="connsiteX50" fmla="*/ 2694520 w 4167940"/>
              <a:gd name="connsiteY50" fmla="*/ 4248485 h 4932782"/>
              <a:gd name="connsiteX51" fmla="*/ 3092419 w 4167940"/>
              <a:gd name="connsiteY51" fmla="*/ 714816 h 4932782"/>
              <a:gd name="connsiteX52" fmla="*/ 3264927 w 4167940"/>
              <a:gd name="connsiteY52" fmla="*/ 577225 h 4932782"/>
              <a:gd name="connsiteX53" fmla="*/ 2500497 w 4167940"/>
              <a:gd name="connsiteY53" fmla="*/ 491149 h 4932782"/>
              <a:gd name="connsiteX54" fmla="*/ 2500497 w 4167940"/>
              <a:gd name="connsiteY54" fmla="*/ 491149 h 4932782"/>
              <a:gd name="connsiteX55" fmla="*/ 2638087 w 4167940"/>
              <a:gd name="connsiteY55" fmla="*/ 663657 h 4932782"/>
              <a:gd name="connsiteX56" fmla="*/ 2240187 w 4167940"/>
              <a:gd name="connsiteY56" fmla="*/ 4197326 h 4932782"/>
              <a:gd name="connsiteX57" fmla="*/ 2129403 w 4167940"/>
              <a:gd name="connsiteY57" fmla="*/ 4329527 h 4932782"/>
              <a:gd name="connsiteX58" fmla="*/ 2067680 w 4167940"/>
              <a:gd name="connsiteY58" fmla="*/ 4334916 h 4932782"/>
              <a:gd name="connsiteX59" fmla="*/ 2008700 w 4167940"/>
              <a:gd name="connsiteY59" fmla="*/ 4315936 h 4932782"/>
              <a:gd name="connsiteX60" fmla="*/ 1930090 w 4167940"/>
              <a:gd name="connsiteY60" fmla="*/ 4162408 h 4932782"/>
              <a:gd name="connsiteX61" fmla="*/ 2327989 w 4167940"/>
              <a:gd name="connsiteY61" fmla="*/ 628739 h 4932782"/>
              <a:gd name="connsiteX62" fmla="*/ 2500497 w 4167940"/>
              <a:gd name="connsiteY62" fmla="*/ 491149 h 4932782"/>
              <a:gd name="connsiteX63" fmla="*/ 1736069 w 4167940"/>
              <a:gd name="connsiteY63" fmla="*/ 405073 h 4932782"/>
              <a:gd name="connsiteX64" fmla="*/ 1736069 w 4167940"/>
              <a:gd name="connsiteY64" fmla="*/ 405074 h 4932782"/>
              <a:gd name="connsiteX65" fmla="*/ 1873659 w 4167940"/>
              <a:gd name="connsiteY65" fmla="*/ 577581 h 4932782"/>
              <a:gd name="connsiteX66" fmla="*/ 1475760 w 4167940"/>
              <a:gd name="connsiteY66" fmla="*/ 4111250 h 4932782"/>
              <a:gd name="connsiteX67" fmla="*/ 1364976 w 4167940"/>
              <a:gd name="connsiteY67" fmla="*/ 4243451 h 4932782"/>
              <a:gd name="connsiteX68" fmla="*/ 1303253 w 4167940"/>
              <a:gd name="connsiteY68" fmla="*/ 4248840 h 4932782"/>
              <a:gd name="connsiteX69" fmla="*/ 1244273 w 4167940"/>
              <a:gd name="connsiteY69" fmla="*/ 4229860 h 4932782"/>
              <a:gd name="connsiteX70" fmla="*/ 1165662 w 4167940"/>
              <a:gd name="connsiteY70" fmla="*/ 4076332 h 4932782"/>
              <a:gd name="connsiteX71" fmla="*/ 1563561 w 4167940"/>
              <a:gd name="connsiteY71" fmla="*/ 542663 h 4932782"/>
              <a:gd name="connsiteX72" fmla="*/ 1736069 w 4167940"/>
              <a:gd name="connsiteY72" fmla="*/ 405073 h 4932782"/>
              <a:gd name="connsiteX73" fmla="*/ 1335829 w 4167940"/>
              <a:gd name="connsiteY73" fmla="*/ 360004 h 4932782"/>
              <a:gd name="connsiteX74" fmla="*/ 1335829 w 4167940"/>
              <a:gd name="connsiteY74" fmla="*/ 360006 h 4932782"/>
              <a:gd name="connsiteX75" fmla="*/ 1473419 w 4167940"/>
              <a:gd name="connsiteY75" fmla="*/ 532514 h 4932782"/>
              <a:gd name="connsiteX76" fmla="*/ 1075520 w 4167940"/>
              <a:gd name="connsiteY76" fmla="*/ 4066182 h 4932782"/>
              <a:gd name="connsiteX77" fmla="*/ 964736 w 4167940"/>
              <a:gd name="connsiteY77" fmla="*/ 4198383 h 4932782"/>
              <a:gd name="connsiteX78" fmla="*/ 903013 w 4167940"/>
              <a:gd name="connsiteY78" fmla="*/ 4203772 h 4932782"/>
              <a:gd name="connsiteX79" fmla="*/ 844033 w 4167940"/>
              <a:gd name="connsiteY79" fmla="*/ 4184792 h 4932782"/>
              <a:gd name="connsiteX80" fmla="*/ 765422 w 4167940"/>
              <a:gd name="connsiteY80" fmla="*/ 4031264 h 4932782"/>
              <a:gd name="connsiteX81" fmla="*/ 1163321 w 4167940"/>
              <a:gd name="connsiteY81" fmla="*/ 497595 h 4932782"/>
              <a:gd name="connsiteX82" fmla="*/ 1335829 w 4167940"/>
              <a:gd name="connsiteY82" fmla="*/ 360004 h 4932782"/>
              <a:gd name="connsiteX83" fmla="*/ 571400 w 4167940"/>
              <a:gd name="connsiteY83" fmla="*/ 273929 h 4932782"/>
              <a:gd name="connsiteX84" fmla="*/ 571400 w 4167940"/>
              <a:gd name="connsiteY84" fmla="*/ 273930 h 4932782"/>
              <a:gd name="connsiteX85" fmla="*/ 708990 w 4167940"/>
              <a:gd name="connsiteY85" fmla="*/ 446438 h 4932782"/>
              <a:gd name="connsiteX86" fmla="*/ 311090 w 4167940"/>
              <a:gd name="connsiteY86" fmla="*/ 3980106 h 4932782"/>
              <a:gd name="connsiteX87" fmla="*/ 200306 w 4167940"/>
              <a:gd name="connsiteY87" fmla="*/ 4112307 h 4932782"/>
              <a:gd name="connsiteX88" fmla="*/ 138583 w 4167940"/>
              <a:gd name="connsiteY88" fmla="*/ 4117696 h 4932782"/>
              <a:gd name="connsiteX89" fmla="*/ 79603 w 4167940"/>
              <a:gd name="connsiteY89" fmla="*/ 4098716 h 4932782"/>
              <a:gd name="connsiteX90" fmla="*/ 993 w 4167940"/>
              <a:gd name="connsiteY90" fmla="*/ 3945188 h 4932782"/>
              <a:gd name="connsiteX91" fmla="*/ 398892 w 4167940"/>
              <a:gd name="connsiteY91" fmla="*/ 411519 h 4932782"/>
              <a:gd name="connsiteX92" fmla="*/ 571400 w 4167940"/>
              <a:gd name="connsiteY92" fmla="*/ 273929 h 4932782"/>
              <a:gd name="connsiteX93" fmla="*/ 2168629 w 4167940"/>
              <a:gd name="connsiteY93" fmla="*/ 993 h 4932782"/>
              <a:gd name="connsiteX94" fmla="*/ 2168629 w 4167940"/>
              <a:gd name="connsiteY94" fmla="*/ 995 h 4932782"/>
              <a:gd name="connsiteX95" fmla="*/ 2306219 w 4167940"/>
              <a:gd name="connsiteY95" fmla="*/ 173503 h 4932782"/>
              <a:gd name="connsiteX96" fmla="*/ 1908320 w 4167940"/>
              <a:gd name="connsiteY96" fmla="*/ 3707171 h 4932782"/>
              <a:gd name="connsiteX97" fmla="*/ 1797536 w 4167940"/>
              <a:gd name="connsiteY97" fmla="*/ 3839372 h 4932782"/>
              <a:gd name="connsiteX98" fmla="*/ 1735813 w 4167940"/>
              <a:gd name="connsiteY98" fmla="*/ 3844761 h 4932782"/>
              <a:gd name="connsiteX99" fmla="*/ 1676833 w 4167940"/>
              <a:gd name="connsiteY99" fmla="*/ 3825781 h 4932782"/>
              <a:gd name="connsiteX100" fmla="*/ 1598222 w 4167940"/>
              <a:gd name="connsiteY100" fmla="*/ 3672253 h 4932782"/>
              <a:gd name="connsiteX101" fmla="*/ 1996121 w 4167940"/>
              <a:gd name="connsiteY101" fmla="*/ 138584 h 4932782"/>
              <a:gd name="connsiteX102" fmla="*/ 2168629 w 4167940"/>
              <a:gd name="connsiteY102" fmla="*/ 993 h 4932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4167940" h="4932782">
                <a:moveTo>
                  <a:pt x="3596540" y="4507069"/>
                </a:moveTo>
                <a:lnTo>
                  <a:pt x="3596540" y="4507069"/>
                </a:lnTo>
                <a:lnTo>
                  <a:pt x="3596539" y="4507069"/>
                </a:lnTo>
                <a:close/>
                <a:moveTo>
                  <a:pt x="3594359" y="1089014"/>
                </a:moveTo>
                <a:lnTo>
                  <a:pt x="3594359" y="1089015"/>
                </a:lnTo>
                <a:cubicBezTo>
                  <a:pt x="3679990" y="1098657"/>
                  <a:pt x="3741591" y="1175892"/>
                  <a:pt x="3731949" y="1261523"/>
                </a:cubicBezTo>
                <a:lnTo>
                  <a:pt x="3334049" y="4795192"/>
                </a:lnTo>
                <a:cubicBezTo>
                  <a:pt x="3326818" y="4859415"/>
                  <a:pt x="3281565" y="4910122"/>
                  <a:pt x="3223265" y="4927393"/>
                </a:cubicBezTo>
                <a:lnTo>
                  <a:pt x="3161542" y="4932782"/>
                </a:lnTo>
                <a:lnTo>
                  <a:pt x="3102562" y="4913802"/>
                </a:lnTo>
                <a:cubicBezTo>
                  <a:pt x="3049563" y="4883998"/>
                  <a:pt x="3016721" y="4824498"/>
                  <a:pt x="3023952" y="4760274"/>
                </a:cubicBezTo>
                <a:lnTo>
                  <a:pt x="3421851" y="1226604"/>
                </a:lnTo>
                <a:cubicBezTo>
                  <a:pt x="3431493" y="1140974"/>
                  <a:pt x="3508728" y="1079372"/>
                  <a:pt x="3594359" y="1089014"/>
                </a:cubicBezTo>
                <a:close/>
                <a:moveTo>
                  <a:pt x="2829929" y="1002939"/>
                </a:moveTo>
                <a:lnTo>
                  <a:pt x="2829929" y="1002939"/>
                </a:lnTo>
                <a:cubicBezTo>
                  <a:pt x="2915560" y="1012582"/>
                  <a:pt x="2977161" y="1089816"/>
                  <a:pt x="2967519" y="1175447"/>
                </a:cubicBezTo>
                <a:lnTo>
                  <a:pt x="2569619" y="4709116"/>
                </a:lnTo>
                <a:cubicBezTo>
                  <a:pt x="2562387" y="4773339"/>
                  <a:pt x="2517135" y="4824046"/>
                  <a:pt x="2458835" y="4841317"/>
                </a:cubicBezTo>
                <a:lnTo>
                  <a:pt x="2397112" y="4846706"/>
                </a:lnTo>
                <a:lnTo>
                  <a:pt x="2338132" y="4827726"/>
                </a:lnTo>
                <a:cubicBezTo>
                  <a:pt x="2285133" y="4797922"/>
                  <a:pt x="2252290" y="4738422"/>
                  <a:pt x="2259522" y="4674198"/>
                </a:cubicBezTo>
                <a:lnTo>
                  <a:pt x="2657421" y="1140528"/>
                </a:lnTo>
                <a:cubicBezTo>
                  <a:pt x="2667063" y="1054898"/>
                  <a:pt x="2744298" y="993296"/>
                  <a:pt x="2829929" y="1002939"/>
                </a:cubicBezTo>
                <a:close/>
                <a:moveTo>
                  <a:pt x="900831" y="785718"/>
                </a:moveTo>
                <a:lnTo>
                  <a:pt x="900831" y="785719"/>
                </a:lnTo>
                <a:cubicBezTo>
                  <a:pt x="986462" y="795361"/>
                  <a:pt x="1048063" y="872596"/>
                  <a:pt x="1038421" y="958227"/>
                </a:cubicBezTo>
                <a:lnTo>
                  <a:pt x="640522" y="4491895"/>
                </a:lnTo>
                <a:cubicBezTo>
                  <a:pt x="633290" y="4556118"/>
                  <a:pt x="588037" y="4606825"/>
                  <a:pt x="529738" y="4624096"/>
                </a:cubicBezTo>
                <a:lnTo>
                  <a:pt x="468015" y="4629485"/>
                </a:lnTo>
                <a:lnTo>
                  <a:pt x="409035" y="4610505"/>
                </a:lnTo>
                <a:cubicBezTo>
                  <a:pt x="356036" y="4580701"/>
                  <a:pt x="323193" y="4521201"/>
                  <a:pt x="330424" y="4456977"/>
                </a:cubicBezTo>
                <a:lnTo>
                  <a:pt x="728323" y="923308"/>
                </a:lnTo>
                <a:cubicBezTo>
                  <a:pt x="737965" y="837677"/>
                  <a:pt x="815200" y="776076"/>
                  <a:pt x="900831" y="785718"/>
                </a:cubicBezTo>
                <a:close/>
                <a:moveTo>
                  <a:pt x="4029357" y="663301"/>
                </a:moveTo>
                <a:lnTo>
                  <a:pt x="4029357" y="663302"/>
                </a:lnTo>
                <a:cubicBezTo>
                  <a:pt x="4114988" y="672944"/>
                  <a:pt x="4176589" y="750179"/>
                  <a:pt x="4166947" y="835810"/>
                </a:cubicBezTo>
                <a:lnTo>
                  <a:pt x="3769047" y="4369479"/>
                </a:lnTo>
                <a:cubicBezTo>
                  <a:pt x="3761815" y="4433702"/>
                  <a:pt x="3716563" y="4484409"/>
                  <a:pt x="3658263" y="4501680"/>
                </a:cubicBezTo>
                <a:lnTo>
                  <a:pt x="3596540" y="4507069"/>
                </a:lnTo>
                <a:lnTo>
                  <a:pt x="3537560" y="4488089"/>
                </a:lnTo>
                <a:cubicBezTo>
                  <a:pt x="3484561" y="4458285"/>
                  <a:pt x="3451719" y="4398784"/>
                  <a:pt x="3458950" y="4334561"/>
                </a:cubicBezTo>
                <a:lnTo>
                  <a:pt x="3856849" y="800892"/>
                </a:lnTo>
                <a:cubicBezTo>
                  <a:pt x="3866491" y="715261"/>
                  <a:pt x="3943726" y="653659"/>
                  <a:pt x="4029357" y="663301"/>
                </a:cubicBezTo>
                <a:close/>
                <a:moveTo>
                  <a:pt x="3264927" y="577225"/>
                </a:moveTo>
                <a:lnTo>
                  <a:pt x="3264927" y="577226"/>
                </a:lnTo>
                <a:cubicBezTo>
                  <a:pt x="3350558" y="586869"/>
                  <a:pt x="3412159" y="664104"/>
                  <a:pt x="3402517" y="749734"/>
                </a:cubicBezTo>
                <a:lnTo>
                  <a:pt x="3004617" y="4283403"/>
                </a:lnTo>
                <a:cubicBezTo>
                  <a:pt x="2997385" y="4347626"/>
                  <a:pt x="2952133" y="4398333"/>
                  <a:pt x="2893833" y="4415604"/>
                </a:cubicBezTo>
                <a:lnTo>
                  <a:pt x="2832110" y="4420993"/>
                </a:lnTo>
                <a:lnTo>
                  <a:pt x="2773130" y="4402013"/>
                </a:lnTo>
                <a:cubicBezTo>
                  <a:pt x="2720131" y="4372209"/>
                  <a:pt x="2687288" y="4312708"/>
                  <a:pt x="2694520" y="4248485"/>
                </a:cubicBezTo>
                <a:lnTo>
                  <a:pt x="3092419" y="714816"/>
                </a:lnTo>
                <a:cubicBezTo>
                  <a:pt x="3102061" y="629185"/>
                  <a:pt x="3179296" y="567583"/>
                  <a:pt x="3264927" y="577225"/>
                </a:cubicBezTo>
                <a:close/>
                <a:moveTo>
                  <a:pt x="2500497" y="491149"/>
                </a:moveTo>
                <a:lnTo>
                  <a:pt x="2500497" y="491149"/>
                </a:lnTo>
                <a:cubicBezTo>
                  <a:pt x="2586128" y="500792"/>
                  <a:pt x="2647729" y="578027"/>
                  <a:pt x="2638087" y="663657"/>
                </a:cubicBezTo>
                <a:lnTo>
                  <a:pt x="2240187" y="4197326"/>
                </a:lnTo>
                <a:cubicBezTo>
                  <a:pt x="2232955" y="4261549"/>
                  <a:pt x="2187703" y="4312256"/>
                  <a:pt x="2129403" y="4329527"/>
                </a:cubicBezTo>
                <a:lnTo>
                  <a:pt x="2067680" y="4334916"/>
                </a:lnTo>
                <a:lnTo>
                  <a:pt x="2008700" y="4315936"/>
                </a:lnTo>
                <a:cubicBezTo>
                  <a:pt x="1955701" y="4286132"/>
                  <a:pt x="1922859" y="4226631"/>
                  <a:pt x="1930090" y="4162408"/>
                </a:cubicBezTo>
                <a:lnTo>
                  <a:pt x="2327989" y="628739"/>
                </a:lnTo>
                <a:cubicBezTo>
                  <a:pt x="2337631" y="543108"/>
                  <a:pt x="2414866" y="481506"/>
                  <a:pt x="2500497" y="491149"/>
                </a:cubicBezTo>
                <a:close/>
                <a:moveTo>
                  <a:pt x="1736069" y="405073"/>
                </a:moveTo>
                <a:lnTo>
                  <a:pt x="1736069" y="405074"/>
                </a:lnTo>
                <a:cubicBezTo>
                  <a:pt x="1821700" y="414716"/>
                  <a:pt x="1883301" y="491951"/>
                  <a:pt x="1873659" y="577581"/>
                </a:cubicBezTo>
                <a:lnTo>
                  <a:pt x="1475760" y="4111250"/>
                </a:lnTo>
                <a:cubicBezTo>
                  <a:pt x="1468528" y="4175473"/>
                  <a:pt x="1423275" y="4226180"/>
                  <a:pt x="1364976" y="4243451"/>
                </a:cubicBezTo>
                <a:lnTo>
                  <a:pt x="1303253" y="4248840"/>
                </a:lnTo>
                <a:lnTo>
                  <a:pt x="1244273" y="4229860"/>
                </a:lnTo>
                <a:cubicBezTo>
                  <a:pt x="1191274" y="4200056"/>
                  <a:pt x="1158431" y="4140555"/>
                  <a:pt x="1165662" y="4076332"/>
                </a:cubicBezTo>
                <a:lnTo>
                  <a:pt x="1563561" y="542663"/>
                </a:lnTo>
                <a:cubicBezTo>
                  <a:pt x="1573203" y="457032"/>
                  <a:pt x="1650438" y="395431"/>
                  <a:pt x="1736069" y="405073"/>
                </a:cubicBezTo>
                <a:close/>
                <a:moveTo>
                  <a:pt x="1335829" y="360004"/>
                </a:moveTo>
                <a:lnTo>
                  <a:pt x="1335829" y="360006"/>
                </a:lnTo>
                <a:cubicBezTo>
                  <a:pt x="1421460" y="369648"/>
                  <a:pt x="1483061" y="446883"/>
                  <a:pt x="1473419" y="532514"/>
                </a:cubicBezTo>
                <a:lnTo>
                  <a:pt x="1075520" y="4066182"/>
                </a:lnTo>
                <a:cubicBezTo>
                  <a:pt x="1068288" y="4130405"/>
                  <a:pt x="1023035" y="4181112"/>
                  <a:pt x="964736" y="4198383"/>
                </a:cubicBezTo>
                <a:lnTo>
                  <a:pt x="903013" y="4203772"/>
                </a:lnTo>
                <a:lnTo>
                  <a:pt x="844033" y="4184792"/>
                </a:lnTo>
                <a:cubicBezTo>
                  <a:pt x="791034" y="4154988"/>
                  <a:pt x="758191" y="4095488"/>
                  <a:pt x="765422" y="4031264"/>
                </a:cubicBezTo>
                <a:lnTo>
                  <a:pt x="1163321" y="497595"/>
                </a:lnTo>
                <a:cubicBezTo>
                  <a:pt x="1172963" y="411964"/>
                  <a:pt x="1250198" y="350363"/>
                  <a:pt x="1335829" y="360004"/>
                </a:cubicBezTo>
                <a:close/>
                <a:moveTo>
                  <a:pt x="571400" y="273929"/>
                </a:moveTo>
                <a:lnTo>
                  <a:pt x="571400" y="273930"/>
                </a:lnTo>
                <a:cubicBezTo>
                  <a:pt x="657031" y="283572"/>
                  <a:pt x="718632" y="360807"/>
                  <a:pt x="708990" y="446438"/>
                </a:cubicBezTo>
                <a:lnTo>
                  <a:pt x="311090" y="3980106"/>
                </a:lnTo>
                <a:cubicBezTo>
                  <a:pt x="303858" y="4044329"/>
                  <a:pt x="258606" y="4095036"/>
                  <a:pt x="200306" y="4112307"/>
                </a:cubicBezTo>
                <a:lnTo>
                  <a:pt x="138583" y="4117696"/>
                </a:lnTo>
                <a:lnTo>
                  <a:pt x="79603" y="4098716"/>
                </a:lnTo>
                <a:cubicBezTo>
                  <a:pt x="26604" y="4068912"/>
                  <a:pt x="-6239" y="4009411"/>
                  <a:pt x="993" y="3945188"/>
                </a:cubicBezTo>
                <a:lnTo>
                  <a:pt x="398892" y="411519"/>
                </a:lnTo>
                <a:cubicBezTo>
                  <a:pt x="408534" y="325888"/>
                  <a:pt x="485769" y="264287"/>
                  <a:pt x="571400" y="273929"/>
                </a:cubicBezTo>
                <a:close/>
                <a:moveTo>
                  <a:pt x="2168629" y="993"/>
                </a:moveTo>
                <a:lnTo>
                  <a:pt x="2168629" y="995"/>
                </a:lnTo>
                <a:cubicBezTo>
                  <a:pt x="2254260" y="10637"/>
                  <a:pt x="2315861" y="87872"/>
                  <a:pt x="2306219" y="173503"/>
                </a:cubicBezTo>
                <a:lnTo>
                  <a:pt x="1908320" y="3707171"/>
                </a:lnTo>
                <a:cubicBezTo>
                  <a:pt x="1901088" y="3771394"/>
                  <a:pt x="1855835" y="3822101"/>
                  <a:pt x="1797536" y="3839372"/>
                </a:cubicBezTo>
                <a:lnTo>
                  <a:pt x="1735813" y="3844761"/>
                </a:lnTo>
                <a:lnTo>
                  <a:pt x="1676833" y="3825781"/>
                </a:lnTo>
                <a:cubicBezTo>
                  <a:pt x="1623834" y="3795977"/>
                  <a:pt x="1590991" y="3736477"/>
                  <a:pt x="1598222" y="3672253"/>
                </a:cubicBezTo>
                <a:lnTo>
                  <a:pt x="1996121" y="138584"/>
                </a:lnTo>
                <a:cubicBezTo>
                  <a:pt x="2005763" y="52953"/>
                  <a:pt x="2082998" y="-8648"/>
                  <a:pt x="2168629" y="993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9061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ece o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303242" y="1117278"/>
            <a:ext cx="4778243" cy="243872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516913" y="3733537"/>
            <a:ext cx="4020458" cy="183994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638488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reativ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6194558" y="1059220"/>
            <a:ext cx="2252757" cy="251129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1"/>
          <p:cNvSpPr>
            <a:spLocks noGrp="1"/>
          </p:cNvSpPr>
          <p:nvPr>
            <p:ph type="pic" sz="quarter" idx="11"/>
          </p:nvPr>
        </p:nvSpPr>
        <p:spPr>
          <a:xfrm>
            <a:off x="8447315" y="3570514"/>
            <a:ext cx="2252757" cy="192314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" name="Picture Placeholder 1"/>
          <p:cNvSpPr>
            <a:spLocks noGrp="1"/>
          </p:cNvSpPr>
          <p:nvPr>
            <p:ph type="pic" sz="quarter" idx="12"/>
          </p:nvPr>
        </p:nvSpPr>
        <p:spPr>
          <a:xfrm>
            <a:off x="6821715" y="3570514"/>
            <a:ext cx="1625600" cy="149497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6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8447315" y="1480456"/>
            <a:ext cx="1872343" cy="209005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445220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Big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1238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4502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o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4472296" y="1096615"/>
            <a:ext cx="3240000" cy="252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8085651" y="1096615"/>
            <a:ext cx="3240000" cy="252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858941" y="1102359"/>
            <a:ext cx="3240000" cy="252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0753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6127137" y="1079440"/>
            <a:ext cx="4439264" cy="456661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165385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Membe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470401" y="2917371"/>
            <a:ext cx="3267118" cy="39406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3920" y="2917371"/>
            <a:ext cx="3267118" cy="39406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416883" y="2917371"/>
            <a:ext cx="3267118" cy="39406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0548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ank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33209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crl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979883" y="1320800"/>
            <a:ext cx="3657600" cy="3657600"/>
          </a:xfrm>
          <a:custGeom>
            <a:avLst/>
            <a:gdLst>
              <a:gd name="connsiteX0" fmla="*/ 1828800 w 3657600"/>
              <a:gd name="connsiteY0" fmla="*/ 0 h 3657600"/>
              <a:gd name="connsiteX1" fmla="*/ 3657600 w 3657600"/>
              <a:gd name="connsiteY1" fmla="*/ 1828800 h 3657600"/>
              <a:gd name="connsiteX2" fmla="*/ 1828800 w 3657600"/>
              <a:gd name="connsiteY2" fmla="*/ 3657600 h 3657600"/>
              <a:gd name="connsiteX3" fmla="*/ 0 w 3657600"/>
              <a:gd name="connsiteY3" fmla="*/ 1828800 h 3657600"/>
              <a:gd name="connsiteX4" fmla="*/ 1828800 w 3657600"/>
              <a:gd name="connsiteY4" fmla="*/ 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3657600">
                <a:moveTo>
                  <a:pt x="1828800" y="0"/>
                </a:moveTo>
                <a:cubicBezTo>
                  <a:pt x="2838818" y="0"/>
                  <a:pt x="3657600" y="818782"/>
                  <a:pt x="3657600" y="1828800"/>
                </a:cubicBezTo>
                <a:cubicBezTo>
                  <a:pt x="3657600" y="2838818"/>
                  <a:pt x="2838818" y="3657600"/>
                  <a:pt x="1828800" y="3657600"/>
                </a:cubicBezTo>
                <a:cubicBezTo>
                  <a:pt x="818782" y="3657600"/>
                  <a:pt x="0" y="2838818"/>
                  <a:pt x="0" y="1828800"/>
                </a:cubicBezTo>
                <a:cubicBezTo>
                  <a:pt x="0" y="818782"/>
                  <a:pt x="818782" y="0"/>
                  <a:pt x="1828800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999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Uptown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470401" y="55154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3920" y="55154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416883" y="55154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574910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989862" y="2656118"/>
            <a:ext cx="2538594" cy="245291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95221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017406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651750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286094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920438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056254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pecial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670549" y="978312"/>
            <a:ext cx="2148875" cy="220920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86322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Layout Sideba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431236" y="1294723"/>
            <a:ext cx="1188720" cy="118872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431236" y="2885489"/>
            <a:ext cx="1188720" cy="118872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431236" y="4476255"/>
            <a:ext cx="1188720" cy="118872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81326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69259" y="1219207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902859" y="1218754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0364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1700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3036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57299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enter 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470401" y="214811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3920" y="214811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416883" y="214811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824379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296228" y="1719840"/>
            <a:ext cx="3657600" cy="3657600"/>
          </a:xfrm>
          <a:custGeom>
            <a:avLst/>
            <a:gdLst>
              <a:gd name="connsiteX0" fmla="*/ 1828800 w 3657600"/>
              <a:gd name="connsiteY0" fmla="*/ 0 h 3657600"/>
              <a:gd name="connsiteX1" fmla="*/ 3657600 w 3657600"/>
              <a:gd name="connsiteY1" fmla="*/ 1828800 h 3657600"/>
              <a:gd name="connsiteX2" fmla="*/ 1828800 w 3657600"/>
              <a:gd name="connsiteY2" fmla="*/ 3657600 h 3657600"/>
              <a:gd name="connsiteX3" fmla="*/ 0 w 3657600"/>
              <a:gd name="connsiteY3" fmla="*/ 1828800 h 3657600"/>
              <a:gd name="connsiteX4" fmla="*/ 1828800 w 3657600"/>
              <a:gd name="connsiteY4" fmla="*/ 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3657600">
                <a:moveTo>
                  <a:pt x="1828800" y="0"/>
                </a:moveTo>
                <a:cubicBezTo>
                  <a:pt x="2838818" y="0"/>
                  <a:pt x="3657600" y="818782"/>
                  <a:pt x="3657600" y="1828800"/>
                </a:cubicBezTo>
                <a:cubicBezTo>
                  <a:pt x="3657600" y="2838818"/>
                  <a:pt x="2838818" y="3657600"/>
                  <a:pt x="1828800" y="3657600"/>
                </a:cubicBezTo>
                <a:cubicBezTo>
                  <a:pt x="818782" y="3657600"/>
                  <a:pt x="0" y="2838818"/>
                  <a:pt x="0" y="1828800"/>
                </a:cubicBezTo>
                <a:cubicBezTo>
                  <a:pt x="0" y="818782"/>
                  <a:pt x="818782" y="0"/>
                  <a:pt x="1828800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913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08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975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er Blank La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451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169347" y="614150"/>
            <a:ext cx="9853306" cy="503385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114225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alle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69259" y="1219207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902859" y="1218754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1700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3036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62573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291773" y="1030521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425373" y="1030068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291773" y="3294743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425373" y="3294290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091900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717539" y="1473958"/>
            <a:ext cx="1833786" cy="35633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551325" y="1473958"/>
            <a:ext cx="1833786" cy="35633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385111" y="1473958"/>
            <a:ext cx="1833786" cy="35633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91627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Right Sid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237027" y="204714"/>
            <a:ext cx="4285397" cy="233376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237027" y="2690882"/>
            <a:ext cx="1965277" cy="164910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8379725" y="2690882"/>
            <a:ext cx="2142699" cy="315035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10708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enter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169347" y="614150"/>
            <a:ext cx="9853306" cy="503385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1739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ent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514467" y="2052254"/>
            <a:ext cx="4146103" cy="256329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543666" y="2052254"/>
            <a:ext cx="4146103" cy="256329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850498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610003" y="1670117"/>
            <a:ext cx="4146103" cy="256329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714878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Abstract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2089249" y="988722"/>
            <a:ext cx="4882075" cy="282831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21588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71565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090160" y="2709817"/>
            <a:ext cx="2011680" cy="201168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3380831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alle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8373935" y="712951"/>
            <a:ext cx="3818065" cy="468636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1"/>
          <p:cNvSpPr>
            <a:spLocks noGrp="1"/>
          </p:cNvSpPr>
          <p:nvPr>
            <p:ph type="pic" sz="quarter" idx="11"/>
          </p:nvPr>
        </p:nvSpPr>
        <p:spPr>
          <a:xfrm>
            <a:off x="5602513" y="712952"/>
            <a:ext cx="2540001" cy="351070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6" name="Picture Placeholder 1"/>
          <p:cNvSpPr>
            <a:spLocks noGrp="1"/>
          </p:cNvSpPr>
          <p:nvPr>
            <p:ph type="pic" sz="quarter" idx="12"/>
          </p:nvPr>
        </p:nvSpPr>
        <p:spPr>
          <a:xfrm>
            <a:off x="2831091" y="712952"/>
            <a:ext cx="2540001" cy="169642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7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1" y="712950"/>
            <a:ext cx="2599670" cy="351070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8" name="Picture Placeholder 1"/>
          <p:cNvSpPr>
            <a:spLocks noGrp="1"/>
          </p:cNvSpPr>
          <p:nvPr>
            <p:ph type="pic" sz="quarter" idx="14"/>
          </p:nvPr>
        </p:nvSpPr>
        <p:spPr>
          <a:xfrm>
            <a:off x="2831090" y="2627086"/>
            <a:ext cx="2540001" cy="159656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8347483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ig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232000" y="0"/>
            <a:ext cx="3960000" cy="34308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263003" y="3427200"/>
            <a:ext cx="3960000" cy="34308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363187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Abstrac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7141029" y="578688"/>
            <a:ext cx="3585029" cy="4951254"/>
          </a:xfrm>
          <a:custGeom>
            <a:avLst/>
            <a:gdLst>
              <a:gd name="connsiteX0" fmla="*/ 3596540 w 4167940"/>
              <a:gd name="connsiteY0" fmla="*/ 4507069 h 4932782"/>
              <a:gd name="connsiteX1" fmla="*/ 3596540 w 4167940"/>
              <a:gd name="connsiteY1" fmla="*/ 4507069 h 4932782"/>
              <a:gd name="connsiteX2" fmla="*/ 3596539 w 4167940"/>
              <a:gd name="connsiteY2" fmla="*/ 4507069 h 4932782"/>
              <a:gd name="connsiteX3" fmla="*/ 3594359 w 4167940"/>
              <a:gd name="connsiteY3" fmla="*/ 1089014 h 4932782"/>
              <a:gd name="connsiteX4" fmla="*/ 3594359 w 4167940"/>
              <a:gd name="connsiteY4" fmla="*/ 1089015 h 4932782"/>
              <a:gd name="connsiteX5" fmla="*/ 3731949 w 4167940"/>
              <a:gd name="connsiteY5" fmla="*/ 1261523 h 4932782"/>
              <a:gd name="connsiteX6" fmla="*/ 3334049 w 4167940"/>
              <a:gd name="connsiteY6" fmla="*/ 4795192 h 4932782"/>
              <a:gd name="connsiteX7" fmla="*/ 3223265 w 4167940"/>
              <a:gd name="connsiteY7" fmla="*/ 4927393 h 4932782"/>
              <a:gd name="connsiteX8" fmla="*/ 3161542 w 4167940"/>
              <a:gd name="connsiteY8" fmla="*/ 4932782 h 4932782"/>
              <a:gd name="connsiteX9" fmla="*/ 3102562 w 4167940"/>
              <a:gd name="connsiteY9" fmla="*/ 4913802 h 4932782"/>
              <a:gd name="connsiteX10" fmla="*/ 3023952 w 4167940"/>
              <a:gd name="connsiteY10" fmla="*/ 4760274 h 4932782"/>
              <a:gd name="connsiteX11" fmla="*/ 3421851 w 4167940"/>
              <a:gd name="connsiteY11" fmla="*/ 1226604 h 4932782"/>
              <a:gd name="connsiteX12" fmla="*/ 3594359 w 4167940"/>
              <a:gd name="connsiteY12" fmla="*/ 1089014 h 4932782"/>
              <a:gd name="connsiteX13" fmla="*/ 2829929 w 4167940"/>
              <a:gd name="connsiteY13" fmla="*/ 1002939 h 4932782"/>
              <a:gd name="connsiteX14" fmla="*/ 2829929 w 4167940"/>
              <a:gd name="connsiteY14" fmla="*/ 1002939 h 4932782"/>
              <a:gd name="connsiteX15" fmla="*/ 2967519 w 4167940"/>
              <a:gd name="connsiteY15" fmla="*/ 1175447 h 4932782"/>
              <a:gd name="connsiteX16" fmla="*/ 2569619 w 4167940"/>
              <a:gd name="connsiteY16" fmla="*/ 4709116 h 4932782"/>
              <a:gd name="connsiteX17" fmla="*/ 2458835 w 4167940"/>
              <a:gd name="connsiteY17" fmla="*/ 4841317 h 4932782"/>
              <a:gd name="connsiteX18" fmla="*/ 2397112 w 4167940"/>
              <a:gd name="connsiteY18" fmla="*/ 4846706 h 4932782"/>
              <a:gd name="connsiteX19" fmla="*/ 2338132 w 4167940"/>
              <a:gd name="connsiteY19" fmla="*/ 4827726 h 4932782"/>
              <a:gd name="connsiteX20" fmla="*/ 2259522 w 4167940"/>
              <a:gd name="connsiteY20" fmla="*/ 4674198 h 4932782"/>
              <a:gd name="connsiteX21" fmla="*/ 2657421 w 4167940"/>
              <a:gd name="connsiteY21" fmla="*/ 1140528 h 4932782"/>
              <a:gd name="connsiteX22" fmla="*/ 2829929 w 4167940"/>
              <a:gd name="connsiteY22" fmla="*/ 1002939 h 4932782"/>
              <a:gd name="connsiteX23" fmla="*/ 900831 w 4167940"/>
              <a:gd name="connsiteY23" fmla="*/ 785718 h 4932782"/>
              <a:gd name="connsiteX24" fmla="*/ 900831 w 4167940"/>
              <a:gd name="connsiteY24" fmla="*/ 785719 h 4932782"/>
              <a:gd name="connsiteX25" fmla="*/ 1038421 w 4167940"/>
              <a:gd name="connsiteY25" fmla="*/ 958227 h 4932782"/>
              <a:gd name="connsiteX26" fmla="*/ 640522 w 4167940"/>
              <a:gd name="connsiteY26" fmla="*/ 4491895 h 4932782"/>
              <a:gd name="connsiteX27" fmla="*/ 529738 w 4167940"/>
              <a:gd name="connsiteY27" fmla="*/ 4624096 h 4932782"/>
              <a:gd name="connsiteX28" fmla="*/ 468015 w 4167940"/>
              <a:gd name="connsiteY28" fmla="*/ 4629485 h 4932782"/>
              <a:gd name="connsiteX29" fmla="*/ 409035 w 4167940"/>
              <a:gd name="connsiteY29" fmla="*/ 4610505 h 4932782"/>
              <a:gd name="connsiteX30" fmla="*/ 330424 w 4167940"/>
              <a:gd name="connsiteY30" fmla="*/ 4456977 h 4932782"/>
              <a:gd name="connsiteX31" fmla="*/ 728323 w 4167940"/>
              <a:gd name="connsiteY31" fmla="*/ 923308 h 4932782"/>
              <a:gd name="connsiteX32" fmla="*/ 900831 w 4167940"/>
              <a:gd name="connsiteY32" fmla="*/ 785718 h 4932782"/>
              <a:gd name="connsiteX33" fmla="*/ 4029357 w 4167940"/>
              <a:gd name="connsiteY33" fmla="*/ 663301 h 4932782"/>
              <a:gd name="connsiteX34" fmla="*/ 4029357 w 4167940"/>
              <a:gd name="connsiteY34" fmla="*/ 663302 h 4932782"/>
              <a:gd name="connsiteX35" fmla="*/ 4166947 w 4167940"/>
              <a:gd name="connsiteY35" fmla="*/ 835810 h 4932782"/>
              <a:gd name="connsiteX36" fmla="*/ 3769047 w 4167940"/>
              <a:gd name="connsiteY36" fmla="*/ 4369479 h 4932782"/>
              <a:gd name="connsiteX37" fmla="*/ 3658263 w 4167940"/>
              <a:gd name="connsiteY37" fmla="*/ 4501680 h 4932782"/>
              <a:gd name="connsiteX38" fmla="*/ 3596540 w 4167940"/>
              <a:gd name="connsiteY38" fmla="*/ 4507069 h 4932782"/>
              <a:gd name="connsiteX39" fmla="*/ 3537560 w 4167940"/>
              <a:gd name="connsiteY39" fmla="*/ 4488089 h 4932782"/>
              <a:gd name="connsiteX40" fmla="*/ 3458950 w 4167940"/>
              <a:gd name="connsiteY40" fmla="*/ 4334561 h 4932782"/>
              <a:gd name="connsiteX41" fmla="*/ 3856849 w 4167940"/>
              <a:gd name="connsiteY41" fmla="*/ 800892 h 4932782"/>
              <a:gd name="connsiteX42" fmla="*/ 4029357 w 4167940"/>
              <a:gd name="connsiteY42" fmla="*/ 663301 h 4932782"/>
              <a:gd name="connsiteX43" fmla="*/ 3264927 w 4167940"/>
              <a:gd name="connsiteY43" fmla="*/ 577225 h 4932782"/>
              <a:gd name="connsiteX44" fmla="*/ 3264927 w 4167940"/>
              <a:gd name="connsiteY44" fmla="*/ 577226 h 4932782"/>
              <a:gd name="connsiteX45" fmla="*/ 3402517 w 4167940"/>
              <a:gd name="connsiteY45" fmla="*/ 749734 h 4932782"/>
              <a:gd name="connsiteX46" fmla="*/ 3004617 w 4167940"/>
              <a:gd name="connsiteY46" fmla="*/ 4283403 h 4932782"/>
              <a:gd name="connsiteX47" fmla="*/ 2893833 w 4167940"/>
              <a:gd name="connsiteY47" fmla="*/ 4415604 h 4932782"/>
              <a:gd name="connsiteX48" fmla="*/ 2832110 w 4167940"/>
              <a:gd name="connsiteY48" fmla="*/ 4420993 h 4932782"/>
              <a:gd name="connsiteX49" fmla="*/ 2773130 w 4167940"/>
              <a:gd name="connsiteY49" fmla="*/ 4402013 h 4932782"/>
              <a:gd name="connsiteX50" fmla="*/ 2694520 w 4167940"/>
              <a:gd name="connsiteY50" fmla="*/ 4248485 h 4932782"/>
              <a:gd name="connsiteX51" fmla="*/ 3092419 w 4167940"/>
              <a:gd name="connsiteY51" fmla="*/ 714816 h 4932782"/>
              <a:gd name="connsiteX52" fmla="*/ 3264927 w 4167940"/>
              <a:gd name="connsiteY52" fmla="*/ 577225 h 4932782"/>
              <a:gd name="connsiteX53" fmla="*/ 2500497 w 4167940"/>
              <a:gd name="connsiteY53" fmla="*/ 491149 h 4932782"/>
              <a:gd name="connsiteX54" fmla="*/ 2500497 w 4167940"/>
              <a:gd name="connsiteY54" fmla="*/ 491149 h 4932782"/>
              <a:gd name="connsiteX55" fmla="*/ 2638087 w 4167940"/>
              <a:gd name="connsiteY55" fmla="*/ 663657 h 4932782"/>
              <a:gd name="connsiteX56" fmla="*/ 2240187 w 4167940"/>
              <a:gd name="connsiteY56" fmla="*/ 4197326 h 4932782"/>
              <a:gd name="connsiteX57" fmla="*/ 2129403 w 4167940"/>
              <a:gd name="connsiteY57" fmla="*/ 4329527 h 4932782"/>
              <a:gd name="connsiteX58" fmla="*/ 2067680 w 4167940"/>
              <a:gd name="connsiteY58" fmla="*/ 4334916 h 4932782"/>
              <a:gd name="connsiteX59" fmla="*/ 2008700 w 4167940"/>
              <a:gd name="connsiteY59" fmla="*/ 4315936 h 4932782"/>
              <a:gd name="connsiteX60" fmla="*/ 1930090 w 4167940"/>
              <a:gd name="connsiteY60" fmla="*/ 4162408 h 4932782"/>
              <a:gd name="connsiteX61" fmla="*/ 2327989 w 4167940"/>
              <a:gd name="connsiteY61" fmla="*/ 628739 h 4932782"/>
              <a:gd name="connsiteX62" fmla="*/ 2500497 w 4167940"/>
              <a:gd name="connsiteY62" fmla="*/ 491149 h 4932782"/>
              <a:gd name="connsiteX63" fmla="*/ 1736069 w 4167940"/>
              <a:gd name="connsiteY63" fmla="*/ 405073 h 4932782"/>
              <a:gd name="connsiteX64" fmla="*/ 1736069 w 4167940"/>
              <a:gd name="connsiteY64" fmla="*/ 405074 h 4932782"/>
              <a:gd name="connsiteX65" fmla="*/ 1873659 w 4167940"/>
              <a:gd name="connsiteY65" fmla="*/ 577581 h 4932782"/>
              <a:gd name="connsiteX66" fmla="*/ 1475760 w 4167940"/>
              <a:gd name="connsiteY66" fmla="*/ 4111250 h 4932782"/>
              <a:gd name="connsiteX67" fmla="*/ 1364976 w 4167940"/>
              <a:gd name="connsiteY67" fmla="*/ 4243451 h 4932782"/>
              <a:gd name="connsiteX68" fmla="*/ 1303253 w 4167940"/>
              <a:gd name="connsiteY68" fmla="*/ 4248840 h 4932782"/>
              <a:gd name="connsiteX69" fmla="*/ 1244273 w 4167940"/>
              <a:gd name="connsiteY69" fmla="*/ 4229860 h 4932782"/>
              <a:gd name="connsiteX70" fmla="*/ 1165662 w 4167940"/>
              <a:gd name="connsiteY70" fmla="*/ 4076332 h 4932782"/>
              <a:gd name="connsiteX71" fmla="*/ 1563561 w 4167940"/>
              <a:gd name="connsiteY71" fmla="*/ 542663 h 4932782"/>
              <a:gd name="connsiteX72" fmla="*/ 1736069 w 4167940"/>
              <a:gd name="connsiteY72" fmla="*/ 405073 h 4932782"/>
              <a:gd name="connsiteX73" fmla="*/ 1335829 w 4167940"/>
              <a:gd name="connsiteY73" fmla="*/ 360004 h 4932782"/>
              <a:gd name="connsiteX74" fmla="*/ 1335829 w 4167940"/>
              <a:gd name="connsiteY74" fmla="*/ 360006 h 4932782"/>
              <a:gd name="connsiteX75" fmla="*/ 1473419 w 4167940"/>
              <a:gd name="connsiteY75" fmla="*/ 532514 h 4932782"/>
              <a:gd name="connsiteX76" fmla="*/ 1075520 w 4167940"/>
              <a:gd name="connsiteY76" fmla="*/ 4066182 h 4932782"/>
              <a:gd name="connsiteX77" fmla="*/ 964736 w 4167940"/>
              <a:gd name="connsiteY77" fmla="*/ 4198383 h 4932782"/>
              <a:gd name="connsiteX78" fmla="*/ 903013 w 4167940"/>
              <a:gd name="connsiteY78" fmla="*/ 4203772 h 4932782"/>
              <a:gd name="connsiteX79" fmla="*/ 844033 w 4167940"/>
              <a:gd name="connsiteY79" fmla="*/ 4184792 h 4932782"/>
              <a:gd name="connsiteX80" fmla="*/ 765422 w 4167940"/>
              <a:gd name="connsiteY80" fmla="*/ 4031264 h 4932782"/>
              <a:gd name="connsiteX81" fmla="*/ 1163321 w 4167940"/>
              <a:gd name="connsiteY81" fmla="*/ 497595 h 4932782"/>
              <a:gd name="connsiteX82" fmla="*/ 1335829 w 4167940"/>
              <a:gd name="connsiteY82" fmla="*/ 360004 h 4932782"/>
              <a:gd name="connsiteX83" fmla="*/ 571400 w 4167940"/>
              <a:gd name="connsiteY83" fmla="*/ 273929 h 4932782"/>
              <a:gd name="connsiteX84" fmla="*/ 571400 w 4167940"/>
              <a:gd name="connsiteY84" fmla="*/ 273930 h 4932782"/>
              <a:gd name="connsiteX85" fmla="*/ 708990 w 4167940"/>
              <a:gd name="connsiteY85" fmla="*/ 446438 h 4932782"/>
              <a:gd name="connsiteX86" fmla="*/ 311090 w 4167940"/>
              <a:gd name="connsiteY86" fmla="*/ 3980106 h 4932782"/>
              <a:gd name="connsiteX87" fmla="*/ 200306 w 4167940"/>
              <a:gd name="connsiteY87" fmla="*/ 4112307 h 4932782"/>
              <a:gd name="connsiteX88" fmla="*/ 138583 w 4167940"/>
              <a:gd name="connsiteY88" fmla="*/ 4117696 h 4932782"/>
              <a:gd name="connsiteX89" fmla="*/ 79603 w 4167940"/>
              <a:gd name="connsiteY89" fmla="*/ 4098716 h 4932782"/>
              <a:gd name="connsiteX90" fmla="*/ 993 w 4167940"/>
              <a:gd name="connsiteY90" fmla="*/ 3945188 h 4932782"/>
              <a:gd name="connsiteX91" fmla="*/ 398892 w 4167940"/>
              <a:gd name="connsiteY91" fmla="*/ 411519 h 4932782"/>
              <a:gd name="connsiteX92" fmla="*/ 571400 w 4167940"/>
              <a:gd name="connsiteY92" fmla="*/ 273929 h 4932782"/>
              <a:gd name="connsiteX93" fmla="*/ 2168629 w 4167940"/>
              <a:gd name="connsiteY93" fmla="*/ 993 h 4932782"/>
              <a:gd name="connsiteX94" fmla="*/ 2168629 w 4167940"/>
              <a:gd name="connsiteY94" fmla="*/ 995 h 4932782"/>
              <a:gd name="connsiteX95" fmla="*/ 2306219 w 4167940"/>
              <a:gd name="connsiteY95" fmla="*/ 173503 h 4932782"/>
              <a:gd name="connsiteX96" fmla="*/ 1908320 w 4167940"/>
              <a:gd name="connsiteY96" fmla="*/ 3707171 h 4932782"/>
              <a:gd name="connsiteX97" fmla="*/ 1797536 w 4167940"/>
              <a:gd name="connsiteY97" fmla="*/ 3839372 h 4932782"/>
              <a:gd name="connsiteX98" fmla="*/ 1735813 w 4167940"/>
              <a:gd name="connsiteY98" fmla="*/ 3844761 h 4932782"/>
              <a:gd name="connsiteX99" fmla="*/ 1676833 w 4167940"/>
              <a:gd name="connsiteY99" fmla="*/ 3825781 h 4932782"/>
              <a:gd name="connsiteX100" fmla="*/ 1598222 w 4167940"/>
              <a:gd name="connsiteY100" fmla="*/ 3672253 h 4932782"/>
              <a:gd name="connsiteX101" fmla="*/ 1996121 w 4167940"/>
              <a:gd name="connsiteY101" fmla="*/ 138584 h 4932782"/>
              <a:gd name="connsiteX102" fmla="*/ 2168629 w 4167940"/>
              <a:gd name="connsiteY102" fmla="*/ 993 h 4932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4167940" h="4932782">
                <a:moveTo>
                  <a:pt x="3596540" y="4507069"/>
                </a:moveTo>
                <a:lnTo>
                  <a:pt x="3596540" y="4507069"/>
                </a:lnTo>
                <a:lnTo>
                  <a:pt x="3596539" y="4507069"/>
                </a:lnTo>
                <a:close/>
                <a:moveTo>
                  <a:pt x="3594359" y="1089014"/>
                </a:moveTo>
                <a:lnTo>
                  <a:pt x="3594359" y="1089015"/>
                </a:lnTo>
                <a:cubicBezTo>
                  <a:pt x="3679990" y="1098657"/>
                  <a:pt x="3741591" y="1175892"/>
                  <a:pt x="3731949" y="1261523"/>
                </a:cubicBezTo>
                <a:lnTo>
                  <a:pt x="3334049" y="4795192"/>
                </a:lnTo>
                <a:cubicBezTo>
                  <a:pt x="3326818" y="4859415"/>
                  <a:pt x="3281565" y="4910122"/>
                  <a:pt x="3223265" y="4927393"/>
                </a:cubicBezTo>
                <a:lnTo>
                  <a:pt x="3161542" y="4932782"/>
                </a:lnTo>
                <a:lnTo>
                  <a:pt x="3102562" y="4913802"/>
                </a:lnTo>
                <a:cubicBezTo>
                  <a:pt x="3049563" y="4883998"/>
                  <a:pt x="3016721" y="4824498"/>
                  <a:pt x="3023952" y="4760274"/>
                </a:cubicBezTo>
                <a:lnTo>
                  <a:pt x="3421851" y="1226604"/>
                </a:lnTo>
                <a:cubicBezTo>
                  <a:pt x="3431493" y="1140974"/>
                  <a:pt x="3508728" y="1079372"/>
                  <a:pt x="3594359" y="1089014"/>
                </a:cubicBezTo>
                <a:close/>
                <a:moveTo>
                  <a:pt x="2829929" y="1002939"/>
                </a:moveTo>
                <a:lnTo>
                  <a:pt x="2829929" y="1002939"/>
                </a:lnTo>
                <a:cubicBezTo>
                  <a:pt x="2915560" y="1012582"/>
                  <a:pt x="2977161" y="1089816"/>
                  <a:pt x="2967519" y="1175447"/>
                </a:cubicBezTo>
                <a:lnTo>
                  <a:pt x="2569619" y="4709116"/>
                </a:lnTo>
                <a:cubicBezTo>
                  <a:pt x="2562387" y="4773339"/>
                  <a:pt x="2517135" y="4824046"/>
                  <a:pt x="2458835" y="4841317"/>
                </a:cubicBezTo>
                <a:lnTo>
                  <a:pt x="2397112" y="4846706"/>
                </a:lnTo>
                <a:lnTo>
                  <a:pt x="2338132" y="4827726"/>
                </a:lnTo>
                <a:cubicBezTo>
                  <a:pt x="2285133" y="4797922"/>
                  <a:pt x="2252290" y="4738422"/>
                  <a:pt x="2259522" y="4674198"/>
                </a:cubicBezTo>
                <a:lnTo>
                  <a:pt x="2657421" y="1140528"/>
                </a:lnTo>
                <a:cubicBezTo>
                  <a:pt x="2667063" y="1054898"/>
                  <a:pt x="2744298" y="993296"/>
                  <a:pt x="2829929" y="1002939"/>
                </a:cubicBezTo>
                <a:close/>
                <a:moveTo>
                  <a:pt x="900831" y="785718"/>
                </a:moveTo>
                <a:lnTo>
                  <a:pt x="900831" y="785719"/>
                </a:lnTo>
                <a:cubicBezTo>
                  <a:pt x="986462" y="795361"/>
                  <a:pt x="1048063" y="872596"/>
                  <a:pt x="1038421" y="958227"/>
                </a:cubicBezTo>
                <a:lnTo>
                  <a:pt x="640522" y="4491895"/>
                </a:lnTo>
                <a:cubicBezTo>
                  <a:pt x="633290" y="4556118"/>
                  <a:pt x="588037" y="4606825"/>
                  <a:pt x="529738" y="4624096"/>
                </a:cubicBezTo>
                <a:lnTo>
                  <a:pt x="468015" y="4629485"/>
                </a:lnTo>
                <a:lnTo>
                  <a:pt x="409035" y="4610505"/>
                </a:lnTo>
                <a:cubicBezTo>
                  <a:pt x="356036" y="4580701"/>
                  <a:pt x="323193" y="4521201"/>
                  <a:pt x="330424" y="4456977"/>
                </a:cubicBezTo>
                <a:lnTo>
                  <a:pt x="728323" y="923308"/>
                </a:lnTo>
                <a:cubicBezTo>
                  <a:pt x="737965" y="837677"/>
                  <a:pt x="815200" y="776076"/>
                  <a:pt x="900831" y="785718"/>
                </a:cubicBezTo>
                <a:close/>
                <a:moveTo>
                  <a:pt x="4029357" y="663301"/>
                </a:moveTo>
                <a:lnTo>
                  <a:pt x="4029357" y="663302"/>
                </a:lnTo>
                <a:cubicBezTo>
                  <a:pt x="4114988" y="672944"/>
                  <a:pt x="4176589" y="750179"/>
                  <a:pt x="4166947" y="835810"/>
                </a:cubicBezTo>
                <a:lnTo>
                  <a:pt x="3769047" y="4369479"/>
                </a:lnTo>
                <a:cubicBezTo>
                  <a:pt x="3761815" y="4433702"/>
                  <a:pt x="3716563" y="4484409"/>
                  <a:pt x="3658263" y="4501680"/>
                </a:cubicBezTo>
                <a:lnTo>
                  <a:pt x="3596540" y="4507069"/>
                </a:lnTo>
                <a:lnTo>
                  <a:pt x="3537560" y="4488089"/>
                </a:lnTo>
                <a:cubicBezTo>
                  <a:pt x="3484561" y="4458285"/>
                  <a:pt x="3451719" y="4398784"/>
                  <a:pt x="3458950" y="4334561"/>
                </a:cubicBezTo>
                <a:lnTo>
                  <a:pt x="3856849" y="800892"/>
                </a:lnTo>
                <a:cubicBezTo>
                  <a:pt x="3866491" y="715261"/>
                  <a:pt x="3943726" y="653659"/>
                  <a:pt x="4029357" y="663301"/>
                </a:cubicBezTo>
                <a:close/>
                <a:moveTo>
                  <a:pt x="3264927" y="577225"/>
                </a:moveTo>
                <a:lnTo>
                  <a:pt x="3264927" y="577226"/>
                </a:lnTo>
                <a:cubicBezTo>
                  <a:pt x="3350558" y="586869"/>
                  <a:pt x="3412159" y="664104"/>
                  <a:pt x="3402517" y="749734"/>
                </a:cubicBezTo>
                <a:lnTo>
                  <a:pt x="3004617" y="4283403"/>
                </a:lnTo>
                <a:cubicBezTo>
                  <a:pt x="2997385" y="4347626"/>
                  <a:pt x="2952133" y="4398333"/>
                  <a:pt x="2893833" y="4415604"/>
                </a:cubicBezTo>
                <a:lnTo>
                  <a:pt x="2832110" y="4420993"/>
                </a:lnTo>
                <a:lnTo>
                  <a:pt x="2773130" y="4402013"/>
                </a:lnTo>
                <a:cubicBezTo>
                  <a:pt x="2720131" y="4372209"/>
                  <a:pt x="2687288" y="4312708"/>
                  <a:pt x="2694520" y="4248485"/>
                </a:cubicBezTo>
                <a:lnTo>
                  <a:pt x="3092419" y="714816"/>
                </a:lnTo>
                <a:cubicBezTo>
                  <a:pt x="3102061" y="629185"/>
                  <a:pt x="3179296" y="567583"/>
                  <a:pt x="3264927" y="577225"/>
                </a:cubicBezTo>
                <a:close/>
                <a:moveTo>
                  <a:pt x="2500497" y="491149"/>
                </a:moveTo>
                <a:lnTo>
                  <a:pt x="2500497" y="491149"/>
                </a:lnTo>
                <a:cubicBezTo>
                  <a:pt x="2586128" y="500792"/>
                  <a:pt x="2647729" y="578027"/>
                  <a:pt x="2638087" y="663657"/>
                </a:cubicBezTo>
                <a:lnTo>
                  <a:pt x="2240187" y="4197326"/>
                </a:lnTo>
                <a:cubicBezTo>
                  <a:pt x="2232955" y="4261549"/>
                  <a:pt x="2187703" y="4312256"/>
                  <a:pt x="2129403" y="4329527"/>
                </a:cubicBezTo>
                <a:lnTo>
                  <a:pt x="2067680" y="4334916"/>
                </a:lnTo>
                <a:lnTo>
                  <a:pt x="2008700" y="4315936"/>
                </a:lnTo>
                <a:cubicBezTo>
                  <a:pt x="1955701" y="4286132"/>
                  <a:pt x="1922859" y="4226631"/>
                  <a:pt x="1930090" y="4162408"/>
                </a:cubicBezTo>
                <a:lnTo>
                  <a:pt x="2327989" y="628739"/>
                </a:lnTo>
                <a:cubicBezTo>
                  <a:pt x="2337631" y="543108"/>
                  <a:pt x="2414866" y="481506"/>
                  <a:pt x="2500497" y="491149"/>
                </a:cubicBezTo>
                <a:close/>
                <a:moveTo>
                  <a:pt x="1736069" y="405073"/>
                </a:moveTo>
                <a:lnTo>
                  <a:pt x="1736069" y="405074"/>
                </a:lnTo>
                <a:cubicBezTo>
                  <a:pt x="1821700" y="414716"/>
                  <a:pt x="1883301" y="491951"/>
                  <a:pt x="1873659" y="577581"/>
                </a:cubicBezTo>
                <a:lnTo>
                  <a:pt x="1475760" y="4111250"/>
                </a:lnTo>
                <a:cubicBezTo>
                  <a:pt x="1468528" y="4175473"/>
                  <a:pt x="1423275" y="4226180"/>
                  <a:pt x="1364976" y="4243451"/>
                </a:cubicBezTo>
                <a:lnTo>
                  <a:pt x="1303253" y="4248840"/>
                </a:lnTo>
                <a:lnTo>
                  <a:pt x="1244273" y="4229860"/>
                </a:lnTo>
                <a:cubicBezTo>
                  <a:pt x="1191274" y="4200056"/>
                  <a:pt x="1158431" y="4140555"/>
                  <a:pt x="1165662" y="4076332"/>
                </a:cubicBezTo>
                <a:lnTo>
                  <a:pt x="1563561" y="542663"/>
                </a:lnTo>
                <a:cubicBezTo>
                  <a:pt x="1573203" y="457032"/>
                  <a:pt x="1650438" y="395431"/>
                  <a:pt x="1736069" y="405073"/>
                </a:cubicBezTo>
                <a:close/>
                <a:moveTo>
                  <a:pt x="1335829" y="360004"/>
                </a:moveTo>
                <a:lnTo>
                  <a:pt x="1335829" y="360006"/>
                </a:lnTo>
                <a:cubicBezTo>
                  <a:pt x="1421460" y="369648"/>
                  <a:pt x="1483061" y="446883"/>
                  <a:pt x="1473419" y="532514"/>
                </a:cubicBezTo>
                <a:lnTo>
                  <a:pt x="1075520" y="4066182"/>
                </a:lnTo>
                <a:cubicBezTo>
                  <a:pt x="1068288" y="4130405"/>
                  <a:pt x="1023035" y="4181112"/>
                  <a:pt x="964736" y="4198383"/>
                </a:cubicBezTo>
                <a:lnTo>
                  <a:pt x="903013" y="4203772"/>
                </a:lnTo>
                <a:lnTo>
                  <a:pt x="844033" y="4184792"/>
                </a:lnTo>
                <a:cubicBezTo>
                  <a:pt x="791034" y="4154988"/>
                  <a:pt x="758191" y="4095488"/>
                  <a:pt x="765422" y="4031264"/>
                </a:cubicBezTo>
                <a:lnTo>
                  <a:pt x="1163321" y="497595"/>
                </a:lnTo>
                <a:cubicBezTo>
                  <a:pt x="1172963" y="411964"/>
                  <a:pt x="1250198" y="350363"/>
                  <a:pt x="1335829" y="360004"/>
                </a:cubicBezTo>
                <a:close/>
                <a:moveTo>
                  <a:pt x="571400" y="273929"/>
                </a:moveTo>
                <a:lnTo>
                  <a:pt x="571400" y="273930"/>
                </a:lnTo>
                <a:cubicBezTo>
                  <a:pt x="657031" y="283572"/>
                  <a:pt x="718632" y="360807"/>
                  <a:pt x="708990" y="446438"/>
                </a:cubicBezTo>
                <a:lnTo>
                  <a:pt x="311090" y="3980106"/>
                </a:lnTo>
                <a:cubicBezTo>
                  <a:pt x="303858" y="4044329"/>
                  <a:pt x="258606" y="4095036"/>
                  <a:pt x="200306" y="4112307"/>
                </a:cubicBezTo>
                <a:lnTo>
                  <a:pt x="138583" y="4117696"/>
                </a:lnTo>
                <a:lnTo>
                  <a:pt x="79603" y="4098716"/>
                </a:lnTo>
                <a:cubicBezTo>
                  <a:pt x="26604" y="4068912"/>
                  <a:pt x="-6239" y="4009411"/>
                  <a:pt x="993" y="3945188"/>
                </a:cubicBezTo>
                <a:lnTo>
                  <a:pt x="398892" y="411519"/>
                </a:lnTo>
                <a:cubicBezTo>
                  <a:pt x="408534" y="325888"/>
                  <a:pt x="485769" y="264287"/>
                  <a:pt x="571400" y="273929"/>
                </a:cubicBezTo>
                <a:close/>
                <a:moveTo>
                  <a:pt x="2168629" y="993"/>
                </a:moveTo>
                <a:lnTo>
                  <a:pt x="2168629" y="995"/>
                </a:lnTo>
                <a:cubicBezTo>
                  <a:pt x="2254260" y="10637"/>
                  <a:pt x="2315861" y="87872"/>
                  <a:pt x="2306219" y="173503"/>
                </a:cubicBezTo>
                <a:lnTo>
                  <a:pt x="1908320" y="3707171"/>
                </a:lnTo>
                <a:cubicBezTo>
                  <a:pt x="1901088" y="3771394"/>
                  <a:pt x="1855835" y="3822101"/>
                  <a:pt x="1797536" y="3839372"/>
                </a:cubicBezTo>
                <a:lnTo>
                  <a:pt x="1735813" y="3844761"/>
                </a:lnTo>
                <a:lnTo>
                  <a:pt x="1676833" y="3825781"/>
                </a:lnTo>
                <a:cubicBezTo>
                  <a:pt x="1623834" y="3795977"/>
                  <a:pt x="1590991" y="3736477"/>
                  <a:pt x="1598222" y="3672253"/>
                </a:cubicBezTo>
                <a:lnTo>
                  <a:pt x="1996121" y="138584"/>
                </a:lnTo>
                <a:cubicBezTo>
                  <a:pt x="2005763" y="52953"/>
                  <a:pt x="2082998" y="-8648"/>
                  <a:pt x="2168629" y="993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209107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4613294" y="3521499"/>
            <a:ext cx="2919622" cy="510335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402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117796" y="1670709"/>
            <a:ext cx="1991302" cy="349735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5582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7341086" y="3187793"/>
            <a:ext cx="2908549" cy="184708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1"/>
          <p:cNvSpPr>
            <a:spLocks noGrp="1"/>
          </p:cNvSpPr>
          <p:nvPr>
            <p:ph type="pic" sz="quarter" idx="24"/>
          </p:nvPr>
        </p:nvSpPr>
        <p:spPr>
          <a:xfrm>
            <a:off x="1930377" y="3187793"/>
            <a:ext cx="2908549" cy="184708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4452513" y="3544622"/>
            <a:ext cx="3281748" cy="207111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54962244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5921829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3" name="Picture Placeholder 14"/>
          <p:cNvSpPr>
            <a:spLocks noGrp="1"/>
          </p:cNvSpPr>
          <p:nvPr>
            <p:ph type="pic" sz="quarter" idx="11" hasCustomPrompt="1"/>
          </p:nvPr>
        </p:nvSpPr>
        <p:spPr>
          <a:xfrm>
            <a:off x="2232845" y="1935358"/>
            <a:ext cx="1464905" cy="2562502"/>
          </a:xfrm>
          <a:prstGeom prst="rect">
            <a:avLst/>
          </a:prstGeom>
          <a:pattFill prst="dashVert">
            <a:fgClr>
              <a:schemeClr val="tx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aseline="0">
                <a:latin typeface="Source Sans Pro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260609" y="2753345"/>
            <a:ext cx="3525238" cy="242668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140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664846" y="1519761"/>
            <a:ext cx="1899862" cy="331447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2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3463166" y="1438481"/>
            <a:ext cx="1991302" cy="349735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5588712" y="1491715"/>
            <a:ext cx="2722520" cy="202891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6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581898" y="3520626"/>
            <a:ext cx="1921988" cy="138429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38589947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22"/>
          </p:nvPr>
        </p:nvSpPr>
        <p:spPr>
          <a:xfrm>
            <a:off x="7346032" y="1573578"/>
            <a:ext cx="5958777" cy="37632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49344325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1"/>
          <p:cNvSpPr>
            <a:spLocks noGrp="1"/>
          </p:cNvSpPr>
          <p:nvPr>
            <p:ph type="pic" sz="quarter" idx="19"/>
          </p:nvPr>
        </p:nvSpPr>
        <p:spPr>
          <a:xfrm>
            <a:off x="1348958" y="5355771"/>
            <a:ext cx="1939959" cy="35322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993366" y="3933371"/>
            <a:ext cx="1939959" cy="354414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665070" y="5355771"/>
            <a:ext cx="1939959" cy="35322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6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9323126" y="3933371"/>
            <a:ext cx="1939959" cy="354414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383346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349374" y="1621945"/>
            <a:ext cx="2880000" cy="288000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98965829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60D82F-4EDC-49F1-9B28-C237C8B75C57}" type="datetimeFigureOut">
              <a:rPr lang="pt-BR" smtClean="0"/>
              <a:t>04/06/2020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71D2CA6C-77B3-404B-A72F-11A352CD9A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12192000" cy="75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77537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60D82F-4EDC-49F1-9B28-C237C8B75C57}" type="datetimeFigureOut">
              <a:rPr lang="pt-BR" smtClean="0"/>
              <a:t>04/06/2020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Picture 9" descr="GGFD2166TRA Raw.tif">
            <a:extLst>
              <a:ext uri="{FF2B5EF4-FFF2-40B4-BE49-F238E27FC236}">
                <a16:creationId xmlns:a16="http://schemas.microsoft.com/office/drawing/2014/main" xmlns="" id="{6A2A65E6-C4B8-4C2C-89AE-420F8B44B6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1114"/>
          <a:stretch/>
        </p:blipFill>
        <p:spPr>
          <a:xfrm>
            <a:off x="-385190" y="1"/>
            <a:ext cx="12577191" cy="613723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593E2B55-FE41-4237-A535-AEB38ED5A6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5"/>
          <a:stretch/>
        </p:blipFill>
        <p:spPr>
          <a:xfrm>
            <a:off x="-385192" y="6137240"/>
            <a:ext cx="12577192" cy="72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06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Op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1331922" y="1203794"/>
            <a:ext cx="4311730" cy="4301385"/>
          </a:xfrm>
          <a:custGeom>
            <a:avLst/>
            <a:gdLst>
              <a:gd name="connsiteX0" fmla="*/ 1103914 w 4311730"/>
              <a:gd name="connsiteY0" fmla="*/ 3347949 h 4301385"/>
              <a:gd name="connsiteX1" fmla="*/ 1158579 w 4311730"/>
              <a:gd name="connsiteY1" fmla="*/ 3360416 h 4301385"/>
              <a:gd name="connsiteX2" fmla="*/ 2647422 w 4311730"/>
              <a:gd name="connsiteY2" fmla="*/ 4031432 h 4301385"/>
              <a:gd name="connsiteX3" fmla="*/ 2718131 w 4311730"/>
              <a:gd name="connsiteY3" fmla="*/ 4218172 h 4301385"/>
              <a:gd name="connsiteX4" fmla="*/ 2531391 w 4311730"/>
              <a:gd name="connsiteY4" fmla="*/ 4288881 h 4301385"/>
              <a:gd name="connsiteX5" fmla="*/ 1042548 w 4311730"/>
              <a:gd name="connsiteY5" fmla="*/ 3617864 h 4301385"/>
              <a:gd name="connsiteX6" fmla="*/ 971839 w 4311730"/>
              <a:gd name="connsiteY6" fmla="*/ 3431125 h 4301385"/>
              <a:gd name="connsiteX7" fmla="*/ 1103914 w 4311730"/>
              <a:gd name="connsiteY7" fmla="*/ 3347949 h 4301385"/>
              <a:gd name="connsiteX8" fmla="*/ 851821 w 4311730"/>
              <a:gd name="connsiteY8" fmla="*/ 2848575 h 4301385"/>
              <a:gd name="connsiteX9" fmla="*/ 900509 w 4311730"/>
              <a:gd name="connsiteY9" fmla="*/ 2859678 h 4301385"/>
              <a:gd name="connsiteX10" fmla="*/ 3275747 w 4311730"/>
              <a:gd name="connsiteY10" fmla="*/ 3930189 h 4301385"/>
              <a:gd name="connsiteX11" fmla="*/ 3338725 w 4311730"/>
              <a:gd name="connsiteY11" fmla="*/ 4096514 h 4301385"/>
              <a:gd name="connsiteX12" fmla="*/ 3172401 w 4311730"/>
              <a:gd name="connsiteY12" fmla="*/ 4159492 h 4301385"/>
              <a:gd name="connsiteX13" fmla="*/ 797163 w 4311730"/>
              <a:gd name="connsiteY13" fmla="*/ 3088981 h 4301385"/>
              <a:gd name="connsiteX14" fmla="*/ 734185 w 4311730"/>
              <a:gd name="connsiteY14" fmla="*/ 2922657 h 4301385"/>
              <a:gd name="connsiteX15" fmla="*/ 851821 w 4311730"/>
              <a:gd name="connsiteY15" fmla="*/ 2848575 h 4301385"/>
              <a:gd name="connsiteX16" fmla="*/ 339746 w 4311730"/>
              <a:gd name="connsiteY16" fmla="*/ 2354122 h 4301385"/>
              <a:gd name="connsiteX17" fmla="*/ 339746 w 4311730"/>
              <a:gd name="connsiteY17" fmla="*/ 2354123 h 4301385"/>
              <a:gd name="connsiteX18" fmla="*/ 339746 w 4311730"/>
              <a:gd name="connsiteY18" fmla="*/ 2354123 h 4301385"/>
              <a:gd name="connsiteX19" fmla="*/ 458269 w 4311730"/>
              <a:gd name="connsiteY19" fmla="*/ 2279482 h 4301385"/>
              <a:gd name="connsiteX20" fmla="*/ 507324 w 4311730"/>
              <a:gd name="connsiteY20" fmla="*/ 2290670 h 4301385"/>
              <a:gd name="connsiteX21" fmla="*/ 3635217 w 4311730"/>
              <a:gd name="connsiteY21" fmla="*/ 3700399 h 4301385"/>
              <a:gd name="connsiteX22" fmla="*/ 3698670 w 4311730"/>
              <a:gd name="connsiteY22" fmla="*/ 3867978 h 4301385"/>
              <a:gd name="connsiteX23" fmla="*/ 3698669 w 4311730"/>
              <a:gd name="connsiteY23" fmla="*/ 3867977 h 4301385"/>
              <a:gd name="connsiteX24" fmla="*/ 3531091 w 4311730"/>
              <a:gd name="connsiteY24" fmla="*/ 3931431 h 4301385"/>
              <a:gd name="connsiteX25" fmla="*/ 403200 w 4311730"/>
              <a:gd name="connsiteY25" fmla="*/ 2521700 h 4301385"/>
              <a:gd name="connsiteX26" fmla="*/ 328559 w 4311730"/>
              <a:gd name="connsiteY26" fmla="*/ 2403177 h 4301385"/>
              <a:gd name="connsiteX27" fmla="*/ 339746 w 4311730"/>
              <a:gd name="connsiteY27" fmla="*/ 2354123 h 4301385"/>
              <a:gd name="connsiteX28" fmla="*/ 369089 w 4311730"/>
              <a:gd name="connsiteY28" fmla="*/ 2313250 h 4301385"/>
              <a:gd name="connsiteX29" fmla="*/ 458269 w 4311730"/>
              <a:gd name="connsiteY29" fmla="*/ 2279482 h 4301385"/>
              <a:gd name="connsiteX30" fmla="*/ 647889 w 4311730"/>
              <a:gd name="connsiteY30" fmla="*/ 2107223 h 4301385"/>
              <a:gd name="connsiteX31" fmla="*/ 647889 w 4311730"/>
              <a:gd name="connsiteY31" fmla="*/ 2107224 h 4301385"/>
              <a:gd name="connsiteX32" fmla="*/ 647889 w 4311730"/>
              <a:gd name="connsiteY32" fmla="*/ 2107224 h 4301385"/>
              <a:gd name="connsiteX33" fmla="*/ 766412 w 4311730"/>
              <a:gd name="connsiteY33" fmla="*/ 2032583 h 4301385"/>
              <a:gd name="connsiteX34" fmla="*/ 815467 w 4311730"/>
              <a:gd name="connsiteY34" fmla="*/ 2043771 h 4301385"/>
              <a:gd name="connsiteX35" fmla="*/ 3943360 w 4311730"/>
              <a:gd name="connsiteY35" fmla="*/ 3453500 h 4301385"/>
              <a:gd name="connsiteX36" fmla="*/ 4006813 w 4311730"/>
              <a:gd name="connsiteY36" fmla="*/ 3621079 h 4301385"/>
              <a:gd name="connsiteX37" fmla="*/ 4006812 w 4311730"/>
              <a:gd name="connsiteY37" fmla="*/ 3621078 h 4301385"/>
              <a:gd name="connsiteX38" fmla="*/ 3839234 w 4311730"/>
              <a:gd name="connsiteY38" fmla="*/ 3684532 h 4301385"/>
              <a:gd name="connsiteX39" fmla="*/ 711343 w 4311730"/>
              <a:gd name="connsiteY39" fmla="*/ 2274801 h 4301385"/>
              <a:gd name="connsiteX40" fmla="*/ 636702 w 4311730"/>
              <a:gd name="connsiteY40" fmla="*/ 2156278 h 4301385"/>
              <a:gd name="connsiteX41" fmla="*/ 647889 w 4311730"/>
              <a:gd name="connsiteY41" fmla="*/ 2107224 h 4301385"/>
              <a:gd name="connsiteX42" fmla="*/ 647889 w 4311730"/>
              <a:gd name="connsiteY42" fmla="*/ 2107224 h 4301385"/>
              <a:gd name="connsiteX43" fmla="*/ 677232 w 4311730"/>
              <a:gd name="connsiteY43" fmla="*/ 2066351 h 4301385"/>
              <a:gd name="connsiteX44" fmla="*/ 766412 w 4311730"/>
              <a:gd name="connsiteY44" fmla="*/ 2032583 h 4301385"/>
              <a:gd name="connsiteX45" fmla="*/ 11648 w 4311730"/>
              <a:gd name="connsiteY45" fmla="*/ 1431683 h 4301385"/>
              <a:gd name="connsiteX46" fmla="*/ 11648 w 4311730"/>
              <a:gd name="connsiteY46" fmla="*/ 1431684 h 4301385"/>
              <a:gd name="connsiteX47" fmla="*/ 11648 w 4311730"/>
              <a:gd name="connsiteY47" fmla="*/ 1431684 h 4301385"/>
              <a:gd name="connsiteX48" fmla="*/ 134688 w 4311730"/>
              <a:gd name="connsiteY48" fmla="*/ 1354198 h 4301385"/>
              <a:gd name="connsiteX49" fmla="*/ 185613 w 4311730"/>
              <a:gd name="connsiteY49" fmla="*/ 1365812 h 4301385"/>
              <a:gd name="connsiteX50" fmla="*/ 3797804 w 4311730"/>
              <a:gd name="connsiteY50" fmla="*/ 2993814 h 4301385"/>
              <a:gd name="connsiteX51" fmla="*/ 3863676 w 4311730"/>
              <a:gd name="connsiteY51" fmla="*/ 3167779 h 4301385"/>
              <a:gd name="connsiteX52" fmla="*/ 3863675 w 4311730"/>
              <a:gd name="connsiteY52" fmla="*/ 3167779 h 4301385"/>
              <a:gd name="connsiteX53" fmla="*/ 3689710 w 4311730"/>
              <a:gd name="connsiteY53" fmla="*/ 3233650 h 4301385"/>
              <a:gd name="connsiteX54" fmla="*/ 77520 w 4311730"/>
              <a:gd name="connsiteY54" fmla="*/ 1605648 h 4301385"/>
              <a:gd name="connsiteX55" fmla="*/ 35 w 4311730"/>
              <a:gd name="connsiteY55" fmla="*/ 1482608 h 4301385"/>
              <a:gd name="connsiteX56" fmla="*/ 11648 w 4311730"/>
              <a:gd name="connsiteY56" fmla="*/ 1431684 h 4301385"/>
              <a:gd name="connsiteX57" fmla="*/ 11648 w 4311730"/>
              <a:gd name="connsiteY57" fmla="*/ 1431684 h 4301385"/>
              <a:gd name="connsiteX58" fmla="*/ 42109 w 4311730"/>
              <a:gd name="connsiteY58" fmla="*/ 1389253 h 4301385"/>
              <a:gd name="connsiteX59" fmla="*/ 134688 w 4311730"/>
              <a:gd name="connsiteY59" fmla="*/ 1354198 h 4301385"/>
              <a:gd name="connsiteX60" fmla="*/ 448054 w 4311730"/>
              <a:gd name="connsiteY60" fmla="*/ 1234283 h 4301385"/>
              <a:gd name="connsiteX61" fmla="*/ 448054 w 4311730"/>
              <a:gd name="connsiteY61" fmla="*/ 1234284 h 4301385"/>
              <a:gd name="connsiteX62" fmla="*/ 448053 w 4311730"/>
              <a:gd name="connsiteY62" fmla="*/ 1234284 h 4301385"/>
              <a:gd name="connsiteX63" fmla="*/ 571093 w 4311730"/>
              <a:gd name="connsiteY63" fmla="*/ 1156798 h 4301385"/>
              <a:gd name="connsiteX64" fmla="*/ 622018 w 4311730"/>
              <a:gd name="connsiteY64" fmla="*/ 1168412 h 4301385"/>
              <a:gd name="connsiteX65" fmla="*/ 4234209 w 4311730"/>
              <a:gd name="connsiteY65" fmla="*/ 2796414 h 4301385"/>
              <a:gd name="connsiteX66" fmla="*/ 4300081 w 4311730"/>
              <a:gd name="connsiteY66" fmla="*/ 2970379 h 4301385"/>
              <a:gd name="connsiteX67" fmla="*/ 4300080 w 4311730"/>
              <a:gd name="connsiteY67" fmla="*/ 2970378 h 4301385"/>
              <a:gd name="connsiteX68" fmla="*/ 4126115 w 4311730"/>
              <a:gd name="connsiteY68" fmla="*/ 3036250 h 4301385"/>
              <a:gd name="connsiteX69" fmla="*/ 513925 w 4311730"/>
              <a:gd name="connsiteY69" fmla="*/ 1408248 h 4301385"/>
              <a:gd name="connsiteX70" fmla="*/ 436440 w 4311730"/>
              <a:gd name="connsiteY70" fmla="*/ 1285208 h 4301385"/>
              <a:gd name="connsiteX71" fmla="*/ 448054 w 4311730"/>
              <a:gd name="connsiteY71" fmla="*/ 1234284 h 4301385"/>
              <a:gd name="connsiteX72" fmla="*/ 478514 w 4311730"/>
              <a:gd name="connsiteY72" fmla="*/ 1191853 h 4301385"/>
              <a:gd name="connsiteX73" fmla="*/ 571093 w 4311730"/>
              <a:gd name="connsiteY73" fmla="*/ 1156798 h 4301385"/>
              <a:gd name="connsiteX74" fmla="*/ 742332 w 4311730"/>
              <a:gd name="connsiteY74" fmla="*/ 801205 h 4301385"/>
              <a:gd name="connsiteX75" fmla="*/ 799599 w 4311730"/>
              <a:gd name="connsiteY75" fmla="*/ 814265 h 4301385"/>
              <a:gd name="connsiteX76" fmla="*/ 3534484 w 4311730"/>
              <a:gd name="connsiteY76" fmla="*/ 2046868 h 4301385"/>
              <a:gd name="connsiteX77" fmla="*/ 3608560 w 4311730"/>
              <a:gd name="connsiteY77" fmla="*/ 2242499 h 4301385"/>
              <a:gd name="connsiteX78" fmla="*/ 3412928 w 4311730"/>
              <a:gd name="connsiteY78" fmla="*/ 2316575 h 4301385"/>
              <a:gd name="connsiteX79" fmla="*/ 678044 w 4311730"/>
              <a:gd name="connsiteY79" fmla="*/ 1083972 h 4301385"/>
              <a:gd name="connsiteX80" fmla="*/ 603968 w 4311730"/>
              <a:gd name="connsiteY80" fmla="*/ 888341 h 4301385"/>
              <a:gd name="connsiteX81" fmla="*/ 742332 w 4311730"/>
              <a:gd name="connsiteY81" fmla="*/ 801205 h 4301385"/>
              <a:gd name="connsiteX82" fmla="*/ 670421 w 4311730"/>
              <a:gd name="connsiteY82" fmla="*/ 483176 h 4301385"/>
              <a:gd name="connsiteX83" fmla="*/ 670421 w 4311730"/>
              <a:gd name="connsiteY83" fmla="*/ 483176 h 4301385"/>
              <a:gd name="connsiteX84" fmla="*/ 670421 w 4311730"/>
              <a:gd name="connsiteY84" fmla="*/ 483176 h 4301385"/>
              <a:gd name="connsiteX85" fmla="*/ 815074 w 4311730"/>
              <a:gd name="connsiteY85" fmla="*/ 392081 h 4301385"/>
              <a:gd name="connsiteX86" fmla="*/ 874944 w 4311730"/>
              <a:gd name="connsiteY86" fmla="*/ 405734 h 4301385"/>
              <a:gd name="connsiteX87" fmla="*/ 3790657 w 4311730"/>
              <a:gd name="connsiteY87" fmla="*/ 1719835 h 4301385"/>
              <a:gd name="connsiteX88" fmla="*/ 3868099 w 4311730"/>
              <a:gd name="connsiteY88" fmla="*/ 1924358 h 4301385"/>
              <a:gd name="connsiteX89" fmla="*/ 3868098 w 4311730"/>
              <a:gd name="connsiteY89" fmla="*/ 1924358 h 4301385"/>
              <a:gd name="connsiteX90" fmla="*/ 3663575 w 4311730"/>
              <a:gd name="connsiteY90" fmla="*/ 2001800 h 4301385"/>
              <a:gd name="connsiteX91" fmla="*/ 747864 w 4311730"/>
              <a:gd name="connsiteY91" fmla="*/ 687699 h 4301385"/>
              <a:gd name="connsiteX92" fmla="*/ 656768 w 4311730"/>
              <a:gd name="connsiteY92" fmla="*/ 543046 h 4301385"/>
              <a:gd name="connsiteX93" fmla="*/ 670421 w 4311730"/>
              <a:gd name="connsiteY93" fmla="*/ 483176 h 4301385"/>
              <a:gd name="connsiteX94" fmla="*/ 706233 w 4311730"/>
              <a:gd name="connsiteY94" fmla="*/ 433293 h 4301385"/>
              <a:gd name="connsiteX95" fmla="*/ 815074 w 4311730"/>
              <a:gd name="connsiteY95" fmla="*/ 392081 h 4301385"/>
              <a:gd name="connsiteX96" fmla="*/ 1388748 w 4311730"/>
              <a:gd name="connsiteY96" fmla="*/ 236482 h 4301385"/>
              <a:gd name="connsiteX97" fmla="*/ 1443412 w 4311730"/>
              <a:gd name="connsiteY97" fmla="*/ 248948 h 4301385"/>
              <a:gd name="connsiteX98" fmla="*/ 3406288 w 4311730"/>
              <a:gd name="connsiteY98" fmla="*/ 1133609 h 4301385"/>
              <a:gd name="connsiteX99" fmla="*/ 3476997 w 4311730"/>
              <a:gd name="connsiteY99" fmla="*/ 1320349 h 4301385"/>
              <a:gd name="connsiteX100" fmla="*/ 3290257 w 4311730"/>
              <a:gd name="connsiteY100" fmla="*/ 1391058 h 4301385"/>
              <a:gd name="connsiteX101" fmla="*/ 1327381 w 4311730"/>
              <a:gd name="connsiteY101" fmla="*/ 506397 h 4301385"/>
              <a:gd name="connsiteX102" fmla="*/ 1256672 w 4311730"/>
              <a:gd name="connsiteY102" fmla="*/ 319657 h 4301385"/>
              <a:gd name="connsiteX103" fmla="*/ 1388748 w 4311730"/>
              <a:gd name="connsiteY103" fmla="*/ 236482 h 4301385"/>
              <a:gd name="connsiteX104" fmla="*/ 1780474 w 4311730"/>
              <a:gd name="connsiteY104" fmla="*/ 38 h 4301385"/>
              <a:gd name="connsiteX105" fmla="*/ 1835138 w 4311730"/>
              <a:gd name="connsiteY105" fmla="*/ 12505 h 4301385"/>
              <a:gd name="connsiteX106" fmla="*/ 3323982 w 4311730"/>
              <a:gd name="connsiteY106" fmla="*/ 683521 h 4301385"/>
              <a:gd name="connsiteX107" fmla="*/ 3394690 w 4311730"/>
              <a:gd name="connsiteY107" fmla="*/ 870261 h 4301385"/>
              <a:gd name="connsiteX108" fmla="*/ 3207950 w 4311730"/>
              <a:gd name="connsiteY108" fmla="*/ 940970 h 4301385"/>
              <a:gd name="connsiteX109" fmla="*/ 1719107 w 4311730"/>
              <a:gd name="connsiteY109" fmla="*/ 269953 h 4301385"/>
              <a:gd name="connsiteX110" fmla="*/ 1648398 w 4311730"/>
              <a:gd name="connsiteY110" fmla="*/ 83214 h 4301385"/>
              <a:gd name="connsiteX111" fmla="*/ 1780474 w 4311730"/>
              <a:gd name="connsiteY111" fmla="*/ 38 h 430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4311730" h="4301385">
                <a:moveTo>
                  <a:pt x="1103914" y="3347949"/>
                </a:moveTo>
                <a:cubicBezTo>
                  <a:pt x="1122251" y="3348376"/>
                  <a:pt x="1140806" y="3352405"/>
                  <a:pt x="1158579" y="3360416"/>
                </a:cubicBezTo>
                <a:lnTo>
                  <a:pt x="2647422" y="4031432"/>
                </a:lnTo>
                <a:cubicBezTo>
                  <a:pt x="2718515" y="4063473"/>
                  <a:pt x="2750172" y="4147080"/>
                  <a:pt x="2718131" y="4218172"/>
                </a:cubicBezTo>
                <a:cubicBezTo>
                  <a:pt x="2686090" y="4289264"/>
                  <a:pt x="2602483" y="4320922"/>
                  <a:pt x="2531391" y="4288881"/>
                </a:cubicBezTo>
                <a:lnTo>
                  <a:pt x="1042548" y="3617864"/>
                </a:lnTo>
                <a:cubicBezTo>
                  <a:pt x="971455" y="3585823"/>
                  <a:pt x="939798" y="3502217"/>
                  <a:pt x="971839" y="3431125"/>
                </a:cubicBezTo>
                <a:cubicBezTo>
                  <a:pt x="995870" y="3377805"/>
                  <a:pt x="1048906" y="3346668"/>
                  <a:pt x="1103914" y="3347949"/>
                </a:cubicBezTo>
                <a:close/>
                <a:moveTo>
                  <a:pt x="851821" y="2848575"/>
                </a:moveTo>
                <a:cubicBezTo>
                  <a:pt x="868153" y="2848955"/>
                  <a:pt x="884679" y="2852544"/>
                  <a:pt x="900509" y="2859678"/>
                </a:cubicBezTo>
                <a:lnTo>
                  <a:pt x="3275747" y="3930189"/>
                </a:lnTo>
                <a:cubicBezTo>
                  <a:pt x="3339067" y="3958727"/>
                  <a:pt x="3367263" y="4033194"/>
                  <a:pt x="3338725" y="4096514"/>
                </a:cubicBezTo>
                <a:cubicBezTo>
                  <a:pt x="3310187" y="4159834"/>
                  <a:pt x="3235721" y="4188030"/>
                  <a:pt x="3172401" y="4159492"/>
                </a:cubicBezTo>
                <a:lnTo>
                  <a:pt x="797163" y="3088981"/>
                </a:lnTo>
                <a:cubicBezTo>
                  <a:pt x="733843" y="3060443"/>
                  <a:pt x="705647" y="2985977"/>
                  <a:pt x="734185" y="2922657"/>
                </a:cubicBezTo>
                <a:cubicBezTo>
                  <a:pt x="755589" y="2875167"/>
                  <a:pt x="802827" y="2847434"/>
                  <a:pt x="851821" y="2848575"/>
                </a:cubicBezTo>
                <a:close/>
                <a:moveTo>
                  <a:pt x="339746" y="2354122"/>
                </a:moveTo>
                <a:lnTo>
                  <a:pt x="339746" y="2354123"/>
                </a:lnTo>
                <a:lnTo>
                  <a:pt x="339746" y="2354123"/>
                </a:lnTo>
                <a:close/>
                <a:moveTo>
                  <a:pt x="458269" y="2279482"/>
                </a:moveTo>
                <a:cubicBezTo>
                  <a:pt x="474723" y="2279866"/>
                  <a:pt x="491375" y="2283481"/>
                  <a:pt x="507324" y="2290670"/>
                </a:cubicBezTo>
                <a:lnTo>
                  <a:pt x="3635217" y="3700399"/>
                </a:lnTo>
                <a:cubicBezTo>
                  <a:pt x="3699014" y="3729153"/>
                  <a:pt x="3727423" y="3804180"/>
                  <a:pt x="3698670" y="3867978"/>
                </a:cubicBezTo>
                <a:lnTo>
                  <a:pt x="3698669" y="3867977"/>
                </a:lnTo>
                <a:cubicBezTo>
                  <a:pt x="3669916" y="3931775"/>
                  <a:pt x="3594888" y="3960184"/>
                  <a:pt x="3531091" y="3931431"/>
                </a:cubicBezTo>
                <a:lnTo>
                  <a:pt x="403200" y="2521700"/>
                </a:lnTo>
                <a:cubicBezTo>
                  <a:pt x="355351" y="2500135"/>
                  <a:pt x="327409" y="2452541"/>
                  <a:pt x="328559" y="2403177"/>
                </a:cubicBezTo>
                <a:lnTo>
                  <a:pt x="339746" y="2354123"/>
                </a:lnTo>
                <a:lnTo>
                  <a:pt x="369089" y="2313250"/>
                </a:lnTo>
                <a:cubicBezTo>
                  <a:pt x="393237" y="2290879"/>
                  <a:pt x="425360" y="2278716"/>
                  <a:pt x="458269" y="2279482"/>
                </a:cubicBezTo>
                <a:close/>
                <a:moveTo>
                  <a:pt x="647889" y="2107223"/>
                </a:moveTo>
                <a:lnTo>
                  <a:pt x="647889" y="2107224"/>
                </a:lnTo>
                <a:lnTo>
                  <a:pt x="647889" y="2107224"/>
                </a:lnTo>
                <a:close/>
                <a:moveTo>
                  <a:pt x="766412" y="2032583"/>
                </a:moveTo>
                <a:cubicBezTo>
                  <a:pt x="782866" y="2032967"/>
                  <a:pt x="799518" y="2036582"/>
                  <a:pt x="815467" y="2043771"/>
                </a:cubicBezTo>
                <a:lnTo>
                  <a:pt x="3943360" y="3453500"/>
                </a:lnTo>
                <a:cubicBezTo>
                  <a:pt x="4007157" y="3482254"/>
                  <a:pt x="4035566" y="3557281"/>
                  <a:pt x="4006813" y="3621079"/>
                </a:cubicBezTo>
                <a:lnTo>
                  <a:pt x="4006812" y="3621078"/>
                </a:lnTo>
                <a:cubicBezTo>
                  <a:pt x="3978059" y="3684876"/>
                  <a:pt x="3903031" y="3713285"/>
                  <a:pt x="3839234" y="3684532"/>
                </a:cubicBezTo>
                <a:lnTo>
                  <a:pt x="711343" y="2274801"/>
                </a:lnTo>
                <a:cubicBezTo>
                  <a:pt x="663495" y="2253236"/>
                  <a:pt x="635552" y="2205642"/>
                  <a:pt x="636702" y="2156278"/>
                </a:cubicBezTo>
                <a:lnTo>
                  <a:pt x="647889" y="2107224"/>
                </a:lnTo>
                <a:lnTo>
                  <a:pt x="647889" y="2107224"/>
                </a:lnTo>
                <a:lnTo>
                  <a:pt x="677232" y="2066351"/>
                </a:lnTo>
                <a:cubicBezTo>
                  <a:pt x="701380" y="2043980"/>
                  <a:pt x="733503" y="2031817"/>
                  <a:pt x="766412" y="2032583"/>
                </a:cubicBezTo>
                <a:close/>
                <a:moveTo>
                  <a:pt x="11648" y="1431683"/>
                </a:moveTo>
                <a:lnTo>
                  <a:pt x="11648" y="1431684"/>
                </a:lnTo>
                <a:lnTo>
                  <a:pt x="11648" y="1431684"/>
                </a:lnTo>
                <a:close/>
                <a:moveTo>
                  <a:pt x="134688" y="1354198"/>
                </a:moveTo>
                <a:cubicBezTo>
                  <a:pt x="151770" y="1354596"/>
                  <a:pt x="169056" y="1358350"/>
                  <a:pt x="185613" y="1365812"/>
                </a:cubicBezTo>
                <a:lnTo>
                  <a:pt x="3797804" y="2993814"/>
                </a:lnTo>
                <a:cubicBezTo>
                  <a:pt x="3864034" y="3023663"/>
                  <a:pt x="3893525" y="3101550"/>
                  <a:pt x="3863676" y="3167779"/>
                </a:cubicBezTo>
                <a:lnTo>
                  <a:pt x="3863675" y="3167779"/>
                </a:lnTo>
                <a:cubicBezTo>
                  <a:pt x="3833826" y="3234008"/>
                  <a:pt x="3755939" y="3263499"/>
                  <a:pt x="3689710" y="3233650"/>
                </a:cubicBezTo>
                <a:lnTo>
                  <a:pt x="77520" y="1605648"/>
                </a:lnTo>
                <a:cubicBezTo>
                  <a:pt x="27848" y="1583261"/>
                  <a:pt x="-1159" y="1533853"/>
                  <a:pt x="35" y="1482608"/>
                </a:cubicBezTo>
                <a:lnTo>
                  <a:pt x="11648" y="1431684"/>
                </a:lnTo>
                <a:lnTo>
                  <a:pt x="11648" y="1431684"/>
                </a:lnTo>
                <a:lnTo>
                  <a:pt x="42109" y="1389253"/>
                </a:lnTo>
                <a:cubicBezTo>
                  <a:pt x="67178" y="1366029"/>
                  <a:pt x="100525" y="1353403"/>
                  <a:pt x="134688" y="1354198"/>
                </a:cubicBezTo>
                <a:close/>
                <a:moveTo>
                  <a:pt x="448054" y="1234283"/>
                </a:moveTo>
                <a:lnTo>
                  <a:pt x="448054" y="1234284"/>
                </a:lnTo>
                <a:lnTo>
                  <a:pt x="448053" y="1234284"/>
                </a:lnTo>
                <a:close/>
                <a:moveTo>
                  <a:pt x="571093" y="1156798"/>
                </a:moveTo>
                <a:cubicBezTo>
                  <a:pt x="588175" y="1157196"/>
                  <a:pt x="605461" y="1160950"/>
                  <a:pt x="622018" y="1168412"/>
                </a:cubicBezTo>
                <a:lnTo>
                  <a:pt x="4234209" y="2796414"/>
                </a:lnTo>
                <a:cubicBezTo>
                  <a:pt x="4300439" y="2826263"/>
                  <a:pt x="4329930" y="2904150"/>
                  <a:pt x="4300081" y="2970379"/>
                </a:cubicBezTo>
                <a:lnTo>
                  <a:pt x="4300080" y="2970378"/>
                </a:lnTo>
                <a:cubicBezTo>
                  <a:pt x="4270231" y="3036608"/>
                  <a:pt x="4192344" y="3066099"/>
                  <a:pt x="4126115" y="3036250"/>
                </a:cubicBezTo>
                <a:lnTo>
                  <a:pt x="513925" y="1408248"/>
                </a:lnTo>
                <a:cubicBezTo>
                  <a:pt x="464253" y="1385861"/>
                  <a:pt x="435246" y="1336453"/>
                  <a:pt x="436440" y="1285208"/>
                </a:cubicBezTo>
                <a:lnTo>
                  <a:pt x="448054" y="1234284"/>
                </a:lnTo>
                <a:lnTo>
                  <a:pt x="478514" y="1191853"/>
                </a:lnTo>
                <a:cubicBezTo>
                  <a:pt x="503583" y="1168629"/>
                  <a:pt x="536930" y="1156003"/>
                  <a:pt x="571093" y="1156798"/>
                </a:cubicBezTo>
                <a:close/>
                <a:moveTo>
                  <a:pt x="742332" y="801205"/>
                </a:moveTo>
                <a:cubicBezTo>
                  <a:pt x="761542" y="801653"/>
                  <a:pt x="780980" y="805874"/>
                  <a:pt x="799599" y="814265"/>
                </a:cubicBezTo>
                <a:lnTo>
                  <a:pt x="3534484" y="2046868"/>
                </a:lnTo>
                <a:cubicBezTo>
                  <a:pt x="3608961" y="2080434"/>
                  <a:pt x="3642126" y="2168022"/>
                  <a:pt x="3608560" y="2242499"/>
                </a:cubicBezTo>
                <a:cubicBezTo>
                  <a:pt x="3574993" y="2316977"/>
                  <a:pt x="3487405" y="2350142"/>
                  <a:pt x="3412928" y="2316575"/>
                </a:cubicBezTo>
                <a:lnTo>
                  <a:pt x="678044" y="1083972"/>
                </a:lnTo>
                <a:cubicBezTo>
                  <a:pt x="603566" y="1050406"/>
                  <a:pt x="570402" y="962818"/>
                  <a:pt x="603968" y="888341"/>
                </a:cubicBezTo>
                <a:cubicBezTo>
                  <a:pt x="629143" y="832483"/>
                  <a:pt x="684705" y="799864"/>
                  <a:pt x="742332" y="801205"/>
                </a:cubicBezTo>
                <a:close/>
                <a:moveTo>
                  <a:pt x="670421" y="483176"/>
                </a:moveTo>
                <a:lnTo>
                  <a:pt x="670421" y="483176"/>
                </a:lnTo>
                <a:lnTo>
                  <a:pt x="670421" y="483176"/>
                </a:lnTo>
                <a:close/>
                <a:moveTo>
                  <a:pt x="815074" y="392081"/>
                </a:moveTo>
                <a:cubicBezTo>
                  <a:pt x="835156" y="392548"/>
                  <a:pt x="855478" y="396961"/>
                  <a:pt x="874944" y="405734"/>
                </a:cubicBezTo>
                <a:lnTo>
                  <a:pt x="3790657" y="1719835"/>
                </a:lnTo>
                <a:cubicBezTo>
                  <a:pt x="3868519" y="1754927"/>
                  <a:pt x="3903191" y="1846496"/>
                  <a:pt x="3868099" y="1924358"/>
                </a:cubicBezTo>
                <a:lnTo>
                  <a:pt x="3868098" y="1924358"/>
                </a:lnTo>
                <a:cubicBezTo>
                  <a:pt x="3833006" y="2002220"/>
                  <a:pt x="3741437" y="2036892"/>
                  <a:pt x="3663575" y="2001800"/>
                </a:cubicBezTo>
                <a:lnTo>
                  <a:pt x="747864" y="687699"/>
                </a:lnTo>
                <a:cubicBezTo>
                  <a:pt x="689467" y="661380"/>
                  <a:pt x="655365" y="603292"/>
                  <a:pt x="656768" y="543046"/>
                </a:cubicBezTo>
                <a:lnTo>
                  <a:pt x="670421" y="483176"/>
                </a:lnTo>
                <a:lnTo>
                  <a:pt x="706233" y="433293"/>
                </a:lnTo>
                <a:cubicBezTo>
                  <a:pt x="735705" y="405990"/>
                  <a:pt x="774909" y="391145"/>
                  <a:pt x="815074" y="392081"/>
                </a:cubicBezTo>
                <a:close/>
                <a:moveTo>
                  <a:pt x="1388748" y="236482"/>
                </a:moveTo>
                <a:cubicBezTo>
                  <a:pt x="1407084" y="236909"/>
                  <a:pt x="1425639" y="240938"/>
                  <a:pt x="1443412" y="248948"/>
                </a:cubicBezTo>
                <a:lnTo>
                  <a:pt x="3406288" y="1133609"/>
                </a:lnTo>
                <a:cubicBezTo>
                  <a:pt x="3477381" y="1165650"/>
                  <a:pt x="3509038" y="1249257"/>
                  <a:pt x="3476997" y="1320349"/>
                </a:cubicBezTo>
                <a:cubicBezTo>
                  <a:pt x="3444956" y="1391441"/>
                  <a:pt x="3361349" y="1423099"/>
                  <a:pt x="3290257" y="1391058"/>
                </a:cubicBezTo>
                <a:lnTo>
                  <a:pt x="1327381" y="506397"/>
                </a:lnTo>
                <a:cubicBezTo>
                  <a:pt x="1256289" y="474356"/>
                  <a:pt x="1224631" y="390749"/>
                  <a:pt x="1256672" y="319657"/>
                </a:cubicBezTo>
                <a:cubicBezTo>
                  <a:pt x="1280703" y="266338"/>
                  <a:pt x="1333740" y="235201"/>
                  <a:pt x="1388748" y="236482"/>
                </a:cubicBezTo>
                <a:close/>
                <a:moveTo>
                  <a:pt x="1780474" y="38"/>
                </a:moveTo>
                <a:cubicBezTo>
                  <a:pt x="1798810" y="465"/>
                  <a:pt x="1817365" y="4495"/>
                  <a:pt x="1835138" y="12505"/>
                </a:cubicBezTo>
                <a:lnTo>
                  <a:pt x="3323982" y="683521"/>
                </a:lnTo>
                <a:cubicBezTo>
                  <a:pt x="3395074" y="715562"/>
                  <a:pt x="3426731" y="799169"/>
                  <a:pt x="3394690" y="870261"/>
                </a:cubicBezTo>
                <a:cubicBezTo>
                  <a:pt x="3362649" y="941353"/>
                  <a:pt x="3279043" y="973011"/>
                  <a:pt x="3207950" y="940970"/>
                </a:cubicBezTo>
                <a:lnTo>
                  <a:pt x="1719107" y="269953"/>
                </a:lnTo>
                <a:cubicBezTo>
                  <a:pt x="1648015" y="237912"/>
                  <a:pt x="1616357" y="154306"/>
                  <a:pt x="1648398" y="83214"/>
                </a:cubicBezTo>
                <a:cubicBezTo>
                  <a:pt x="1672429" y="29894"/>
                  <a:pt x="1725465" y="-1243"/>
                  <a:pt x="1780474" y="38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7634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895446" y="2075542"/>
            <a:ext cx="4450270" cy="276614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53745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251200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385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hree open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170125" y="1084217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512594" y="1889760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855063" y="1084217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5069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9279654" y="6348357"/>
            <a:ext cx="1577804" cy="344213"/>
            <a:chOff x="5270589" y="6012181"/>
            <a:chExt cx="1577804" cy="344213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5270589" y="6017840"/>
              <a:ext cx="184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en-US" sz="160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6663662" y="6012181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endParaRPr lang="en-US" sz="1600" spc="4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0984678" y="6276302"/>
            <a:ext cx="780602" cy="410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1100" b="1" i="0" smtClean="0">
                <a:solidFill>
                  <a:schemeClr val="tx1"/>
                </a:solidFill>
                <a:latin typeface="+mj-lt"/>
                <a:ea typeface="Montserrat" charset="0"/>
                <a:cs typeface="Montserrat" charset="0"/>
              </a:rPr>
              <a:pPr algn="ctr"/>
              <a:t>‹nº›</a:t>
            </a:fld>
            <a:r>
              <a:rPr lang="en-US" sz="1100" b="1" i="0" dirty="0">
                <a:solidFill>
                  <a:schemeClr val="tx1"/>
                </a:solidFill>
                <a:latin typeface="+mj-lt"/>
                <a:ea typeface="Montserrat" charset="0"/>
                <a:cs typeface="Montserrat" charset="0"/>
              </a:rPr>
              <a:t> /</a:t>
            </a:r>
            <a:r>
              <a:rPr lang="en-US" sz="1100" b="1" i="0" kern="1200" dirty="0">
                <a:solidFill>
                  <a:schemeClr val="tx1"/>
                </a:solidFill>
                <a:latin typeface="+mn-lt"/>
                <a:ea typeface="Montserrat" charset="0"/>
                <a:cs typeface="Montserrat" charset="0"/>
              </a:rPr>
              <a:t>25</a:t>
            </a:r>
            <a:endParaRPr lang="en-US" sz="1100" b="1" i="0" dirty="0">
              <a:solidFill>
                <a:schemeClr val="tx1"/>
              </a:solidFill>
              <a:latin typeface="+mj-lt"/>
              <a:ea typeface="Montserrat" charset="0"/>
              <a:cs typeface="Montserrat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0298447" y="6353246"/>
            <a:ext cx="7938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spc="400" dirty="0">
                <a:solidFill>
                  <a:schemeClr val="tx1"/>
                </a:solidFill>
                <a:latin typeface="+mj-lt"/>
              </a:rPr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254661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70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99" r:id="rId9"/>
    <p:sldLayoutId id="2147483700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5" r:id="rId25"/>
    <p:sldLayoutId id="2147483676" r:id="rId26"/>
    <p:sldLayoutId id="2147483677" r:id="rId27"/>
    <p:sldLayoutId id="2147483673" r:id="rId28"/>
    <p:sldLayoutId id="2147483674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2" r:id="rId43"/>
    <p:sldLayoutId id="2147483693" r:id="rId44"/>
    <p:sldLayoutId id="2147483694" r:id="rId45"/>
    <p:sldLayoutId id="2147483695" r:id="rId46"/>
    <p:sldLayoutId id="2147483696" r:id="rId47"/>
    <p:sldLayoutId id="2147483697" r:id="rId48"/>
    <p:sldLayoutId id="2147483698" r:id="rId49"/>
    <p:sldLayoutId id="2147483703" r:id="rId50"/>
    <p:sldLayoutId id="2147483704" r:id="rId5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865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204673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4140000" algn="tl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5" name="Conector reto 4"/>
          <p:cNvCxnSpPr/>
          <p:nvPr/>
        </p:nvCxnSpPr>
        <p:spPr>
          <a:xfrm>
            <a:off x="458733" y="1743339"/>
            <a:ext cx="3268109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/>
          <p:cNvSpPr/>
          <p:nvPr/>
        </p:nvSpPr>
        <p:spPr>
          <a:xfrm>
            <a:off x="0" y="0"/>
            <a:ext cx="3204673" cy="924560"/>
          </a:xfrm>
          <a:prstGeom prst="rect">
            <a:avLst/>
          </a:prstGeom>
          <a:solidFill>
            <a:srgbClr val="494949"/>
          </a:solidFill>
          <a:ln>
            <a:noFill/>
          </a:ln>
          <a:effectLst>
            <a:outerShdw blurRad="50800" dist="38100" dir="4140000" algn="tl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7" name="Conector reto 6"/>
          <p:cNvCxnSpPr/>
          <p:nvPr/>
        </p:nvCxnSpPr>
        <p:spPr>
          <a:xfrm>
            <a:off x="3204673" y="1743339"/>
            <a:ext cx="161515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13"/>
          <p:cNvSpPr txBox="1"/>
          <p:nvPr/>
        </p:nvSpPr>
        <p:spPr>
          <a:xfrm>
            <a:off x="352340" y="296718"/>
            <a:ext cx="6522674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MVC</a:t>
            </a:r>
          </a:p>
        </p:txBody>
      </p:sp>
      <p:pic>
        <p:nvPicPr>
          <p:cNvPr id="8" name="Imagem 9">
            <a:extLst>
              <a:ext uri="{FF2B5EF4-FFF2-40B4-BE49-F238E27FC236}">
                <a16:creationId xmlns:a16="http://schemas.microsoft.com/office/drawing/2014/main" xmlns="" id="{E4DB79FB-578E-A049-8991-7901C6F76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6828"/>
            <a:ext cx="12078453" cy="576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93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>
            <a:extLst>
              <a:ext uri="{FF2B5EF4-FFF2-40B4-BE49-F238E27FC236}">
                <a16:creationId xmlns:a16="http://schemas.microsoft.com/office/drawing/2014/main" xmlns="" id="{68F14DD2-69D5-CC47-B5A6-EE127625D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96" y="167680"/>
            <a:ext cx="5677004" cy="669032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EB42F12D-0E22-2A42-B80C-343E85074133}"/>
              </a:ext>
            </a:extLst>
          </p:cNvPr>
          <p:cNvSpPr txBox="1"/>
          <p:nvPr/>
        </p:nvSpPr>
        <p:spPr>
          <a:xfrm>
            <a:off x="5184576" y="2068115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pt-BR"/>
          </a:p>
        </p:txBody>
      </p:sp>
      <p:sp>
        <p:nvSpPr>
          <p:cNvPr id="6" name="Rectangle 2"/>
          <p:cNvSpPr/>
          <p:nvPr/>
        </p:nvSpPr>
        <p:spPr>
          <a:xfrm>
            <a:off x="0" y="0"/>
            <a:ext cx="3204673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4140000" algn="tl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69AE605E-76EF-8640-80CB-24BE7D8CD58A}"/>
              </a:ext>
            </a:extLst>
          </p:cNvPr>
          <p:cNvSpPr txBox="1"/>
          <p:nvPr/>
        </p:nvSpPr>
        <p:spPr>
          <a:xfrm>
            <a:off x="-65626" y="544368"/>
            <a:ext cx="5548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400" b="1" dirty="0" smtClean="0">
                <a:solidFill>
                  <a:schemeClr val="bg1"/>
                </a:solidFill>
              </a:rPr>
              <a:t>Diagrama de domínio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13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/>
          <p:nvPr/>
        </p:nvSpPr>
        <p:spPr>
          <a:xfrm>
            <a:off x="0" y="0"/>
            <a:ext cx="3204673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4140000" algn="tl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2"/>
          <p:cNvSpPr/>
          <p:nvPr/>
        </p:nvSpPr>
        <p:spPr>
          <a:xfrm>
            <a:off x="0" y="0"/>
            <a:ext cx="3204673" cy="924560"/>
          </a:xfrm>
          <a:prstGeom prst="rect">
            <a:avLst/>
          </a:prstGeom>
          <a:solidFill>
            <a:srgbClr val="494949"/>
          </a:solidFill>
          <a:ln>
            <a:noFill/>
          </a:ln>
          <a:effectLst>
            <a:outerShdw blurRad="50800" dist="38100" dir="4140000" algn="tl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B2E0DC50-91D3-4D35-862E-C8C7A3941FF9}"/>
              </a:ext>
            </a:extLst>
          </p:cNvPr>
          <p:cNvSpPr txBox="1"/>
          <p:nvPr/>
        </p:nvSpPr>
        <p:spPr>
          <a:xfrm>
            <a:off x="811656" y="343546"/>
            <a:ext cx="4552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BPMS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4148AEC8-F6CC-4EF1-B2A7-E976C64952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18" b="7767"/>
          <a:stretch/>
        </p:blipFill>
        <p:spPr>
          <a:xfrm>
            <a:off x="0" y="924560"/>
            <a:ext cx="11532891" cy="593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92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/>
          <p:cNvSpPr/>
          <p:nvPr/>
        </p:nvSpPr>
        <p:spPr>
          <a:xfrm>
            <a:off x="0" y="-1"/>
            <a:ext cx="12192000" cy="924560"/>
          </a:xfrm>
          <a:prstGeom prst="rect">
            <a:avLst/>
          </a:prstGeom>
          <a:solidFill>
            <a:srgbClr val="147E30"/>
          </a:solidFill>
          <a:ln>
            <a:noFill/>
          </a:ln>
          <a:effectLst>
            <a:outerShdw blurRad="50800" dist="38100" dir="4140000" algn="tl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TextBox 14"/>
          <p:cNvSpPr txBox="1"/>
          <p:nvPr/>
        </p:nvSpPr>
        <p:spPr>
          <a:xfrm>
            <a:off x="4811478" y="156308"/>
            <a:ext cx="2543318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Usuário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 descr="Uma imagem contendo screenshot, texto&#10;&#10;Descrição gerada automaticamente">
            <a:extLst>
              <a:ext uri="{FF2B5EF4-FFF2-40B4-BE49-F238E27FC236}">
                <a16:creationId xmlns:a16="http://schemas.microsoft.com/office/drawing/2014/main" xmlns="" id="{D4077270-4A98-4685-8B77-4E4872ADF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847" y="1080868"/>
            <a:ext cx="7736893" cy="55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7045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/>
          <p:cNvSpPr/>
          <p:nvPr/>
        </p:nvSpPr>
        <p:spPr>
          <a:xfrm>
            <a:off x="0" y="-1"/>
            <a:ext cx="12192000" cy="924560"/>
          </a:xfrm>
          <a:prstGeom prst="rect">
            <a:avLst/>
          </a:prstGeom>
          <a:solidFill>
            <a:srgbClr val="147E30"/>
          </a:solidFill>
          <a:ln>
            <a:noFill/>
          </a:ln>
          <a:effectLst>
            <a:outerShdw blurRad="50800" dist="38100" dir="4140000" algn="tl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TextBox 14"/>
          <p:cNvSpPr txBox="1"/>
          <p:nvPr/>
        </p:nvSpPr>
        <p:spPr>
          <a:xfrm>
            <a:off x="3593421" y="139113"/>
            <a:ext cx="5005157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Cadastrar</a:t>
            </a: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 </a:t>
            </a:r>
            <a:r>
              <a:rPr lang="en-US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Vaga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xmlns="" id="{008713A1-28A0-4538-8A63-FF53EC39A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" y="1234962"/>
            <a:ext cx="8417490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4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/>
          <p:cNvSpPr/>
          <p:nvPr/>
        </p:nvSpPr>
        <p:spPr>
          <a:xfrm>
            <a:off x="0" y="-1"/>
            <a:ext cx="12192000" cy="924560"/>
          </a:xfrm>
          <a:prstGeom prst="rect">
            <a:avLst/>
          </a:prstGeom>
          <a:solidFill>
            <a:srgbClr val="147E30"/>
          </a:solidFill>
          <a:ln>
            <a:noFill/>
          </a:ln>
          <a:effectLst>
            <a:outerShdw blurRad="50800" dist="38100" dir="4140000" algn="tl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TextBox 14"/>
          <p:cNvSpPr txBox="1"/>
          <p:nvPr/>
        </p:nvSpPr>
        <p:spPr>
          <a:xfrm>
            <a:off x="3971829" y="139113"/>
            <a:ext cx="4248341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Cadastro</a:t>
            </a: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Vaga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xmlns="" id="{FF1E0CCB-383B-40FA-B3C4-2ED091620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921" y="1206129"/>
            <a:ext cx="7392432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0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/>
          <p:cNvSpPr/>
          <p:nvPr/>
        </p:nvSpPr>
        <p:spPr>
          <a:xfrm>
            <a:off x="0" y="-1"/>
            <a:ext cx="12192000" cy="924560"/>
          </a:xfrm>
          <a:prstGeom prst="rect">
            <a:avLst/>
          </a:prstGeom>
          <a:solidFill>
            <a:srgbClr val="147E30"/>
          </a:solidFill>
          <a:ln>
            <a:noFill/>
          </a:ln>
          <a:effectLst>
            <a:outerShdw blurRad="50800" dist="38100" dir="4140000" algn="tl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TextBox 14"/>
          <p:cNvSpPr txBox="1"/>
          <p:nvPr/>
        </p:nvSpPr>
        <p:spPr>
          <a:xfrm>
            <a:off x="4811478" y="156308"/>
            <a:ext cx="2543318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</a:p>
        </p:txBody>
      </p:sp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xmlns="" id="{745ACB94-002A-4CD2-BCCB-B2FBCFD42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587" y="1080868"/>
            <a:ext cx="8693062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15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/>
          <p:cNvSpPr/>
          <p:nvPr/>
        </p:nvSpPr>
        <p:spPr>
          <a:xfrm>
            <a:off x="0" y="-1"/>
            <a:ext cx="12192000" cy="924560"/>
          </a:xfrm>
          <a:prstGeom prst="rect">
            <a:avLst/>
          </a:prstGeom>
          <a:solidFill>
            <a:srgbClr val="147E30"/>
          </a:solidFill>
          <a:ln>
            <a:noFill/>
          </a:ln>
          <a:effectLst>
            <a:outerShdw blurRad="50800" dist="38100" dir="4140000" algn="tl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TextBox 14"/>
          <p:cNvSpPr txBox="1"/>
          <p:nvPr/>
        </p:nvSpPr>
        <p:spPr>
          <a:xfrm>
            <a:off x="4811478" y="156308"/>
            <a:ext cx="2543318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</p:txBody>
      </p:sp>
      <p:pic>
        <p:nvPicPr>
          <p:cNvPr id="4" name="Imagem 3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xmlns="" id="{6676EFC2-375C-4CF5-9397-7C58BAA5B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951" y="1252233"/>
            <a:ext cx="7663499" cy="459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47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4345185" y="2547693"/>
            <a:ext cx="25496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latin typeface="Titillium" panose="00000500000000000000" pitchFamily="50" charset="0"/>
              </a:rPr>
              <a:t>VÍDEO</a:t>
            </a:r>
            <a:endParaRPr lang="en-US" sz="3600" b="1" dirty="0">
              <a:latin typeface="Titillium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00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/>
          <p:cNvSpPr/>
          <p:nvPr/>
        </p:nvSpPr>
        <p:spPr>
          <a:xfrm>
            <a:off x="0" y="-1"/>
            <a:ext cx="12192000" cy="924560"/>
          </a:xfrm>
          <a:prstGeom prst="rect">
            <a:avLst/>
          </a:prstGeom>
          <a:solidFill>
            <a:srgbClr val="074C65"/>
          </a:solidFill>
          <a:ln>
            <a:noFill/>
          </a:ln>
          <a:effectLst>
            <a:outerShdw blurRad="50800" dist="38100" dir="4140000" algn="tl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TextBox 14"/>
          <p:cNvSpPr txBox="1"/>
          <p:nvPr/>
        </p:nvSpPr>
        <p:spPr>
          <a:xfrm>
            <a:off x="2416436" y="184823"/>
            <a:ext cx="8205985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Tecnologias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074" y="1749626"/>
            <a:ext cx="3385758" cy="104059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67" y="3927946"/>
            <a:ext cx="2286005" cy="2229181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479900" y="6157127"/>
            <a:ext cx="320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17082E"/>
                </a:solidFill>
              </a:rPr>
              <a:t>After</a:t>
            </a:r>
            <a:r>
              <a:rPr lang="pt-BR" dirty="0">
                <a:solidFill>
                  <a:srgbClr val="17082E"/>
                </a:solidFill>
              </a:rPr>
              <a:t> </a:t>
            </a:r>
            <a:r>
              <a:rPr lang="pt-BR" dirty="0" err="1">
                <a:solidFill>
                  <a:srgbClr val="17082E"/>
                </a:solidFill>
              </a:rPr>
              <a:t>Effects</a:t>
            </a:r>
            <a:endParaRPr lang="pt-BR" dirty="0">
              <a:solidFill>
                <a:srgbClr val="17082E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832" y="3941936"/>
            <a:ext cx="2215191" cy="2215191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5909388" y="6157127"/>
            <a:ext cx="320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17082E"/>
                </a:solidFill>
              </a:rPr>
              <a:t>Vegas Pro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474237" y="6157127"/>
            <a:ext cx="320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17082E"/>
                </a:solidFill>
              </a:rPr>
              <a:t>After</a:t>
            </a:r>
            <a:r>
              <a:rPr lang="pt-BR" dirty="0">
                <a:solidFill>
                  <a:srgbClr val="17082E"/>
                </a:solidFill>
              </a:rPr>
              <a:t> </a:t>
            </a:r>
            <a:r>
              <a:rPr lang="pt-BR" dirty="0" err="1">
                <a:solidFill>
                  <a:srgbClr val="17082E"/>
                </a:solidFill>
              </a:rPr>
              <a:t>Effects</a:t>
            </a:r>
            <a:endParaRPr lang="pt-BR" dirty="0">
              <a:solidFill>
                <a:srgbClr val="17082E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405" y="1490524"/>
            <a:ext cx="2027362" cy="188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5135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191948" y="140994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FATEC – Faculdade 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de tecnologia  </a:t>
            </a:r>
          </a:p>
          <a:p>
            <a:pPr algn="ctr"/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São José dos Campos </a:t>
            </a:r>
          </a:p>
          <a:p>
            <a:pPr algn="ctr"/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Professor </a:t>
            </a:r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Jessen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Vidal​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246489" y="3383373"/>
            <a:ext cx="58256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GSW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3891043" y="5244650"/>
            <a:ext cx="4409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Orientador: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Profª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Jose Walmir Gonçalves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919839" y="5994411"/>
            <a:ext cx="2520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São José dos Campos – SP</a:t>
            </a:r>
          </a:p>
          <a:p>
            <a:pPr algn="ctr"/>
            <a:r>
              <a:rPr lang="pt-BR" sz="1200" dirty="0"/>
              <a:t>junho - 2020</a:t>
            </a:r>
          </a:p>
        </p:txBody>
      </p:sp>
    </p:spTree>
    <p:extLst>
      <p:ext uri="{BB962C8B-B14F-4D97-AF65-F5344CB8AC3E}">
        <p14:creationId xmlns:p14="http://schemas.microsoft.com/office/powerpoint/2010/main" val="177126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/>
          <p:cNvSpPr/>
          <p:nvPr/>
        </p:nvSpPr>
        <p:spPr>
          <a:xfrm>
            <a:off x="0" y="-1"/>
            <a:ext cx="12192000" cy="924560"/>
          </a:xfrm>
          <a:prstGeom prst="rect">
            <a:avLst/>
          </a:prstGeom>
          <a:solidFill>
            <a:srgbClr val="074C65"/>
          </a:solidFill>
          <a:ln>
            <a:noFill/>
          </a:ln>
          <a:effectLst>
            <a:outerShdw blurRad="50800" dist="38100" dir="4140000" algn="tl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TextBox 14"/>
          <p:cNvSpPr txBox="1"/>
          <p:nvPr/>
        </p:nvSpPr>
        <p:spPr>
          <a:xfrm>
            <a:off x="2647173" y="150748"/>
            <a:ext cx="7231765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Tecnologias</a:t>
            </a: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(cont.)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12" b="7513"/>
          <a:stretch/>
        </p:blipFill>
        <p:spPr>
          <a:xfrm>
            <a:off x="313816" y="1876558"/>
            <a:ext cx="2333357" cy="332270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8" t="8329" b="12947"/>
          <a:stretch/>
        </p:blipFill>
        <p:spPr>
          <a:xfrm>
            <a:off x="8774053" y="1876558"/>
            <a:ext cx="2427007" cy="3090531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598" y="1509571"/>
            <a:ext cx="2992822" cy="1616124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343" y="4031478"/>
            <a:ext cx="4691332" cy="218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58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-1"/>
            <a:ext cx="12191999" cy="6857999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4600078" y="1355353"/>
            <a:ext cx="2991841" cy="307777"/>
            <a:chOff x="4592305" y="319593"/>
            <a:chExt cx="2991841" cy="307777"/>
          </a:xfrm>
        </p:grpSpPr>
        <p:sp>
          <p:nvSpPr>
            <p:cNvPr id="36" name="TextBox 35"/>
            <p:cNvSpPr txBox="1"/>
            <p:nvPr userDrawn="1"/>
          </p:nvSpPr>
          <p:spPr>
            <a:xfrm>
              <a:off x="4592305" y="319593"/>
              <a:ext cx="184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1400" spc="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7" name="TextBox 36"/>
            <p:cNvSpPr txBox="1"/>
            <p:nvPr userDrawn="1"/>
          </p:nvSpPr>
          <p:spPr>
            <a:xfrm>
              <a:off x="7399416" y="319593"/>
              <a:ext cx="184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1400" spc="4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8" name="Rectangle 37"/>
          <p:cNvSpPr/>
          <p:nvPr/>
        </p:nvSpPr>
        <p:spPr>
          <a:xfrm>
            <a:off x="907142" y="693056"/>
            <a:ext cx="10377714" cy="54718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itle 1"/>
          <p:cNvSpPr txBox="1">
            <a:spLocks/>
          </p:cNvSpPr>
          <p:nvPr/>
        </p:nvSpPr>
        <p:spPr>
          <a:xfrm>
            <a:off x="985520" y="2595327"/>
            <a:ext cx="10099035" cy="3165393"/>
          </a:xfrm>
          <a:prstGeom prst="rect">
            <a:avLst/>
          </a:prstGeom>
        </p:spPr>
        <p:txBody>
          <a:bodyPr anchor="t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sz="2400" b="0" spc="400" dirty="0">
                <a:solidFill>
                  <a:schemeClr val="bg1"/>
                </a:solidFill>
                <a:latin typeface="+mj-lt"/>
                <a:ea typeface="Source Sans Pro Black"/>
              </a:rPr>
              <a:t> </a:t>
            </a:r>
            <a:endParaRPr lang="pt-BR" dirty="0" err="1">
              <a:solidFill>
                <a:schemeClr val="bg1"/>
              </a:solidFill>
              <a:ea typeface="Source Sans Pro Black"/>
            </a:endParaRPr>
          </a:p>
        </p:txBody>
      </p:sp>
      <p:sp>
        <p:nvSpPr>
          <p:cNvPr id="23" name="Rectangle 3"/>
          <p:cNvSpPr/>
          <p:nvPr/>
        </p:nvSpPr>
        <p:spPr>
          <a:xfrm>
            <a:off x="907142" y="659048"/>
            <a:ext cx="10377716" cy="549380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tângulo 1"/>
          <p:cNvSpPr/>
          <p:nvPr/>
        </p:nvSpPr>
        <p:spPr>
          <a:xfrm>
            <a:off x="985520" y="2313336"/>
            <a:ext cx="100936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spc="400" dirty="0">
                <a:latin typeface="Arial" panose="020B0604020202020204" pitchFamily="34" charset="0"/>
                <a:ea typeface="Source Sans Pro Black"/>
                <a:cs typeface="Arial" panose="020B0604020202020204" pitchFamily="34" charset="0"/>
              </a:rPr>
              <a:t>Simples e </a:t>
            </a:r>
            <a:r>
              <a:rPr lang="en-US" sz="2000" spc="400" dirty="0" err="1">
                <a:latin typeface="Arial" panose="020B0604020202020204" pitchFamily="34" charset="0"/>
                <a:ea typeface="Source Sans Pro Black"/>
                <a:cs typeface="Arial" panose="020B0604020202020204" pitchFamily="34" charset="0"/>
              </a:rPr>
              <a:t>intuitivo</a:t>
            </a:r>
            <a:r>
              <a:rPr lang="en-US" sz="2000" spc="400" dirty="0">
                <a:latin typeface="Arial" panose="020B0604020202020204" pitchFamily="34" charset="0"/>
                <a:ea typeface="Source Sans Pro Black"/>
                <a:cs typeface="Arial" panose="020B0604020202020204" pitchFamily="34" charset="0"/>
              </a:rPr>
              <a:t> </a:t>
            </a:r>
            <a:r>
              <a:rPr lang="en-US" sz="2000" spc="400" dirty="0" err="1">
                <a:latin typeface="Arial" panose="020B0604020202020204" pitchFamily="34" charset="0"/>
                <a:ea typeface="Source Sans Pro Black"/>
                <a:cs typeface="Arial" panose="020B0604020202020204" pitchFamily="34" charset="0"/>
              </a:rPr>
              <a:t>traz</a:t>
            </a:r>
            <a:r>
              <a:rPr lang="en-US" sz="2000" spc="400" dirty="0">
                <a:latin typeface="Arial" panose="020B0604020202020204" pitchFamily="34" charset="0"/>
                <a:ea typeface="Source Sans Pro Black"/>
                <a:cs typeface="Arial" panose="020B0604020202020204" pitchFamily="34" charset="0"/>
              </a:rPr>
              <a:t> </a:t>
            </a:r>
            <a:r>
              <a:rPr lang="en-US" sz="2000" spc="400" dirty="0" err="1">
                <a:latin typeface="Arial" panose="020B0604020202020204" pitchFamily="34" charset="0"/>
                <a:ea typeface="Source Sans Pro Black"/>
                <a:cs typeface="Arial" panose="020B0604020202020204" pitchFamily="34" charset="0"/>
              </a:rPr>
              <a:t>menor</a:t>
            </a:r>
            <a:r>
              <a:rPr lang="en-US" sz="2000" spc="400" dirty="0">
                <a:latin typeface="Arial" panose="020B0604020202020204" pitchFamily="34" charset="0"/>
                <a:ea typeface="Source Sans Pro Black"/>
                <a:cs typeface="Arial" panose="020B0604020202020204" pitchFamily="34" charset="0"/>
              </a:rPr>
              <a:t> </a:t>
            </a:r>
            <a:r>
              <a:rPr lang="en-US" sz="2000" spc="400" dirty="0" err="1">
                <a:latin typeface="Arial" panose="020B0604020202020204" pitchFamily="34" charset="0"/>
                <a:ea typeface="Source Sans Pro Black"/>
                <a:cs typeface="Arial" panose="020B0604020202020204" pitchFamily="34" charset="0"/>
              </a:rPr>
              <a:t>dificuldade</a:t>
            </a:r>
            <a:r>
              <a:rPr lang="en-US" sz="2000" spc="400" dirty="0">
                <a:latin typeface="Arial" panose="020B0604020202020204" pitchFamily="34" charset="0"/>
                <a:ea typeface="Source Sans Pro Black"/>
                <a:cs typeface="Arial" panose="020B0604020202020204" pitchFamily="34" charset="0"/>
              </a:rPr>
              <a:t> para </a:t>
            </a:r>
            <a:r>
              <a:rPr lang="en-US" sz="2000" spc="400" dirty="0" err="1">
                <a:latin typeface="Arial" panose="020B0604020202020204" pitchFamily="34" charset="0"/>
                <a:ea typeface="Source Sans Pro Black"/>
                <a:cs typeface="Arial" panose="020B0604020202020204" pitchFamily="34" charset="0"/>
              </a:rPr>
              <a:t>utilização</a:t>
            </a:r>
            <a:r>
              <a:rPr lang="en-US" sz="2000" spc="400" dirty="0">
                <a:latin typeface="Arial" panose="020B0604020202020204" pitchFamily="34" charset="0"/>
                <a:ea typeface="Source Sans Pro Black"/>
                <a:cs typeface="Arial" panose="020B0604020202020204" pitchFamily="34" charset="0"/>
              </a:rPr>
              <a:t>, </a:t>
            </a:r>
            <a:r>
              <a:rPr lang="en-US" sz="2000" spc="400" dirty="0" err="1">
                <a:latin typeface="Arial" panose="020B0604020202020204" pitchFamily="34" charset="0"/>
                <a:ea typeface="Source Sans Pro Black"/>
                <a:cs typeface="Arial" panose="020B0604020202020204" pitchFamily="34" charset="0"/>
              </a:rPr>
              <a:t>diminuindo</a:t>
            </a:r>
            <a:r>
              <a:rPr lang="en-US" sz="2000" spc="400" dirty="0">
                <a:latin typeface="Arial" panose="020B0604020202020204" pitchFamily="34" charset="0"/>
                <a:ea typeface="Source Sans Pro Black"/>
                <a:cs typeface="Arial" panose="020B0604020202020204" pitchFamily="34" charset="0"/>
              </a:rPr>
              <a:t> </a:t>
            </a:r>
            <a:r>
              <a:rPr lang="en-US" sz="2000" spc="400" dirty="0" err="1">
                <a:latin typeface="Arial" panose="020B0604020202020204" pitchFamily="34" charset="0"/>
                <a:ea typeface="Source Sans Pro Black"/>
                <a:cs typeface="Arial" panose="020B0604020202020204" pitchFamily="34" charset="0"/>
              </a:rPr>
              <a:t>necessidade</a:t>
            </a:r>
            <a:r>
              <a:rPr lang="en-US" sz="2000" spc="400" dirty="0">
                <a:latin typeface="Arial" panose="020B0604020202020204" pitchFamily="34" charset="0"/>
                <a:ea typeface="Source Sans Pro Black"/>
                <a:cs typeface="Arial" panose="020B0604020202020204" pitchFamily="34" charset="0"/>
              </a:rPr>
              <a:t> de </a:t>
            </a:r>
            <a:r>
              <a:rPr lang="en-US" sz="2000" spc="400" dirty="0" err="1">
                <a:latin typeface="Arial" panose="020B0604020202020204" pitchFamily="34" charset="0"/>
                <a:ea typeface="Source Sans Pro Black"/>
                <a:cs typeface="Arial" panose="020B0604020202020204" pitchFamily="34" charset="0"/>
              </a:rPr>
              <a:t>suporte</a:t>
            </a:r>
            <a:r>
              <a:rPr lang="en-US" sz="2000" spc="400" dirty="0">
                <a:latin typeface="Arial" panose="020B0604020202020204" pitchFamily="34" charset="0"/>
                <a:ea typeface="Source Sans Pro Black"/>
                <a:cs typeface="Arial" panose="020B0604020202020204" pitchFamily="34" charset="0"/>
              </a:rPr>
              <a:t> </a:t>
            </a:r>
            <a:r>
              <a:rPr lang="en-US" sz="2000" spc="400" dirty="0" err="1">
                <a:latin typeface="Arial" panose="020B0604020202020204" pitchFamily="34" charset="0"/>
                <a:ea typeface="Source Sans Pro Black"/>
                <a:cs typeface="Arial" panose="020B0604020202020204" pitchFamily="34" charset="0"/>
              </a:rPr>
              <a:t>ao</a:t>
            </a:r>
            <a:r>
              <a:rPr lang="en-US" sz="2000" spc="400" dirty="0">
                <a:latin typeface="Arial" panose="020B0604020202020204" pitchFamily="34" charset="0"/>
                <a:ea typeface="Source Sans Pro Black"/>
                <a:cs typeface="Arial" panose="020B0604020202020204" pitchFamily="34" charset="0"/>
              </a:rPr>
              <a:t> </a:t>
            </a:r>
            <a:r>
              <a:rPr lang="en-US" sz="2000" spc="400" dirty="0" err="1">
                <a:latin typeface="Arial" panose="020B0604020202020204" pitchFamily="34" charset="0"/>
                <a:ea typeface="Source Sans Pro Black"/>
                <a:cs typeface="Arial" panose="020B0604020202020204" pitchFamily="34" charset="0"/>
              </a:rPr>
              <a:t>usuário</a:t>
            </a:r>
            <a:endParaRPr lang="pt-BR" sz="2000" dirty="0" err="1">
              <a:latin typeface="Arial" panose="020B0604020202020204" pitchFamily="34" charset="0"/>
              <a:ea typeface="Source Sans Pro Black"/>
              <a:cs typeface="Arial" panose="020B0604020202020204" pitchFamily="34" charset="0"/>
            </a:endParaRPr>
          </a:p>
        </p:txBody>
      </p:sp>
      <p:sp>
        <p:nvSpPr>
          <p:cNvPr id="26" name="Rectangle 37"/>
          <p:cNvSpPr/>
          <p:nvPr/>
        </p:nvSpPr>
        <p:spPr>
          <a:xfrm>
            <a:off x="907142" y="705147"/>
            <a:ext cx="10377714" cy="54718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 2"/>
          <p:cNvSpPr/>
          <p:nvPr/>
        </p:nvSpPr>
        <p:spPr>
          <a:xfrm>
            <a:off x="4713836" y="1370534"/>
            <a:ext cx="25442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err="1">
                <a:latin typeface="Titillium" panose="00000500000000000000" pitchFamily="50" charset="0"/>
              </a:rPr>
              <a:t>Conclusão</a:t>
            </a:r>
            <a:endParaRPr lang="en-US" sz="3600" b="1" dirty="0">
              <a:latin typeface="Titillium" panose="00000500000000000000" pitchFamily="50" charset="0"/>
            </a:endParaRPr>
          </a:p>
        </p:txBody>
      </p:sp>
      <p:grpSp>
        <p:nvGrpSpPr>
          <p:cNvPr id="28" name="Group 63"/>
          <p:cNvGrpSpPr/>
          <p:nvPr/>
        </p:nvGrpSpPr>
        <p:grpSpPr>
          <a:xfrm rot="2700000">
            <a:off x="577144" y="1084306"/>
            <a:ext cx="1280160" cy="128016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29" name="Straight Connector 64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65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66"/>
          <p:cNvGrpSpPr/>
          <p:nvPr/>
        </p:nvGrpSpPr>
        <p:grpSpPr>
          <a:xfrm rot="2700000">
            <a:off x="1346274" y="854850"/>
            <a:ext cx="914400" cy="914400"/>
            <a:chOff x="2358572" y="1016001"/>
            <a:chExt cx="856342" cy="856342"/>
          </a:xfrm>
          <a:effectLst/>
        </p:grpSpPr>
        <p:cxnSp>
          <p:nvCxnSpPr>
            <p:cNvPr id="35" name="Straight Connector 67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68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69"/>
          <p:cNvGrpSpPr/>
          <p:nvPr/>
        </p:nvGrpSpPr>
        <p:grpSpPr>
          <a:xfrm rot="2700000">
            <a:off x="1283156" y="1072491"/>
            <a:ext cx="457200" cy="457200"/>
            <a:chOff x="2358572" y="1016001"/>
            <a:chExt cx="856342" cy="8563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41" name="Straight Connector 70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71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13910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"/>
          <p:cNvSpPr txBox="1"/>
          <p:nvPr/>
        </p:nvSpPr>
        <p:spPr>
          <a:xfrm>
            <a:off x="4248315" y="1691665"/>
            <a:ext cx="1847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6000" dirty="0"/>
          </a:p>
        </p:txBody>
      </p:sp>
      <p:grpSp>
        <p:nvGrpSpPr>
          <p:cNvPr id="6" name="Group 14"/>
          <p:cNvGrpSpPr/>
          <p:nvPr/>
        </p:nvGrpSpPr>
        <p:grpSpPr>
          <a:xfrm>
            <a:off x="4248316" y="2941982"/>
            <a:ext cx="3744814" cy="1015664"/>
            <a:chOff x="4103173" y="2241334"/>
            <a:chExt cx="3744814" cy="1015664"/>
          </a:xfrm>
        </p:grpSpPr>
        <p:sp>
          <p:nvSpPr>
            <p:cNvPr id="7" name="TextBox 15"/>
            <p:cNvSpPr txBox="1"/>
            <p:nvPr/>
          </p:nvSpPr>
          <p:spPr>
            <a:xfrm>
              <a:off x="4103173" y="2241335"/>
              <a:ext cx="18473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6000" dirty="0"/>
            </a:p>
          </p:txBody>
        </p:sp>
        <p:sp>
          <p:nvSpPr>
            <p:cNvPr id="8" name="TextBox 16"/>
            <p:cNvSpPr txBox="1"/>
            <p:nvPr/>
          </p:nvSpPr>
          <p:spPr>
            <a:xfrm>
              <a:off x="7663256" y="2241334"/>
              <a:ext cx="184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6000" dirty="0"/>
            </a:p>
          </p:txBody>
        </p:sp>
      </p:grpSp>
      <p:sp>
        <p:nvSpPr>
          <p:cNvPr id="9" name="Retângulo 8"/>
          <p:cNvSpPr/>
          <p:nvPr/>
        </p:nvSpPr>
        <p:spPr>
          <a:xfrm>
            <a:off x="2899204" y="95300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dirty="0"/>
              <a:t/>
            </a:r>
            <a:br>
              <a:rPr lang="pt-BR" dirty="0"/>
            </a:br>
            <a:r>
              <a:rPr lang="pt-BR" dirty="0"/>
              <a:t>​</a:t>
            </a:r>
            <a:br>
              <a:rPr lang="pt-BR" dirty="0"/>
            </a:b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12460" y="3947589"/>
            <a:ext cx="6869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pt-BR" sz="1200" baseline="-25000" dirty="0"/>
              <a:t>​</a:t>
            </a:r>
          </a:p>
          <a:p>
            <a:pPr algn="ctr"/>
            <a:endParaRPr lang="pt-BR" sz="1200" b="1" baseline="-25000" dirty="0"/>
          </a:p>
        </p:txBody>
      </p:sp>
      <p:sp>
        <p:nvSpPr>
          <p:cNvPr id="11" name="Rectangle 4"/>
          <p:cNvSpPr/>
          <p:nvPr/>
        </p:nvSpPr>
        <p:spPr>
          <a:xfrm>
            <a:off x="1860605" y="691764"/>
            <a:ext cx="8269357" cy="45017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18000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" name="Rectangle 2"/>
          <p:cNvSpPr/>
          <p:nvPr/>
        </p:nvSpPr>
        <p:spPr>
          <a:xfrm>
            <a:off x="1860605" y="1834110"/>
            <a:ext cx="8269357" cy="197987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6" name="Picture 5" descr="C:\Users\Kurt\Desktop\Rafael Rodrigu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344" y="2043907"/>
            <a:ext cx="1621204" cy="166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1997066" y="3409922"/>
            <a:ext cx="15115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Titillium" panose="00000500000000000000" pitchFamily="50" charset="0"/>
              </a:rPr>
              <a:t>Clarisse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4014482" y="3433777"/>
            <a:ext cx="14384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Titillium" panose="00000500000000000000" pitchFamily="50" charset="0"/>
              </a:rPr>
              <a:t>Douglas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6192110" y="3431522"/>
            <a:ext cx="17152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Titillium" panose="00000500000000000000" pitchFamily="50" charset="0"/>
              </a:rPr>
              <a:t>Jaqueline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8558474" y="3405413"/>
            <a:ext cx="9509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Titillium" panose="00000500000000000000" pitchFamily="50" charset="0"/>
              </a:rPr>
              <a:t>Rafael R.</a:t>
            </a:r>
          </a:p>
        </p:txBody>
      </p:sp>
      <p:sp>
        <p:nvSpPr>
          <p:cNvPr id="26" name="Rectangle 2"/>
          <p:cNvSpPr/>
          <p:nvPr/>
        </p:nvSpPr>
        <p:spPr>
          <a:xfrm>
            <a:off x="1860605" y="691764"/>
            <a:ext cx="8269358" cy="114234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4140000" algn="tl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Retângulo 26"/>
          <p:cNvSpPr/>
          <p:nvPr/>
        </p:nvSpPr>
        <p:spPr>
          <a:xfrm>
            <a:off x="3940417" y="1091500"/>
            <a:ext cx="4258854" cy="646331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Desenvolvedores</a:t>
            </a:r>
          </a:p>
        </p:txBody>
      </p:sp>
      <p:sp>
        <p:nvSpPr>
          <p:cNvPr id="28" name="AutoShape 2" descr="data:image/jpg;base64,%20/9j/4AAQSkZJRgABAQEAYABgAAD/2wBDAAUDBAQEAwUEBAQFBQUGBwwIBwcHBw8LCwkMEQ8SEhEPERETFhwXExQaFRERGCEYGh0dHx8fExciJCIeJBweHx7/2wBDAQUFBQcGBw4ICA4eFBEUHh4eHh4eHh4eHh4eHh4eHh4eHh4eHh4eHh4eHh4eHh4eHh4eHh4eHh4eHh4eHh4eHh7/wAARCAFxA1E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6oooqzI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qWqatpWleT/AGnfR2zTsVhVgSzkDJwBzgDqeg71dAJ6Ams7VtEXUNRsdQW8vbG6s1kjSW2ZQWjk270YMrAglFPYgqMEUMaKj+M/ByQGZvEVmYxKsIKktuZt23aAPmB2PgjIO1sHg1DB488GTLqEg1yNIbCVI5ZnRhG26FZwyNjDr5bBiw4ABJ45qDTvh9otjdWVws+pTSWAijtDLKp8mGJZVjiGFGVAmfk5Y/LljiqFt8J/DNvY21pDJqHlW5iMazeTMMparbZKyRspLRxoDkdVBGOcorQ25fFmhxanLDPeQw2iw+ZDdNMpFyyy+VIsaDLHa7RqT3ZwBnmq3h3x34Y1fT7S5k1O3sJbppBHDNIAdqySRhmPRdxiYqDgnBA5BqC4+G+jzatFqf8AaGsRy2zySWSLNHss3knSd2jGznLoOG3DBIxjoWfw40e2hSFb/V2j8xJp1eZCLiVJXljkf5OqvITgYU7VBBAxSDQ208ReHzpC6v8A2rF9gaVYUm2sN7tjaqjGWJyMYBzms3SfHPhm70W11K81CLTVubZrpUuGxiMFud2ME4UnHXHalsvBNhaaFbaVBfamn2a/+3284kTfDLk8Iu3y1TBZdgTbhjx3rMX4WaGs1pN9v1WRrSIxx+cYJgcxtGSQ8Z4Ku2V+6Sc4zTDQ6LUPEnh3TtPtb+/1aG2t7tmS3Z1YGRlVmYBcZyArE8cAE1BP4y8HwicyeIbPFu/lyspLBWCeYRkDBwnzHHQEE4BrN1LwPNJaeGdO03WL+2tdIlnMly86vdMkkEseFZkZesnoMAcYwKfH8PNGt7JbXTbrU9OVHmKtbypuVJYlieMbkI27UTHGQVyDQGhqS+KPC8cBmOuWrxhJXzGS/wAsbhJDhcnCscGrGnazo+p3M1vpepQXskCq0giO4KGUMPmHB4ZTwe49a5u5+F/hmWO8jh/tC2S7MG6OOVWSNYojGqKjqy7Tu3EEHLgN1ArU8K+D9P8ADd5Jc2E965e0itdkjIE2xqFViEVdz4UDe2TjjOOKNROxvUUpUjqDSUyQooooAKKKKACiiigAooooAKKKKACiiigAooooAKKKKACiiigAooooAKKKKACiiigAooooAKKKKACiiigAooooAKKKKACiiigAooooASnqjsPlQmpLWMMdzDIHSrdJstRKPky/3DR5Mv8AcNXqTcPUUrj5UUvJl/uGjyZf7hq9RRcOVFHyZf7hproyj5lIq/uBOAeaCARg80XDlRn0VJcR+W/y/dPSo6ohqwUUUUCCiiigAooooAKKKKACiiigAooooAKKKKACiiigAooooAKKKKACiiigAooooAKKKKACiiigAooooAKKKKACiiigAooooAKKKKACiiigAooooAKKKKACmySJFE80n3I1Lt9AM06qGufNYrb/APP1MkP4E5b9AaAI7Ox+02qXN5PeCeb94yR3LoqA8hQAccDAqT+yrb/nvqH/AIGyf/FVfbljxionuIo722s2Evm3AcxlYmZflGTuYDC9eMkZ7ZoAq/2Vbf8APfUP/A2T/wCKo/sq2/576h/4Gyf/ABVafkv6jH1pGiZVycUXHYzf7Ktv+e2of+Bsn/xVL/Zdt/z21D/wNk/+Kq9RQIof2Vbf899Q/wDA2T/4qj+yrb/nvqH/AIGyf/FVfooAof2Vbf8APfUP/A2T/wCKo/sq2/576h/4Gyf/ABVX6KAKH9lW3/PfUP8AwNk/+Ko/sq2/57ah/wCBsn/xVX6KAKcOnQQzLKs16WU5Ae6kZfxBODVyiigAooooAKKKKACiiigAooooAKKKKACiiigAooooAKKKKACiiigAooooAKKKKACiiigAooooAKKKKACjviioRdWv/P1b/wDf1f8AGgDntT8Z21jqOoWkekX14LG6t7KSSNo1BuZwhiiG5weRLHlsbRu68Gs7UviC3kiHSdHnF3Df2lrfGfy9lr5t79mYH5/nJ2S4KZx8pPpXR3uk+F764mur6x0m4uJ4hDLJIsbM6DkKSeuO3pUbaH4PZ7Vm0rRWa02m3JjjzGVbepHoQxLA9iSeppWZV0cHpHxUvDcy3erDOlQxW/lmGyUSXTSWfn9PNPlkllAHzDjkjkjpdZ+Imm6LqC6fqmj38Nz5UjNHG8UpR1jaQIxV8KWRCRkjqM4HNbI0bwisXlLpWirHt2lRHHgr5flYI9PL+T/d46UxPDvgjf5n9jaH5gjeIMYoyQrKUYc9cqSp9QcdKLMLo5rxJ8Sh4f8AEFtaarpwtbXyHa6iG2aeKQRzSKhKPtXekWV3dc/XHW6Fq41Y30bWM9hc2FyLe5glZGKsY0kGGQkEFXXv6isrQvBvgrSdNs7VrXTdRntYmiF3dJE0rqQ4O445+WR19cMQc5OdnTYNF0u1+yaZHp9nAWLlISigsRgk46nAHPsKEmDsXqKiNza4J+1W+AMk+atV/tlz5H2z+z5PseN3mbxv2/3tmOnfrnHamI2rXHkLiuc+Jfi6HwX4bOsSwwXDNcRW8UMtyIBI7tgAMQSTjJwFJOOlblpIu0DcCjcqe1U/FfhrQvFOnpYa/p0V9bRzJcRo5IKSp911IIIYZPIPc1LLR5FH+0Ml5o8eqaV4Jvry3XQJtcvC19FEbeKG4eCVRuHzkNGSMYyMdK56y+Ld1a+NL+71nXtYbQo9fujbxwxwhFs49MS68uRSm9gMkjaQ2epxxXcT/ArwlN47tdUk0+yPhu00ZtOh0XynCrI1yZ2k3B+VJYgoQQc12b/DvwS+qnVH8O2TXhupLsyMCczPF5TtgnHMYC4xjHakM4TxH8brrw94LsfEureDRarqELXdlaNq8TTTWyxCTeFVSd2GHy9B3YcVak+Laa5ZeIp9D0uaPRtIss3mty3sNv8AZpnthMoWOQHO3egLNxk9GArdb4N/DJrBLFvCNkbePf5aGST5FddrIDuyEKgDYPl46VS1P4O+Eb7xhDrUlhbrY/2UdMu9M8kmK7QKEjZzu5ZEyoOM4PXgUAcT8OPjJNJY2+g2ltrPirxPc6rc2ccN7cwQhUhgSYt5yxopXYVxlNxYnPHNev8Aw48WWXjjwVpXivToZoLXUYPNSKYDehBKlTjjggjisj/hUvw6OmPp3/CLWn2d7n7W3zyb/O2bC4fduBK/KcHkdc11ukabp+j6XbaZpdpBZWNrGIoIIUCpGgHAAHQUAS3n+rH1qrUtxIZH4+6P1qKqREmFFFFMkKKKKACiiigAooooAKKKKACiiigAooooAKKKKACiiigAooooAKKKKACiiigAooooAKKKACaACipUt5GGThfal+yyf3l/KlcdmQ0VN9lk/vL+VH2WT+8v5UXCzIaKm+yyf3l/Kj7LJ/eX8qLhZkNFTfZZP7y/lR9lk/vL+VFwsyGipvssn95fyo+yyf3l/Ki4WZDRU32WT+8v5UfZZP7y/lRcLMhoqb7LJ/eX8qPssn95fyouFmQ0VN9lk/vL+VNeCRRnhvpRcLMjqjeDzNY02LqF82Yj0woUf+hVeqhNNFDrUlxM22O3sNxP+8//ANiKYi/3rh/iR4d1TxR4h0ezsVkggtLa5luJ5EPkPuMWyFsEFw+xlYDkKT6jPUxjV5o1m8+1tt/zCJoS5UHoCdw59af5er/9BCz/APAVv/iqBp2PM9Y8F6ra6pZ2trYw3bXF5bTp5dm/kaYovTNJ5LlsINn3gQCcLgEHaNHwl8NNQ0vxNb6trOp2N6kN39rEEVsVQy/ZzEZAv3VYsd2AOMDkkZrvAmsY/wCQjZ/+Ap/+KpPL1f8A6CFn/wCAp/8AiqVh8xcOSc80VSMWr/8AQRs//AU//FVd7DOM45x60yQooooAKKKKACiiigAooooAKKKKACiiigAooooAKKKKACiiigAooooAKKKKACiiigAooooAKKKKACiiigAooooAKKKKACiiigBKr/YLAdLC1H/bFf8ACrNFAFf7DY/8+Nr/AN+V/wAKPsNj/wA+Nr/35X/CrFFMCv8AYbH/AJ8bX/vyv+FH2Gx/58bX/vyv+FWKKAK/2Gx/58bX/vyv+FH2Gx/58bX/AL8r/hViigCpPpunywSRNY2wDqVJESgjPcUnn6obT7CbWIHy/L+1eb8uMY3beufbp71copDTM+PSYo4ljW/1PaoCj/ST0FSQ2Jibcmo6j9GuNw/UVcooEQeTN/0ELz/vpf8A4mjyZv8AoIXn/fS//E1PRQBB5M3/AEELz/vpf/iaPJm/6CF5/wB9L/8AE1PRRYCDyZv+ghef99L/APE1DLp/mNuk1HUvoLggfkBV2igCj/Zif9BDVP8AwKNH9mgdNR1Mf9vJP9KvUUAUjYSD7uq6kvv5it/NaBZ3w+5rE5/66QRt/ICrtFAFIprMZ+W4sJx/txMh/ME0fadSj/12lCQf3recN+jYq7RQBR/tayQhbnzrRvS4iKD/AL66frV2NkkQPG6yIejIwIP4ilycFTyD1B6VSl0uxZzJHCbaX/npbsY2/Tg/iKALtFUfL1S2GY5Y7+P+7KPLkx7MPlP4gU+21C2mlEEm+2uD0hmXax+nZvwJoAt0UHIooAKKKKACiiigAooooAKKKKACiiigAooooAKKKKACiiigAqzaRjbv7npVarlqcwL7UmVEkxRivN/2j9T1a0+GN1pPh62uLjWdfmj0ezEIOUM52u5YA7AqbzuPAOK8a0jxV4s+HfhjT/Ak13c+GjYeMBp73Etv/aBXTbiCW5j2OUxIykFSwHG3kVJZ9Tz3VpAzLNdQRMqhyHkAIXOM89s8VNXxv4n1bxfq9nd+Jtb0MX+oyeC0iU3Oilo7pBraiORrdlIDNEFk244znAxXfah8SvGVpaeKbnUdR1S01W01J7O30S00MEWlt9ojSO6M7owcFDuLfMuHOF+WgD6JYqqlmYBQMknoBSRPHLEssUiyRsAyspyCPUGvljTvFPj7Xr/wdrXiDUdTt7eaz12xubRdN/0a6liYLD5qbMbpU9QB8h2hdxFaPg/xd8TrSTwZ4TsbFYI9Z0vSr62MWlJFDYwJBI17bkbQqMzRoFz08zAHFAH0xig14R8C/HXxB8ReNLOz11pbq2n0qa41iB9Ia0GjXizbUt1cgeZlc8Esfl3ZxV39pDxr478K6podr4UjjtbK8hunnv5LfzUW4RVMMTnY+1WySeNzYwCDQB7VRXyvq/iv4n+GfEvjy8ivNTubyefSGS3ezMlvZWssa+fPBlCNsbEx9D97c6kg10Hhj4gfEG813w5YeKNXXRNOubMyxahZ6Q1yurT/AGsxiFmKARHygpOFXJYsDjFAH0RijFeA/HfXtV0T4gavq1vceRPoHgW61LQw6h4/tJnCTSbTwzKnlrg54kNYcHxA+KWowC30PXTeW13rWj2VtrUugbFj+0xubpPKIAZIyEO7jGdpbvQB9NUfjXzvaeNfipdeOm8Ox30g1GTWLrTXsW0XZHa2SQnydS84jDbmCttyVO/YACM1kw/FT4m3ng+bWrq11PTWW5s9FVI9LTct6sLvdzuXRtsRfYq4U+gAJzQB9PYpa+Y/DPxC8Y+LdT8OaT4wXbouuaKY9VsrbTjG0L+VN50tw0iApGQqkNG42k4Ir139nS81DUPgj4SvNUlmmun05B5s335EBIjdvcoFP40AdrdxgEOO5wa5+4X7R4le26ptieQdtqBjg/VmX8q6S7P7vHqa5/TE3eJtZuM5KiKIe3y5P9KpEPc1ScnNORGb7ozTa5P4kaNcasPD32W2uJjDrVubowysmLYk+buwRleFyKbYkrnW7Gzjac04xSAZ215n9s+JMNnC23UHupPtDwRLZQmMSLdbYoZTjKRGHDb87uWO7ICnL0zR/G9lrEUFvbuFivry/huLm1WTzpZLm4U7yowp8nytjtjAcjkfKFcaieu856UV5tZ658Q7zWYJG0vVLew+2WkZhksY45HjaKLz2LlWUKshkJztJAO1uBn0uXAc4xjPancTVhtFIzKoyzBR6k4paBBRg+hqtqjXq6Tetpsccl8tvIbZJPutKFOwHpwWx3rgbbUPH7TWPlDV9rRW7f6TpcCb5zKv2mObGPLjWPlGBGSW+Z9qgq40rnpGPY0BSTgA15npl98So9NsG1ddS23MUMl7Jb6fA01o7C53IiAYYbktgchiA5Oecrlwa78QPEHgS2iOlSajJqWntM8n2KM280T6erIvpuNwWG38OmMu4+U9g2NjO00EEdjXlz3nxCGox3zRa/cxWdxd4iht4oY7oGBmhXyym4BW2pliw3chjni94N1D4hT65psWtQ3QsTNcpP8A6IkWYwzmKR2MYyMBV2jy25BwckBXDlPQwjFd204pMH0ryTxJ/wALCm8ZDVLSx1NpdPXUYYUFrH9nigea3WJ42xmWRoVdsHd8wIwOAdrxZqXj6x+HtpNpFpd6hr0rTlpILVV2hVlMIeJ1J+YiNTgLzz8gNHMHKeg8+hpQrE4CmvPW1Hxx5gNwutWxN86XaWumQyJBbYcxNASCZGJEYbO7G5uFwMV/tnxKayL6rHeweY8UUyabZQymIGxDs0YYEtm5JQkkgDgY+9RcOU9KZWU4INIBXnHw3/4Te1XQNL1W1vre2toIre4hkt4/JS3WyTD+b94zeeNpXJ78YAYyzah43VpPtC61CP7SmjuFstNhlWC2Bl8h4CwJk3AQ787sFjwvYbDlPQsH0owfSvLbu5+Lv2J7oLJDdiznc2cNnA8fnpaQvGoY5JDztMp56DAxw1dJ40k8Zv4htI9AnubawFvAZjHaRSqXe6jSTJcEgrC0jDHdQTnoXcOU68K3oaCrDsa8tuJ/irei4sZGmsMWEqQzQ2iF7h9kwD7gCsUm4REcgcjCnJ2peax8SBetBYWurx2a2agTXNgjuzqLcgjbHlS4acHIfaQSVwACrhynqVFVNEe6l0LTpr+GeC8ktY2uIp9nmJIVBZW2fLuByDt49Kt0yQooooAKKKKACiiigAooooAKKKKACiiigAooooAKKKKACiiigAooooAKKKKACiiigAooooAKKKKACiiigAooooAKKKKACiiigAooooAKKKKACiiigAqO5ghuoTDcRJLH/dYZ/wD1VJRQBQEN7Y/8ezteW46wyN+9Qf7LfxfQ/nVm0uYLuIyW7bgDhlIwyn0I7GpqqXll50guLeT7PeL92UDhh/dcdxQBboqrZ3fnSNb3EfkXiDLxZ4I/vKe61aoAKKKKACiiigAooooAKKKADQAUVUm1KxjkMQm86Uf8s4VMjfkvSm/atQl/1GlmMf3rmYJ/46uTQBdowao+Tqsh/eahbw+0Nvk/mx/pQdOZj++1PUJfYShB+SgUwL4Vv7p/KkOFHzMF+pqgdH01v9ZDJN/11nd/5mnLpGkr/wAw21P+8m7+dAFsyRDrLGPq4p8N5BEcNcQ7T1/eDiqa6Xpa9NMsv+/C/wCFKdO03/oHWY/7YL/hSY07GtHdW8n+ruIn/wB1wayfEPh/Q9fvdIvNUiE02j3gvrFhMV8uYKyhiAfm4Zhg5HNINM03Of7Os8+vkL/hS/2dp3/Pha/9+l/wpWK5jYEsf/PRP++hR5sf/PRP++hWP/Z2nf8APha/9+l/wo/s7Tv+fC1/79L/AIUcocxsebH/AM9E/wC+hR5sf/PRP++hWP8A2dp3/Pha/wDfpf8ACj+ztO/58LX/AL9L/hRyhzGx5sf/AD0T/voUebHj/WJ/30Kx/wCztO/58LX/AL9L/hR/Z2nf8+Fr/wB+l/wo5Q5jY82P/non5ijzY/8Anon/AH0Kx/7O07/nwtf+/S/4Uf2dp3/Pha/9+l/wo5Q5iHxp4T8M+MdNksPEOn215E8MkG4nbIiSABwjghl3AAHBGa19OhtdPsLextmVYLeJYolL5wqgADJ5PArO/s7Tv+fC1/79L/hR/Z2nf8+Fr/36X/CjlDmNjzY/+eif99CjzY/+eif99Csf+ztO/wCfC1/79L/hR/Z2nf8APha/9+l/wo5Q5jQ1K2sNSsJ9Pv4re5tLiNopoZQGSRGGCrA8EEdqIpbCygjgjktoIo0CRxqVUKoGAAOwxWf/AGbp3/Pha/8Afpf8KT+zdN/6B1nn/riv+FHKHMS6jqMEdvJcebG+wfKgcZY9h+dU3tL7SYLvVHmjuN7efcwKmOgAOxs9gO/WrD6bproY20+1AIwSsSg/gQOKqW32m/e9sLu8LwWkwjKBAGlXaGG5vTntjOKBXRP9svjyNFucdszxD/2alW8v1/5gtz/4ERf41dPWimSVPt+of9Aa5/8AAiL/AOKo/tDUv+gPc/8AgRF/jVuigCodQ1Ej/kDXP/gRF/jTftl9nP8AYtx/4ERf41doosBn6ZHbX15dPqVqguUICQzFX2R7RgjqOTnJH0qKznmge4hs7GW7tElIgdJkAAwMqNxyQDkVfuLW2uNv2i3im29N6A4qVQFUKqhVAwFAwAPalYq+hTF5fjpotx/4ERf407+0NRx/yBrn/wACIv8AGrdFMkqHUNRxj+xrj/v/ABf40kF5eQQRwQaDLDFGoVEjliVVA6AAHgVcoosO5V/tHUv+gNc/+BEX+NB1DUSP+QNc/wDgRF/jVqinYVyqNQ1LGP7Huf8AwIi/+KpBf6iDn+xrn/wIi/8Aiqt0UgKp1DUv+gPc/wDf+L/Gj+0NS/6A1z/4ERf41aoosBUOoaif+YNc/wDgRF/jQNQ1EdNHuf8AwIi/xq3RQBUN/qP/AEBrn/wIi/xoF9qAP/IGuP8AwIi/+Kq3RQBVGoal/wBAa5/7/wAX+NH9o6l/0Brn/wACIv8AGrVFAFI3moH/AJgtx/4ERf41PaySyxbprZ7ds42M6sfrkHFTUUAFFFFABRRRQAUUUUAFFFFABRRRQAUUUUAFFFFABRRRQAUUUUAFFFFABRRRQAUUUUAFFFFABRRRQAUUUUAFFFFABRRRQAUUUUAFFFFABRRRQAUUUUAFFFFABRRRQBXvrRbpFwxinQ7opV+8jf1HHI703T7l5i8FyojvIceag6MD0ZfVT+nSrVVNRtpJQlxakLeQ58ono47o3sf0PNAFuiobK4jvLVLiLIVuqt1Vh1U+4NTUAFFFFABSMyohd2VFAySxwAKgvbyO12oFM1xJ/q4U+8/v7D3PFQR2L3DrNqjrMy8pbr/qYz9D94+5/KgBVvprrjTLcTJ/z8SkpF+Hdvw496QaaJvm1G6muz/zzB8uIe20dfxJq/k0lADYY44YxFDGkUY6KigD9KfRRQAUUUUAFFFFABRRRQAUUUUAFFFFABRRRQAUUUUAFFFFABRRRQAUUUUAFFFFAAKybI+V4s1GNuEuERl92VBn9D+hrVNZV3BJNqt35DKtwkUNxATwNw3qQfYjINAzWNcr8QvGX/CIi026S2ome2u7p1FyIisdtGJHxkHcxB4HAz1IrbXWNPKDzpWt5OjxSIwZT3B4ps2oaDPj7S1pPhWUebDuwrDDDkdCOD60NAjkbz4o2tneQ6bLo3/EwN+thcQJclvJd5UiifcEwUZpF5O08NgMRVKw+K0zaJDdXfheWW4j0dNSv/ss/wC6i328kyqrMoyCI9pycgtjDYJrt5bjwrNcx3U1rpstxFJ5kcrWoLo/HzA7cg8Dn2FJ5vhMFMWeljYjon+iD5VfO4D5eAcnI75NTZlXRytz8RE0u9kj1KzdpHvIYnt0mDfZY3S2yysIxvUNcrneRzwD0FdL4M8Qf8JJplzdPY/2fNb3HkyWzTb5IzsVgH4ABwwPG4EEEMQc1YnuvC9xKktxb6dNJG29Ge2DFWwBkErwcKo/AelLa33h+zt/s9h9ks4dxby4Idi59cAYzTsxOxpUVmXOr2jIsVlco9xLIkaZU4UsQNxz6dam1CJ9JiS8kv5pog6rMs2CMMcZXAGME9PSmKxdrlvFnjJfD2vw6a2mfaozZrdzy/aljZEM6Q4RCCZGy4OMjpjOSAdv+2NL/wCf1P8Avk/4VnTw+FLnxLB4hvHiuL63tvs8HmR7ljG8PuXK5DZHUGgaMDT/AImpfi1mg8M3gtbqQmCeSbaHiWKaVmA25LhYSNoyMso3dcSR/EZnutMt18NTTNfWyXhNrdLMIoHZFUkhdpYb8sucAAYZtyg9Pb3nhm2laa2h0+CRpDKXjttrFyCCxIHUgkZ9zUSP4Rj8vy7HSl8qQyx7bQDY5xlh8vBOBz14FKzHdHHWfxQvryw0m+h8MwQx3scV06SX+9vIltJ7hNhVPv8A7hgQeOmCc8T6v8WtF04zEWf2nyTAzrHcbmMUkULs67VI+Xz0B3FQSRzyK6/7Z4Z2xp5Gn7Ytnlj7MMJsBCY4425OPTPFQbPBXkpD/Zej+Wj+YqfYl2q3HzAbeDwOfaizC6Oc0jxvexeBtIvryK3vdV1K8vreNnmS2iHkNcHJYgj7kOMAcnk4GSH/AAy8d3PiZdPsbjSbp5PsUX2rUQAqG4+zxSt8uMBT5vBBPToAQa6ae68MXFqLO4g0+a2V96wvbBkDZJztK4zkk59zSw3nhqC6F3bxWENwIxEJUt8PsAAC5AzgYHHTiizFdHI6Z8Tv7Sn05LTwveCPUr029rNPOIkZAlw7M3y5DAW7fKM8sBuyGw+z+JizWVldy+H2jjuIrSR0W+RpU+1BjCFUgbug3NkBcnBba2OqhuvDEMzTwwafHM0hlZ1tgGaQgguSB97DMM9eT60jXHhZ5YpJLbTXkhi8mJjaglI8EbAdvC4JGBxyaLMd0YB8fRjwlba4ujyS3VxqC6d9himZzFMc5WQ7MoRggjaecAZyDTvE/wAQrHw/omj6le6ZMkmowrPJZvJie3j3RqzEAMp2tKoJJUZI5yRW6LnwuunHTVt9OFiTk2wtR5XXP3duOvPTrS3Nz4XuoreK6t9OnjtsfZ1ktQwixjG0Ffl6Dp6UWYXRyt58SvIjtGt/Dc1618s8lnDBeK0rxwsQ+5QuEfphSccncy7TUd18SLq2ujM/h+3XTPLvwrNffvpHtrpLYHG3aqsz5JJOF5PQg9U7+EXd3ex0pmeYTuTaAlpOfnPy8tyeevJqWS88MyhRLDp8gXzNoa2Bx5n38cfxZOfXPNFmF0YWm+OPtfiS10ObRvs0klzNbST/AGrfCJY8nbGwT5yVXdhtn8Q5KkDr6y4LjwvbvDJb2+nQPChSJo7YKY1JJIUheASTwPWpjrGl/wDP6n/fLf4UJEtl+ikByAR0NLTEFFFFABRRRQAUUUUAFFFFABRRRQAUUUUAFFFFABRRRQAUUUUAFFFFABRRRQAUUUUAFFFFABRRRQAUUUUAFFFFABRRRQAUUUUAFFFFABRRRQAUUUUAFFFKqljgUAIOTx1p4icn7tcB8Tfidp/hB20vTok1HWiM+Vn5Ic93P9K8X1nxl441uYyXniG6tkJyIrU+Wq+wxXtYDIcXjY86XLHuz5/M+JcFl8uST5pdkfVPkSego8iT2/Ovkb+0PEH/AEMusH/t7f8Axo/tDX/+hk1j/wADH/xr1P8AVGv/AM/F9zPF/wBe8L/z7f3/APAPqxrWS11UTIP9Hu+JQP4ZB0b8Rwfwq79nk9vzr5GOoa8Rg+I9XI9Ddv8A40f2hr//AEMmsf8AgY/+NH+qFf8A5+L7mH+veF/59v7z65+zye351WvvtEKrHbRCW4k4QH7q/wC0x9B+vSvk/wDtDX/+hk1j/wADH/xoGoa8CSPEWrgnqftj5/nR/qjX/wCfi+5h/r3hf+fb+8+sbHTPsoeQyedcynMszdWPp7AdhVjyJPb86+Rv7Q1//oZNY/8AAx/8aDqGvH/mZNY/8DH/AMaP9Ua//Pxfcw/17wv/AD7f3n1u0MijJGaZXyvpnivxtpMolsPE14+Dny7lzKp9iGr2D4Z/Fi18SXkei+IIE07VW+WFlP7q4PtnofavOx/D+Lwcef4o+R6+WcUYHHz9mnyy8z0iildSrEGkrwj6MKKKKACiiigAooooAKKKKACiiigAooooAKKKKACiiigAooooAKKKKACiiigAqk37vxDA3TzrSRfqVZT/AFNXao6r+7n0+6/553Oxv92RSv8APbQBf3N6mjc3940h4JzXP+PvFVr4Q0WLUbizmvWmnEawwsA+wKXlk57JGjuR1O3A5IouNK50O5v7xo3N/eNcrqPxA8NWOuW+lsb+XzLt7Wa6S0f7PA6WxuCWkIwR5YBJXOM845xq+GvEeheJrOa70K9+1RQSiKX5GUoxRXAIIHVXU/jRcLM1dzf3jRub+8aSincQ2eNLiF4Zl3ow5GagitSJkknu7m58s5jWVhhT68AZPuc1ZopALub+8aTJ9aKKdwF3N6mjc3940lFFwF3N/eNG5v7xpKKLgLub+8aNzf3jSUUXAXc3940bm/vGkoouAu5v7xo3N/eNJRRcBdzf3jRub+8aSii4C7m/vGjcfU0lFABRRRSAKKKKACiiigAooooAKKKKACiiigAooooAKKKKACiiigAooooAKKKKACiiigAoooHJwOT6UAFFSCCU/wAOPxo8iX+6PzouOxHRUnkS/wB0fnR5Ev8AdH50XHYjoqTyJf7o/OjyJf7o/Oi4WI6Kk8iX+6Pzo8iX+6PzouFiOipPIl/uj86a8boMsvHrRcVhtFFFAgooooAKKKKACiiigArD+IXiJPCfgu+1rG6cL5duv96RuF/x/CtyvKf2oZJF8L6HAC3lyX+WA6HCEiuzL6Cr4qnSls2cGaYiWGwdStHdI8Wt/OmllvryRpru4YyTSPySx61PSDG0Ypa/YIRUY2Wx+CVakqk3KW4UVe8NafDq2tvYTJduqWVxciO1IEsjRxlgi5B6kY6HrUUGn3l208kNg+kW9uY0lGsXixMsjglRuZU5YDIG3oDXFVzGlSqulJ2sr36anfRynEVqKrQV7u1uun9dytRVzT9F1u/tYJ4I7EedA9zDDJdxpM8KZ3SLGTuK8HnHOOKrta3ykxvDGJf7OGpkeYMfZym/dn129utVHMMPJtKauiZZTi4pNwdmR0Vei0jUFubN7qOAQG4tlvIEuUNxbJMwCGRAdyZyOo7jPWoY9N1K6nufsUcHli6uLezimuUjlujEx3LErEGQgAdO/FZ/2rhr25163Nv7Cxtr8jv26leitG50K7V9EhsLuzvptU08XrKs6AQrlyzsc8RgL9898iqt9ZXVj9ma48iSK6jMlvPbyrLFIAcNhlOMg9R1FXRzGhWaUZav+v0ZliMpxWHTlUhoiCoL2Eyx7kYpKh3RuvDKw6EGp6K7ZRUlZnnwm4STR9FfB3xRJ4s8Dw3F4+6/sm+z3R/vMOjfiP6111eLfsvysuqeJLPP7srFJj/a5Fe01+R5tho4bGVKcdr/AJ6n7xkmKlisBTqy3a/LQKKKK849QKKKKACiiigAooooAKKKKACiiigAooooAKKKKACiiigAooooAKKKKACq+pW7XWnz26HDsvyH0YcqfzAqxRQBFYTi9sorlRy6/MP7rfxA/Q5qtqnh3RdYvLa61jS4b97WOWOFLhd8aiTbuOw/KWwoGcZAyO5pZtJ0yaV5ZbKNnc7mOSMn14NM/sTSf+fGP/vtv8aB3M+D4f8AhSHToNPXTbgwQTmdA91IxLG3+zsCSclTF8hB4x781raNo9po1gtjYfajCuMefO8pAAAABYnAAAqH+xNJ/wCfFP8Avtv8aP7E0n/nxj/77b/GlYLs0SpXqCKSq1pp9lZuz2tssTMMEgk5H4mrNMQUUUUAFFFFABRRRQAUUUUAFFFFABRRRQAUUUUAFFFFABRRRQAUUUUAFFFFABRRRQAUUUUAFFFFABRRRQAUUUUAFFFFABRRRQAUUUUAFFFFABRRRQAlXYIwijj5j1qmPvDPTIrQHWlIqItFeD/tJ/EzWtJg8UeD/DsVvZ3Nl4XfVp9Sm1BrWWMM5jQW4Cne4Iz1A6DOTTrT423tjf29vcaHBcaVb6vB4fmkF6W1CS5a1ExmEG3Bi5xndk8mpLPdqM14voHxk1a+07wdrF9o2iW+neLNSjt7UQ6oZZbWF4pnDTfIFD/ugNoJGSwz8tctL+0drp8L2uvWvg7TJYv7AGt3aPqbqVQ37WmxCIzk8K2TjvQB9I0V4Dq/x91vTrufQX8IW83iGLWp9MEdtcTT2zCK3WfcGSIyFiHChdnYknANSQfHfXrjX47UeDba0sxf6NY3C3d66XUL6jHuXKCPadjZB+YZHIoA96BB6UE18zad8d/Fuh/D+41jXodB1bVG1PU1gtIZJkfyLRiHXbHCQoGBh3IGCCx5wOouvjFNrmmeKru1tNO0nQdGsVF1dXepvDe+ZLaecrRRpG5CjeoDck4JUHGKAPcciivmn4cfGDULe1g8Lafp893rlxrV3Z/aPEOsTfZ40htkm/1skQkXKkAIy7s7iTXt/wALPFy+Ovh/o3iyOxexXUrfzvs7PuMZyVI3cZGQcHAyMUAbdzHsbK9DUVWrz/Vr65qrVIiQUUUUyQooooAKKKKACuD+P+hy618OmuLWMyXGmzLcqo6lRw36H9K7ylAUq0ciho3BVlI4INb4avLD1o1Y7p3MMVh44mhKjLaSsfINrKs0CyKcgipa7P4o/DfUfC+oTatoVrLeaHKxYxRAs9qT147r79q4WK7gkA2yDPcHgiv1nA4+ji6SnTZ+GZnlVfAVnTqRNLQr6LTNUku5oJ5o5bOe0YQyBHUSoU3AnjjOaXw1eaZotzI6Q67dW8mxZbW4uIXiuVGcpMpQgryMEcjnFUS6d2GPrSeZH/eX86nEZbRxE3OV9Uk/kVhc2xOGpxpwSsndaHQeFLvTL7X9Jkv9PuLfUbTSZrCOdblVttiwyKjFSudwU7cbsE8+1ZcGrWU+lrJcaVenVm0AaP5guF8kKE2LIF253bcAjOOtUmaFhhmUj60okjwMMv51zLJaHPe7t6+unp5Ha+IcV7NRsr+i8vx03NzVvEs2pXkd7JJriSGW1kuLT7aptD5TKW2rt3clAQCeDSW/iOddNSzD63Zm3urqaA2F8sSuszmTEgKnJVm6jHFYvmJ/fX86TzI/76/nTWR4RJK2xH+seO5nK+/kalrrFrHBp0d1pt1L5ejSaNfKkyqJoGZmDIcEq4Zgecjiq13c20mm6Xpun21zbWeniUqbiQPLI8rAuzbQFA+UAADt15qp5kf99fzo8yP+8v51vSyuhSqKpHdefr/mznr5ziq9N057Py9P8kPopnmR/wB8fnQZI/76/nXonkcrPTv2Y/8AkY/En/XCH+bV7bXiP7MDBvEPiRh08mHnt1avbq/KuIP+RhU+X5I/buF/+RXS+f5hRRRXjHvhRRRQAUUUUAFFFFABRRRQAUUUUAFFFFABRRRQAUUUUAFFFFABRRRQAUUUUAFFFFABRRRQAUUUUAFFFFABRRRQAUUUUAFFFFABRRRQAUUUUAFFFFABRRRQAUUUUAFFFFABRRRQAUUUUAFFFFABRRRQAUUUUAFFFFABRRRQAUUUUAFFFFABRRRQAUUUUAJVu3l3YVvvAfnVWormCO4haGYMUbrtcqfzBBoaGnYZr/hTwz4guI59e8PaTqskSFI3vLKOZkU9QCwOAfSlj8LeG49bj1xNA0pdVjjEaXos4xOqAYCh8bgMcYz04qOKwt4V2xtdKvp9qkP/ALNT/ssf/Pa7/wDAqT/GlYrmKh8BeCWguYG8IaAYruZbi4Q6bDtmlXOHYbcFhubBPPJ9al/4QvwiLX7IPC+iC2Nv9mMIsIthh3+Z5eNuNm/5tvTdz1qb7LH/AM9rv/wKk/xo+yx/89rv/wACpP8AGiwcyI9Q8HeE9QhuYb/wzo11HdTi4uEmsY3EsoG0SMCPmbHGTzjinjwn4YDM3/CO6SGeSGViLOPJeEYhY8dUHCn+Htil+yx/89rv/wACpP8AGj7LH/z2u/8AwKk/xosHMireeA/BN40zXnhDw/cNPMbiUy6bCxklIwXbK8sQSM9az7/4ZeEb7xjaeJbjS7VpbXTH0sWxtYjBJA2BtZSpJ2rlQAQACR0ra+yx/wDPa7/8CpP8aPssf/Pa7/8AAqT/ABosHMip/wAIF4I/sqTSf+EP8P8A9nySiZ7X+zYvKaQDaHKbcFgOM9cVvWtvBZ28dvbQxQW8SBI4o0CqijoABwAPSsz7LH/z2u//AAKk/wAahk0mxkbdItwzHqTdS/8AxVFg5jTnYyPwpwOnFR7W9Kz/AOx9O/54zf8AgTL/APFUf2Rp2P8AUS/+BEn/AMVVWJbNDa3900FWHUYrP/sfSz960Df70jn+ZoGjaQP+Ybbn6rmiwi60ka/eljX6uKgk1DToziTULRT6GZf8aaNM0temm2f4wqf6VPHDbxj5LaFP92MCkBUOsaVnC3iyH0jVnP6A0o1ON/8AU2eoTem22ZR+bYq+GOMZwPakyfU0wKX2rUJP9VpBX3nuFXH4Luo2axJ96extl/2I2kb8yQP0q7RQBVhtGDA3F/eXP+yXCL+SgVha78OvA2tyGa+0OFZj1khzG36V09FXTrVKTvTk0/Iyq0KVZWqRTXmcD/wpn4eY/wCPO9/8Cno/4Ux8Pf8Anyvf/Ap676iun+0sZ/z9l97OX+ysF/z5j9yOCHwY+HuR/oV7/wCBTVBZfCH4fXMcsn2C8CCVo0/0pvmCnBP5g1319cC0spro8+VGWA9T2H503Tbc2mnW9s33kjAY+rdT+uaf9pYz/n7L7w/srA/8+Y/ccJefB3wBBZyzR6feSGNdxX7U2SB1x+Gakj+Dfw6kjSRLO8KOoZSLt+Qeld+PzqhpX+jvNpjH/UHfCf70THj8jkflR/aWM/5+y+8P7KwP/PmP3HIf8KY+Hv8Az5Xv/gU9H/CmPh7/AM+V7/4FPXfUUv7Sxn/P2X3h/ZWC/wCfMfuOB/4Ux8Pf+fK9/wDApqP+FMfD3/nyvf8AwKau+oo/tLGf8/ZfeH9lYL/nzH7jkvCfw90Xwrr7apo93eJD5BhWzLZQEkEsT1Y8d+ldbRRXNUqzqy5pu7OqjQp0Y8tONkFFFFZmoUUUUAFFFFABRRRQAUUUUAFFFFABRRRQAUUUUAFFFFABRRRQAUUUUAFFFFABRRRQAUUUUAFFFFABRRRQAUUUUAFFFFABRRRQAUUUUAFFFFABRRRQAUUUUAFFFFABRRRQAUUUUAFFFFABRRRQAUUUUAFFFFABRRRQAUUUUAFFFFABRRRQAUUUUAFFFFABRRRQAUUUUAFFFFABRRRQAUUUUAFFFFABRRRQAUUUUAFFFFABRRRQAUUUUAFFFFABRRQBk4oAo6qPOls7Mc+dL5jj/YT5j+Z2j8avHk1Qs/3+q3l31SHFtF+HLn8yB+FX6ACqWqJIvlX0CFprbJKjq8Z+8v8AUe4FXaB1oAbHJHLEk0Lh43UMrDuDTqzoP+Jfe/ZjxaXLk257RueSn4nkfiK0aACiiigAooooAKKKKACiiigAooooAKKKKACiiigAooooAKKKKACiiigAooooAKKKKACiiigAooooAKKKKACiisvxH4g03w5aw3urmWO0klMbTKoKxERu4Lc5AOwqPVio70DsalFcdH8StFklMMOh69I5mSBMW6hWlaZITHuL7VZXkAOSOFYjIFc9B8T5luYbm+CwaQjqstx9gBaYmS7BUKJyY9otSM4bcQTgZApXHynqVFctqXj7SdLuLS31TSdUsproBlifyXdFIOxmVJGIDFSAfUEdjU1/400+z8P6RrD6NqzjVY2lgtlEPmoiwtMWfMm0fIhPDHkgdaLhys6OiuOsPid4b1F8abYaxeI7rFbyx2wEdxIXRNisxABBf+LaMKxBIFLJ8StDjuL2BtH10vY5S5K2yskUg8vfGzhtqlfMGWJ2YVzuwKLhynYUV5p4j+J5s9H1yTSLNr+/tPLmjTyk8u2gYQYaRhKRICZWw0Z5weMLlt5/iHo8t5eadp+n6jeX8MhjhjiERWfCytuR94UqPIkzkg5AGMmi4cp1tFcBoPxT0u50GGe80rVprqKximvHtLTMIlaKJ3QEt8oXzQcsQoCtzxXdWVxDe6fa31v/AKq5hWVPnV+GGR8ykqevUEj0JouJolooopiCiiigAooooAKKKKACiiigAooooAKKKKACiiigAooooAKKKKACiiigAooooAKKKKACiiigAooooAKKKKACiiigAooooAKKKKACiiigAooooAKKKKACiiigAooooAKKKKACiiigAooooAKKKKACiiigAqvqFz9jsZrgLuZV/dr/AHnPCj8TirFUJ/8AStYht+sVoBNL6Fz9wfhyfyoAsafb/ZLGK33bmVcu395zyx/Mmp6KKYBRRRSAiuoIrq2e3mUmNxzjgg9iPcVXsbiVZf7PvWBulXcknQTp/eHuO4q7UF7ax3cQSQsjqd0cicNG3qP880AT0VRtLt1mWxv9qXX/ACzdeEnHqvofVavUAFFFFABRRRQAUUUUAFFFOjjaRto4Hc0ANo/EVcSGMD7ufrS+TH/cWlcrlKX4ij8RV3yY/wC4tHkx/wBxaLhylL8RR+Iq75Mf9xaPJj/uLRcOUpfiKPxFXfJj/uLR5Mf9xaLhylL8RR+Iq75Mf9xaPJj/ALi0XDlKX4ij8RV3yY/7i0eTH/cWi4cpS/EUfiKu+TH/AHFo8mP+4tFw5Sl+Io/EVd8mP+4tHkx/3FouHKUvxFFXfJj/ALi0jQRsOmPpRcOVlOinSxmNsHkdjVe9uFtLOW6YFhGuQo6sewH1OBTFYkZ41OGkRT6FgKrarZ6Tq1g9hqkFpe2jsrvDNtZGKsGUkHrhgD9RUVrpduIt9/bw3N3J80zyIG+Y9hnoB0A9ql/s3TP+gdaf9+VoArjR/Dv2uW6/s+x86WZbh2BGDKrhw+M4DblDZ6kjJqJPDvhVYkiGjaV5aMHCmNSM5kOcH3ml/wC+29au/wBmaZ/0DrT/AL8rR/Zmmf8AQOtP+/K0WQXZmL4S8G+ZBJ/Ymll4MeWzfMRjO3knnG5gM9Nxx1rQm0/RZoLW3ls7F4bRDHbo2CIlMZjIX0BRiv0Jp/8AZmmf9A60/wC/K0f2bpn/AEDrT/vytFkF2Z8fhnwklvLbro+mrFKEDxrgKdm3aQM4BGxORg/KPSl/4RvwrslQaXYqsqqsgVyu7aFAJweuFUZ64A5q/wD2Zpn/AEDrT/vytH9maZ/0DrT/AL8rRZBdmXc+EvBNzGsc/h/SHjUghfLUDgIAMDqMRR8dPkX0FOk8J+DZEkWTRNLZZXDvwMkgOBg54wJJBgYGHYdzWl/Zmmf9A60/78rR/Zmmf9A60/78rRZBdlFfDfhRFZYdLsYUaNIiIm2DagQJwCOgjQZ64UDtWlapZWlpDZ2gtoLeBBHFFGQqogGAAB0AFR/2Zpn/AEDrT/vytH9m6Z/0DrT/AL8rQFy0rKwyrBh6g5pajt4ILePy7eGOJM52ooAzUlAgooooAKKKKACiiigAooooAKKKKACiiigAooooAKKKKACiiigAooooAKKKKACiiigAooooAKKKKACiiigAooooAKKKKACiiigAooooAKKKKACiiigAooooAKKKKACiiigAooooAKKKKACiiigAooooAiu7iO1tpbmXOyNdxA6k9gPcniotMgkgtS0+PtMzmWbHZj2+gGB+FRN/p2qCPrbWTbn9Hm7D/gIOT7kelX6ACiiigAooooAKKKKAIrq3guoTDcxiRDzz1B9Qex96qebeWAxch7y0HSZRmWMf7QH3h7jn2rQoBI6UAMgkiuIVmt5FljboynIp9U5tOhaVp7WR7O4bkyRdGP8AtKeGpoub+3OLyyE6f89rXn80PI/DNAF6iq1pf2V2Stvcxs46oTtcfVTzVkgg4I5pgFFFJSAWrlqAIQfWqdW7RgY9vcUmVExPHvizTvBujwarqkd09vNe29kot0DN5k0gjTgkcZYZq/qGu6Jp1/b6fqGs6fZ3l1n7Pbz3KRyTY67FJy34Vznxm8Iah428Iw6Tpd7a2d3BqNpfRyXKM8ZMEqybSFIPO3HFcD4h+C+v+JviDD4u1/WNNla4S0TULSBrmONPs0xkRoSHB6YOGyA2T3xUlnrMvi3wrHaR3cnibRo7eSA3CStfRBHiDBTIDuwVDEDd0ycUy48ZeEba3trm48VaHDBdR+ZbySahEqzJu27kJbDDJAyO/FePW3wF1rTovEH9keKba2e4mji0UG2OLCw+1vdSW24HI3M+N64ICjFVtK/Z51G38Pvpl7rel3bDQ9X02FpLZ3EUl7OJUlG4kjZ8wPOTk89aAPWbf4k+B5vEGu6F/wAJLp0N5oKxtqPnzrEkIfgfMxAODgHH3Syg8nFaNx4y8IW6Wz3HirQoluo1lt2fUIlEyE4DJlvmBPAI4zXkt38FvFcNzq82j+KNMtDqtvpKzubVxIXs0VHUODlUkAJJHzA4571hJ+zZqv8AwjlzpU/iHS53k0C80mKWS0dvKea/N0JBuJIAU7euc85oA96fxZ4VTTJdUfxLoy2EM3kS3RvohFHL/cZ92A3sTmnSeKvDEWoxabL4j0eO+mKCK2a9jEshcZTaucncORjr2rxbxJ+z/qF/qd7qGn63Y2hfVLe/gtUikihwll9lkVjGwKknLhl9SD1qZ/gBNHbXkdnqOmQO/wDYIs3MDu1sNP5cBmJbD9ucgDnNAHpXh/4n+Adc03UtTsvFWmLZabfNY3M9xcJCiyj3cjKnna3RsHGcV0d1q+l22knVrjUrODTwgkN3JOqwhD0beTtx75rxaP4I69Yaz/amm6p4emNr4hv9Xsba9093hdLxCrxzKGGWTjYy9Pm45rXufg3cx/BPw94BstcikutEvoNQSa5gJt7iSOYymJ4w2fKJYgLngBfSgDpvCHxR8L69pmq6lPqNnpVlYazNpKXF3exLFdSRhWDxvu2srBwRzmuo1jX9C0ZIX1fWtO05J8+S11dJEJMDJ27iM4BHSvAtR/Z21u+ge4uNe0g3curanezWsME0Fo0V7HEroNjh1K+We5BDEGu/8WfCeDXr/wCHazvYz6X4RZ/PtLyAzi6XyFjUDcT0Khvmz0HegDuk8SeHnmv4V1/S2l05d18gu4y1qPWUZ+QcfxYqPTvF3hTUvL/s7xNot55rtHH5F/FJvYLvKjDckL8xHpz0rwg/s1Xn2HWbP/hJLeQzib7BcyrMzASXaXJjmjL+WyFkw20ZPB47xeFfhn4wv/HXiDWYzpOk6npfiZruAvpkqWF3HPpywSGNdwYgFj8wJywOetAHs8Xj3RG1i6t5L7To9Jt7CO8GrnVLf7O4dygXG/cOR94jaegOeKzNW+LfhTRL69GuX1pY6bFNZw2l/wDboJUvGuRlSqo5dVUclnAGPmBIGa8vs/2ctXtfD8Onf21o93LDpVnZRvJFPH5c1vPPKs6GNwQwMq46j5Tkc1qt8CvET2erPd+KNM1HU7ufRLmG4uNP2q0mngbhIqkfK+MfL260Ae0xeIvD8urSaTFr2mPqMcfmvaLdxmZUxncUzuAwQc4qTRNb0bXLZrnRdWsNTgRzG8tncJMisOqkqSAeRx714vc/ArU7jVJRPqmiT6aurX2sxb7FxdTTXMToYJpFcboAZDnGGKqo4xmu4+BvgXVPh/4YudG1HVYb6NrkyWkUKNss4AiqsKs5LuBt4LEkZx2oA7u6UGEnuOaxdT/eXen2nVXmMzj1WMZx/wB9Fa2bt9sZXuaxfMjbxIEMiBorThSwzln9PotUiZF81keKvEOn+HLC3ur7exubyGygjjZQzyysFUfMQAO5JPQVr1l+JdDh1+0s7Wa6mtha38F6jxAbi0TbgMnpz3pslEn9v+GxHFIfEWkhZpPKiP2yPDvwNoOeTll49x60qa54ekaJIvEGlSPNMbeJVu0JklHVFGeWwQcDmuR0j4ZHTp4pD4ku7tFukupY7m3VxNKkKQq7HdncFUsDnG5i2OFxb8I/DfTPDep6bqFvdGWbT4Xgib7OitJGY1RfMYcsVCnBGB8x4FIdkdKdY0MXNxatrmmC4tVZriL7Um+EKAWLjOVABGc9M0n9taBhT/b+l4eFp1/0tOY1zucc/dG1snpwfSuHm+GD6zea7Lr188Nvc6rc3dhDbqmUMkcaCVm6t9w/IeOee2Ls3wwsJHJj1A2ZaIpJ9ktUjEz+Y0qtIpLCQB2JwwJzu5+Zsl2FkdbaaxoV1GZrbXNNuIxgForpGAy2wcg92+X68VVsvEmgz2QuJ9VsrJxEJpYbi7iEkSEgAttcgA5XBzj5h61ymnfDi8kvdQvdU1doprnUTLKYIoyLmFLlbiLr/qzvDA4ycHrnmpofhhDbQtDZ+Ir63jMcSMscaqJ9mzBmAI8w4Tbn5TtOCSAAC7HZHU+Idd0fQtDk1nUNStY7UQtNEfOUGcBC+I8kBiQOADVq11DTbqRoLe/tnuY4llltxKpkiUgEFlByvUda5i9+H8M3hjSNDtdaurb+zdKl0kTmGOQyQSxqjkqwwH+RSCOnIwQcVb8L+CdN8P6vf39vM0xuvOx5kamSPznDyAPnO0soIHGOM5wMGoWRrvrGhpHDJJrmmok+zymNymJN+Sm0553AHGOuDiqWoeK/Dljc2sdxrFl5U88lu04uI/KhkRC5WRi3ynA6VzmmfC23soLGKPxBebrBbWG1mEEaSxRW6MiKrLgglWIYnIbJytLb/DEW5eaHxJdm7aTeZ5baOUn9w8B3b85YiQndkc9sfLRdhZG63i3Thrq6P9lumnLELIrwmNlDxJu3b+mZVOOGwDx0yth4y8LX+p6lZW+tWYFhJDFJcNcR+S7yqWVFbdgtgcjr0rBHwn0byhB/amoCELs2ApuK/uuN2OuIRz/tGqt/8JIb62vIbjxRf7buKKCVVt40Uxxw+UnyrgFguTk5GSeOmANDr5fE/h+PXpdHbVLUSwWzXFxJ56eXAFkVCrnd8rZcYBHrWpDLDPCk9vNHPDIoeOSNgyupGQQRwQR3riL74X2d5NG0+s3TR27M1pH5KARk3P2j5yMGT5sjqODn73zV1+iabDpGj2ulWqRpDbRiNFjjCKAPRRwPpTQnYt0UUUEhRRRQAUUUUAFFFFABRRRQAUUUUAFFFFABRRRQAUUUUAFFFFABShSQT0AGSTSVzfjXSdd1O+0eXRZNq20+64WS9khiZCybsqnzOwUNtO4AHghgxwDR0NnNBe2kN5Z3EdxbzIJIpY23K6nkEHuKLua3s7c3F5cxW0IZU8yVtq7mYKoye5YgD3IrzKTwD42m04GTXrhb4Wcse9dYuAvm/Y4Y4WwOOJ0kcnHfJznFV9O8MeLtfnvZ5JpYbePWLoOLu+mYXSpqMUkeImXbGqJC+0rwdw7E4VyuU9POoaaNNi1P+0LX7DMyLFceYPLcuwVAD0OWIA9SasK8LXclok8TXMaLI8Qb51ViQrEehKtj6GvOLfwd48WyEVxqZlvhLYPFff2tMBDHE8Jnh8rGH3bJjvPLeZg8Cs+fwL4+XTb9bWS3jvbu0tbea5/tidpZZYkud0ysV+QGSWM7MEAbsDIFFw5UeqSXFrHeQWUt3Al1cI8kMLOA8ipt3lR1IG5c+m4etSMCpwQRXk+o+AfHl3rMWoyahGb2G2u4mvhqcoaVZZbdljRNpWLEcTxlh1JB7nHofhLTrvSvD1rYX1xdXFxHvLSXNwJ5MM7MFLhVyFBCjjgADnGS0xNI1aKKKCQooooAKKKKACiiigAooooAKKKKACiiigAooooAKKKKACiiigAooooAKKKKACqmpXEkSJb2uPtc52xZ6KO7n2H88Cpby6is4DNLk8hUReWdj0Ue5qKwtpEL3d3ta7mxux0jXsg9h39TQBNZ28dpapbR7iEHLN1Y9yfcnmpaKKACiiigAooooAKKKKACiiigAoFFFAEN1a2t2MXVtDN7ugJ/PrVcaasY/wBFvr229FEm9fycGr1FAFHydWjPyX1nOP8AprblT+anH6Uvmauo5sbGX/cuGX+a1dopgUftGp99IX/gN2p/mKVbzUlYFdHkBH/TzHV2gUDRAmqahn97osy/7txGf6ipf7UuP+gXc/8AfyP/AOKp1FTZDuxv9qXH/QLuf+/kf/xVH9qXH/QLuf8Av5H/APFU6iiyFdjf7UuP+gXc/wDfyP8A+KpP7TuP+gVc/wDfyP8A+Kp9FHKguxg1Of8A6BVz/wB/I/8A4ql/tS4/6BVz/wB/I/8A4qnUUcqDmYz+07j/AKBVz/38j/8AiqX+1Lj/AKBdz/38j/8AiqdRRyoOZjf7UuP+gXc/9/I//iqP7UuP+gXc/wDfyP8A+Kp1FHKg5mN/tS4/6Bdz/wB/I/8A4qkGpzj/AJhVz/38j/8AiqfRRZBdjP7Tn/6BVz/38j/+Kpf7UuP+gXc/9/I//iqdRRyoLsb/AGpcf9Au5/7+R/8AxVRyapf5/d6LMw9WnjH9TU1JRYLspy3mqOrsNHfzCDtzcR9e1RwDRx4eDXHkl9n70tjzTLjn335rRrP8uNPEpdo4y09plWKjOUbnn6OKdh3G2thctawtc6rqInKL5gVkABxyMbak/s5/+gtqX/fxf/iavU5ELnAxQSZ/9nP/ANBbUv8Av4v/AMTR/Zz/APQW1L/v4v8A8TT9G1TS9ahabSdStr6NVRi0L7gAy7lOfcc1eET+lAWM7+zn/wCgtqX/AH8X/wCJo/s5/wDoLal/38X/AOJrRELnoKPKf0pgZ39nP/0FtS/7+L/8TR/Zz/8AQW1L/v4v/wATV9lZTzSUgKP9nP8A9BbUv+/i/wDxNH9nP/0FtS/7+L/8TV6igCj/AGc//QW1L/v4v/xNH9nP/wBBbUv+/i//ABNXqKAKP9nP/wBBbUv+/i//ABNH9nP/ANBbUv8Av4v/AMTV6igCj/Zz/wDQW1L/AL+L/wDE0HTW/wCgtqX/AH8X/wCJq9RQBDawGBCpuJ58nO6Ygke3AHFTUUUAFFFFABRRRQAUUUUAFFFFABRRRQAUUUUAFFFFABRRRQAUUUUAVZ11Iyk20tksWBgSoxbPfoaaF1n/AJ76Z/37k/xq5QOaYFQf20Olxpn/AH7f/wCKo/4nWMfadNx/1zf/AOKq4FbptOaNjZ+6fypaAUv+J1/z8aZ/37f/AOKo/wCJ1/z8aZ/37f8A+Kq8EYgnBpApPQZo0HqUsa1/z8ab/wB+5P8AGk26z/z30z/v0/8AjV08UVQFA3F7azRfbhbNBK/liSFWGxj93dk9D0z64q+aivbdbyymtWOBKhUH0PY1Hplw11ptvcN99k+f2YcH9QakRZAJOACT7VKLeXvtH41NbR7UBP3jU1JstRKf2eT+8tH2eT+8tW+KOPWldhyoqfZ5P7y0fZ5P7y1b49aOKLsOVFT7PJ/eWj7PJ/eWrfHrRRdhyoqfZ5P7y0fZ5P7y1bo49aLsOVFT7PJ/eWkaCRRnGfpVundqLsOVGdRU93GB86jr1qCqJasFFFFAgooooAKKKKACoby4htIDNOxC5AAAyzE9AB3Jpl9ex2zrCiNcXTjKQJ1PuT/CPc1Ha2b+eLy9cS3WMKF+5CPRB6/7R5NACWlvNLcC/vVCy4xDDnIgB9+7HufwFXqKKACiiigAooooAKKKKACiiigAooooAKKKKACiiigAooooAKKKKACiiigAooooAKKKKACiiigAooooAKKKKACiiigAooooAKKKKACqOrkQi31A9LaT95/1zb5WP4cH8KvUjKrIyuoZWBVgehBoAXHp07Vg+NdL1LVLKxi01kYQ3yTXVu9y9uLqEKwMZkQErhij9MHZg8Gr0NvqdrH9ntZrWW2XiPzw29V7LkdcdjT/APic9v7N/wDIlFhp2PKLH4bfEWx8OWmj2et2MKwx2vlmK9mUwSRRxKShKH5CVlJGAWJU5GWBueHvD+u6t4kmtZnvVsreS3lvLprm8jW8ZbmZ3GHC4YrsBVcrjALEYFemBtaHfTf/ACJTml1xhg/2bj/tpS5R8x5pefD/AMcX0d/9o1qKF5jNNGkWozrGs7W08auoCgqokeJtpLY2ZySBVo+B/G0F1BFZ61H9hh1OK6i3X03mRxgWu9SWViwYx3J25GTIPmwSK77Otf8AUN/8iUu7Wv8AqG/+RKfKHMZXw90bVdC0S4s9XmWeZrovE/2l7iQptUfvJGA3NkNyFUEYOMkk9DVL/icf9Q3/AMiVJa/b97fa/smzHy+Tuzn3zRYRZooooEFFFFABRRRQAUUUUAFFFFABRRRQAUUUUAFFFFABRRRQAUUUUAFFFFABRRRQAUUUUAFC4zz0pD0Pf29api+uMf8AIGv/APyH/wDFUAef+JNW+KFvrOrTaXayS2cBvns4RpyuJBCluYEDZyfNZ5hn/YwMEZp1/q3j+916dILXVrLT7fU7ZlKWI3PD50ySITswyFRE2V3YDZ3dQPQRqV2Omk3/AOcf/wAVS/2nef8AQJv/AM4//iqVi+ZHm1vqPxOv9Mijv7ZUE1tcvdQppr7ldbfItyXVRtMhwGXdkZAYnBqjLe+PdU1jTNKfQNRttJtb3TpT/ozoYvJu4Vb5goBjaPexG5ztXnbyterf2neZ/wCQTqH5x/8AxVB1O7x/yCL/APOP/wCKosLmPO/Hd546k8VB9J02+nOmXs0thbrZEW00f9nSbJHmHUmZymzI5C8D7xr69qHxDudBurT7C+pJPpd3tjj0yWMu/lyeWJfMjTOSFXC7Gzj5SGyPTBqd3/0CNQ/OP/4qlGqXg/5hOof+Q/8A4qiw+Y84k8R+N5/ECaLbySw3c0jGWE6YCtrAL+GHzI2P+sHkO7FskAjPGNtdz4On1e58N20muRlNQDSxy5h8osEkZVfb23KFb8eKdYLaafcXF1Y+Fntri5O6eaGCFHlOScsQ2W5JPPck96stf3LHJ0e//OP/AOKoSE2XBwQaoaQAn2+36eVdvgegbDj/ANCNE2pTRICdLvUZiETfs2licAEhjgZPWke3vNNklvriaCaKd4xOqoUMZ4UEHJyOmc//AFqYkjfjOY1+leJ/tJXWrL4z+HOkaWdWnj1K+vo7ix0/Vm097rbbblBlVlxtbDcnt3zivZLeYKPLcgDsc9KkaCGWVJWSN3QkoxUEqT6HtUs0R836Z8SfiR4J17QfhxrFtp+sapZWtkdQubu6RZL7z5GDGKWSVCfKXAyI5C7KcheCU0b4+eJb5bfT7ubwppmoz6wLK5vZUaTTdPjMMkqfv0nKTlwiqCGjIJwV6V9ITWdrNMk01vDJLH9x3jBZfoT0qNNOsUgMC2dssJbf5YhULu9cdM+9ID5kX9ozxRb+C5Nb1KDw1bzy+F21WwRkkRbq6W+e3MaZkyyhFDYHzZOc44qW9+LWqeEdZ8S/2fa6FaWI8X3NvfzzTSXM+0Q2+1o7d51ZyXkw3lHCgAiM5r3rwR4H0Twl4SsfDNij3dnY+b5L3oSWQeZIzsM7QOrHt0xW4dNsWkEjWds0ivvDGFchv72fXgc+1AHjPws+Mt54w+MV54RVLCfSWtLu4tZ47cwzRmC4EWx1Mrscg5yyRHjhcHNcL4q+J2t698TvDXnT6bbrpHi6/tU0K1aRdQdLeCTa02W2lZCBgbAOVwW5x9Rx2VrHO08dvAkzZ3SLGAxz1560hsLM3H2g2tv5+QfN8obsgYBz1oA8i/Z8+KniDx9a6rea5p2mW9rb2UF3C9nIpaMuH3wyRrLI+V2jDMELc/IMVwGlftFeKtXtr6HSrLQLu7abTPsE0sLRRlbq5MDLIizSMCp2kElWx1QdK+nra0trZpGt7eGIyNucxxhdx9TjqajXTbFSSlnaoSQciFRyDn09eaAPmnWfin8RfBPivx9Hrmp6NqlzYyaTBb2SWzRQWq3AAe5QNKCYlJIYswBZky6Divbfgx4o1bxh4Gg1rWrKztrtriaEm0mSSGZUkKrIpSSQDIHK72wQRk9a6ySztZHeSS3gd3Ty3ZowSy/3Se49qWGOC1iWOJY4Yl6IihQPoBQAt2f3X4iqh61JPJ5jdRgdOaj+Xuyj6mqREmFFRSXNrH/rLq3T/ekAqs2r6Xnat4krekIMh/8AHQaZJeoqiL64k/49dLun9GmxEv68/pQYNTn/ANfeR2i/3LZct/3239BQBYvLq2s4w91MkQPQE8t7AdT+FVvMv70fuEaxt/8AnpIuZWH+yn8P1P5VNZ2NpaOZIoczHrK7F3P/AAI81ZNAEFlawWcbLApy5zI7Hczn1Ynk1PRRQAUUUUAFFFFABRRRQAUUUUAFFFFABRRRQAUUUUAFFFFABRRRQAUUUUAFFFFABRRRQAUUUUAFFFFABRRRQAUUUUAFFFFABRRRQAUUUUAFFFFABRRRTAKKKKACiiigAooooAKKKKQBRRRQAUUUUAFFFFABRRRQAUUUUAFFFFABRRRQAUUUUAFFFFABRRRQAUUUUAFFFFABRRUN7dQWNhdahdFhBawvNJtGTtUEnA+goGiaiuGT4lJJaWsx8L39qt2+yCW8byYZCyRtGFdhyX8zAGACUYKW4zT0v4taf/wi1lq2saPLb3EsFvJNFBOkgUy2L3nykkEjbGRzjk+gJo5h8p6LRXni/Ea7sdT1+11XRt8lg0tyIIbmL9xaQ21vJIS5IDvunGF44PJAGTe+JPjS40MfYtFtd92gsJ55pioSKG4vFhGFPLsQJBgdOD3ApXCx2tFclpnxBsbzw1q/iKbQNXtLHT7UXkbvDgXURDEbCcDd8vPYbh83XC3HjuOyv2tdR0CeEwS28N0yXUcnlPcMyw7QDlgSBk4GM98HBcOU6yiuEt/idHcJAIPB+s3Mz2MV5JDbASNEJYnkiUkfLlgmOvVgBu5I6rw5q8Gu6JBqluiRpKXBRZN4Uq5QjOByCpBBAIOQQCDTuLlLl1CtxbtC7MobGGU4KkHII9weapf6VqE9xY30sMttbMgdVi2+cSu7DcngccDrWmvWqGi/vLaa6/5+rh5R/u52r+iigLh/Y+jkc6VZ/wDfoUJpGlIf3enWyf7qYq9RQFyn/Zen/wDPnF+VH9l6f/z5xflVyigLlP8AszT/APnzh/Kj+y9P/wCfOL8quUUBcp/2Xp//AD5xflR/Zen/APPnF+VXKKAuU/7L0/8A584vyo/svT/+fOL8quUUBcp/2Xp3/PnCfwph0bSGbc2l2jH1MYq/RQFyj/Y+j/8AQKs/+/QpRpOkj/mGWn/foVdooEV47GwjIMdjaqR0IhXP8qsA7RhcKPQDFFFAATmiiigAooooAKKKKACiiigAooooAKKKKACiiigAooooAKKKKACiiigAooooAKKKKACiiigAooooAKKKKACiiigAooooAKKKKACiiigAooooAKKKKACiiigAooooAKKKKACiiigAooooAKKKKACiiigAooooAKKKKACiiigAooooAKKKKACiiigAooooAKKKKACiiigAooooAKKKKACiiigCK5uILaLzbiaOGPONztgZqBdX0kZzqNmQRggyAg1bPI5AP1owv91f++aBoxreHwRbvA9vY+Homt2LQMkMSmInGSuBweB09BSR2/gWOWGVNP8ADqyQoY4nWCIGNCGBVTjgEMwwP7x9TW3hf7q/98ijC/3V/wC+RRZBdmItt4EW3S3TTvDqwpL5yRi3i2rJgDeBjhsADPXAqfUJfCepTwT6lHol7NbkNDJOkcjRkEEFSwOOQDx3ArUwv91f++RRhf7q/wDfIosguzLtZvClolzHZpotvHdEm4WNI1ExOc7wB82cnr6mooIvBNvLBNb2Xh+KS3UrA6QxKYgc5CkDgHc3T1PrWzhf7q/98ijC/wB1f++RRZBdmPMngqdkaez0CVo4RboXhiJWLBGwZHC4JGOnJqxb3+g2tslrZ3OnW1vGMJFCyoijOeAOBzWhhf7q/wDfIowv91f++RRZBczLq9ivkNjptwk0soxJJGciFO7E+vYCtGOOOKNIolCxooVQOwFOHHQAfSigQ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/2Q=="/>
          <p:cNvSpPr>
            <a:spLocks noChangeAspect="1" noChangeArrowheads="1"/>
          </p:cNvSpPr>
          <p:nvPr/>
        </p:nvSpPr>
        <p:spPr bwMode="auto">
          <a:xfrm>
            <a:off x="2190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149" y="1942847"/>
            <a:ext cx="1621402" cy="166407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957" y="1975307"/>
            <a:ext cx="1621402" cy="166407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395" y="1957084"/>
            <a:ext cx="1621402" cy="16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9709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/>
          <p:nvPr/>
        </p:nvSpPr>
        <p:spPr>
          <a:xfrm>
            <a:off x="1860604" y="691764"/>
            <a:ext cx="8269357" cy="4501764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2"/>
          <p:cNvSpPr/>
          <p:nvPr/>
        </p:nvSpPr>
        <p:spPr>
          <a:xfrm>
            <a:off x="1860605" y="691764"/>
            <a:ext cx="8269358" cy="114234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4140000" algn="tl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tângulo 8"/>
          <p:cNvSpPr/>
          <p:nvPr/>
        </p:nvSpPr>
        <p:spPr>
          <a:xfrm>
            <a:off x="5264989" y="1054636"/>
            <a:ext cx="1605711" cy="461665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n>
                  <a:solidFill>
                    <a:schemeClr val="tx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  <a:endParaRPr lang="en-US" sz="2400" dirty="0">
              <a:ln>
                <a:solidFill>
                  <a:schemeClr val="tx1"/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947282" y="286748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Desenvolver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um site que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facilite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divulgação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cadastro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vagas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emprego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ofertadas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28532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"/>
          <p:cNvSpPr txBox="1"/>
          <p:nvPr/>
        </p:nvSpPr>
        <p:spPr>
          <a:xfrm>
            <a:off x="4248315" y="1691665"/>
            <a:ext cx="1847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6000" dirty="0"/>
          </a:p>
        </p:txBody>
      </p:sp>
      <p:grpSp>
        <p:nvGrpSpPr>
          <p:cNvPr id="6" name="Group 14"/>
          <p:cNvGrpSpPr/>
          <p:nvPr/>
        </p:nvGrpSpPr>
        <p:grpSpPr>
          <a:xfrm>
            <a:off x="4248316" y="2941982"/>
            <a:ext cx="3744814" cy="1015664"/>
            <a:chOff x="4103173" y="2241334"/>
            <a:chExt cx="3744814" cy="1015664"/>
          </a:xfrm>
        </p:grpSpPr>
        <p:sp>
          <p:nvSpPr>
            <p:cNvPr id="7" name="TextBox 15"/>
            <p:cNvSpPr txBox="1"/>
            <p:nvPr/>
          </p:nvSpPr>
          <p:spPr>
            <a:xfrm>
              <a:off x="4103173" y="2241335"/>
              <a:ext cx="18473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6000" dirty="0"/>
            </a:p>
          </p:txBody>
        </p:sp>
        <p:sp>
          <p:nvSpPr>
            <p:cNvPr id="8" name="TextBox 16"/>
            <p:cNvSpPr txBox="1"/>
            <p:nvPr/>
          </p:nvSpPr>
          <p:spPr>
            <a:xfrm>
              <a:off x="7663256" y="2241334"/>
              <a:ext cx="184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6000" dirty="0"/>
            </a:p>
          </p:txBody>
        </p:sp>
      </p:grpSp>
      <p:sp>
        <p:nvSpPr>
          <p:cNvPr id="9" name="Retângulo 8"/>
          <p:cNvSpPr/>
          <p:nvPr/>
        </p:nvSpPr>
        <p:spPr>
          <a:xfrm>
            <a:off x="2899204" y="95300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dirty="0"/>
              <a:t/>
            </a:r>
            <a:br>
              <a:rPr lang="pt-BR" dirty="0"/>
            </a:br>
            <a:r>
              <a:rPr lang="pt-BR" dirty="0"/>
              <a:t>​</a:t>
            </a:r>
            <a:br>
              <a:rPr lang="pt-BR" dirty="0"/>
            </a:b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12460" y="3947589"/>
            <a:ext cx="6869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pt-BR" sz="1200" baseline="-25000" dirty="0"/>
              <a:t>​</a:t>
            </a:r>
          </a:p>
          <a:p>
            <a:pPr algn="ctr"/>
            <a:endParaRPr lang="pt-BR" sz="1200" b="1" baseline="-25000" dirty="0"/>
          </a:p>
        </p:txBody>
      </p:sp>
      <p:sp>
        <p:nvSpPr>
          <p:cNvPr id="11" name="Rectangle 4"/>
          <p:cNvSpPr/>
          <p:nvPr/>
        </p:nvSpPr>
        <p:spPr>
          <a:xfrm>
            <a:off x="1860605" y="691764"/>
            <a:ext cx="8269357" cy="45017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" name="Rectangle 2"/>
          <p:cNvSpPr/>
          <p:nvPr/>
        </p:nvSpPr>
        <p:spPr>
          <a:xfrm>
            <a:off x="1860604" y="700730"/>
            <a:ext cx="8269357" cy="4501764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 2"/>
          <p:cNvSpPr/>
          <p:nvPr/>
        </p:nvSpPr>
        <p:spPr>
          <a:xfrm>
            <a:off x="1860605" y="691764"/>
            <a:ext cx="8269358" cy="114234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4140000" algn="tl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Retângulo 22"/>
          <p:cNvSpPr/>
          <p:nvPr/>
        </p:nvSpPr>
        <p:spPr>
          <a:xfrm>
            <a:off x="5264989" y="1054636"/>
            <a:ext cx="1364429" cy="461665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n>
                  <a:solidFill>
                    <a:schemeClr val="tx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Roteiro</a:t>
            </a:r>
            <a:endParaRPr lang="en-US" sz="2400" dirty="0">
              <a:ln>
                <a:solidFill>
                  <a:schemeClr val="tx1"/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2295415" y="195525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pt-BR" b="1" dirty="0"/>
              <a:t>- O que é?</a:t>
            </a:r>
            <a:r>
              <a:rPr lang="en-US" dirty="0"/>
              <a:t>​</a:t>
            </a:r>
          </a:p>
        </p:txBody>
      </p:sp>
      <p:grpSp>
        <p:nvGrpSpPr>
          <p:cNvPr id="66" name="Group 4"/>
          <p:cNvGrpSpPr/>
          <p:nvPr/>
        </p:nvGrpSpPr>
        <p:grpSpPr>
          <a:xfrm rot="2700000">
            <a:off x="6874416" y="2402245"/>
            <a:ext cx="2743200" cy="274320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67" name="Straight Connector 5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21"/>
          <p:cNvGrpSpPr/>
          <p:nvPr/>
        </p:nvGrpSpPr>
        <p:grpSpPr>
          <a:xfrm rot="2700000">
            <a:off x="8081304" y="3477113"/>
            <a:ext cx="457200" cy="457200"/>
            <a:chOff x="2358572" y="1016001"/>
            <a:chExt cx="856342" cy="8563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70" name="Straight Connector 22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23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24"/>
          <p:cNvGrpSpPr/>
          <p:nvPr/>
        </p:nvGrpSpPr>
        <p:grpSpPr>
          <a:xfrm rot="2700000">
            <a:off x="7859352" y="1889613"/>
            <a:ext cx="1280160" cy="128016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73" name="Straight Connector 25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26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18"/>
          <p:cNvGrpSpPr/>
          <p:nvPr/>
        </p:nvGrpSpPr>
        <p:grpSpPr>
          <a:xfrm rot="2700000">
            <a:off x="8669020" y="2402220"/>
            <a:ext cx="914400" cy="914400"/>
            <a:chOff x="2358572" y="1016001"/>
            <a:chExt cx="856342" cy="856342"/>
          </a:xfrm>
          <a:effectLst/>
        </p:grpSpPr>
        <p:cxnSp>
          <p:nvCxnSpPr>
            <p:cNvPr id="76" name="Straight Connector 19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20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aixaDeTexto 3"/>
          <p:cNvSpPr txBox="1"/>
          <p:nvPr/>
        </p:nvSpPr>
        <p:spPr>
          <a:xfrm>
            <a:off x="2270137" y="2331390"/>
            <a:ext cx="2752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- Características</a:t>
            </a:r>
          </a:p>
          <a:p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280478" y="2707328"/>
            <a:ext cx="3675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 User stories</a:t>
            </a:r>
          </a:p>
          <a:p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2280477" y="3127514"/>
            <a:ext cx="3631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- Diagramas</a:t>
            </a:r>
          </a:p>
          <a:p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2269518" y="3550726"/>
            <a:ext cx="3264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- Interface </a:t>
            </a:r>
          </a:p>
          <a:p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2203763" y="3983328"/>
            <a:ext cx="3230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- Demonstração</a:t>
            </a:r>
          </a:p>
          <a:p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2295415" y="4449299"/>
            <a:ext cx="2965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- Tecnologias </a:t>
            </a:r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97584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4" grpId="0"/>
      <p:bldP spid="14" grpId="0"/>
      <p:bldP spid="16" grpId="0"/>
      <p:bldP spid="17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2"/>
          <p:cNvGrpSpPr/>
          <p:nvPr/>
        </p:nvGrpSpPr>
        <p:grpSpPr>
          <a:xfrm rot="2700000">
            <a:off x="2860664" y="664443"/>
            <a:ext cx="1828800" cy="1828800"/>
            <a:chOff x="2358572" y="796651"/>
            <a:chExt cx="856342" cy="856342"/>
          </a:xfrm>
          <a:effectLst/>
        </p:grpSpPr>
        <p:cxnSp>
          <p:nvCxnSpPr>
            <p:cNvPr id="6" name="Straight Connector 23"/>
            <p:cNvCxnSpPr/>
            <p:nvPr/>
          </p:nvCxnSpPr>
          <p:spPr>
            <a:xfrm flipH="1">
              <a:off x="2795993" y="796651"/>
              <a:ext cx="0" cy="856342"/>
            </a:xfrm>
            <a:prstGeom prst="line">
              <a:avLst/>
            </a:prstGeom>
            <a:ln w="317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24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317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16"/>
          <p:cNvGrpSpPr/>
          <p:nvPr/>
        </p:nvGrpSpPr>
        <p:grpSpPr>
          <a:xfrm rot="2700000">
            <a:off x="5445040" y="1730359"/>
            <a:ext cx="914400" cy="914400"/>
            <a:chOff x="2358572" y="1016001"/>
            <a:chExt cx="856342" cy="856342"/>
          </a:xfrm>
          <a:effectLst/>
        </p:grpSpPr>
        <p:cxnSp>
          <p:nvCxnSpPr>
            <p:cNvPr id="9" name="Straight Connector 17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8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9"/>
          <p:cNvGrpSpPr/>
          <p:nvPr/>
        </p:nvGrpSpPr>
        <p:grpSpPr>
          <a:xfrm rot="2700000">
            <a:off x="5673639" y="2366730"/>
            <a:ext cx="457200" cy="457200"/>
            <a:chOff x="2358572" y="1016001"/>
            <a:chExt cx="856342" cy="8563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2" name="Straight Connector 20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21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506" name="Picture 2" descr="C:\Users\Kurt\Desktop\Nova pasta\duvid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819" y="3315432"/>
            <a:ext cx="2270392" cy="276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541" y="1949015"/>
            <a:ext cx="2580406" cy="1292633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766" y="2202963"/>
            <a:ext cx="3813559" cy="183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36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nodeType="after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4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5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nodeType="withEffect" p14:presetBounceEnd="66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8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9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1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1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588397" y="6241774"/>
            <a:ext cx="1478942" cy="405516"/>
          </a:xfrm>
          <a:prstGeom prst="rect">
            <a:avLst/>
          </a:prstGeom>
          <a:solidFill>
            <a:srgbClr val="F8F8F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2"/>
          <p:cNvSpPr/>
          <p:nvPr/>
        </p:nvSpPr>
        <p:spPr>
          <a:xfrm>
            <a:off x="0" y="0"/>
            <a:ext cx="3161944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4140000" algn="tl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13"/>
          <p:cNvSpPr txBox="1"/>
          <p:nvPr/>
        </p:nvSpPr>
        <p:spPr>
          <a:xfrm>
            <a:off x="223696" y="1158564"/>
            <a:ext cx="6522674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Mapa</a:t>
            </a:r>
            <a:r>
              <a:rPr lang="en-US" sz="32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mental </a:t>
            </a:r>
          </a:p>
        </p:txBody>
      </p:sp>
      <p:cxnSp>
        <p:nvCxnSpPr>
          <p:cNvPr id="7" name="Conector reto 6"/>
          <p:cNvCxnSpPr/>
          <p:nvPr/>
        </p:nvCxnSpPr>
        <p:spPr>
          <a:xfrm>
            <a:off x="330546" y="1743339"/>
            <a:ext cx="3268109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"/>
          <p:cNvSpPr/>
          <p:nvPr/>
        </p:nvSpPr>
        <p:spPr>
          <a:xfrm>
            <a:off x="0" y="0"/>
            <a:ext cx="3161944" cy="924560"/>
          </a:xfrm>
          <a:prstGeom prst="rect">
            <a:avLst/>
          </a:prstGeom>
          <a:solidFill>
            <a:srgbClr val="494949"/>
          </a:solidFill>
          <a:ln>
            <a:noFill/>
          </a:ln>
          <a:effectLst>
            <a:outerShdw blurRad="50800" dist="38100" dir="4140000" algn="tl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9" name="Conector reto 8"/>
          <p:cNvCxnSpPr/>
          <p:nvPr/>
        </p:nvCxnSpPr>
        <p:spPr>
          <a:xfrm>
            <a:off x="3161944" y="1743339"/>
            <a:ext cx="276352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096" y="570135"/>
            <a:ext cx="6122383" cy="54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04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6487886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4140000" algn="tl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extBox 3"/>
          <p:cNvSpPr txBox="1"/>
          <p:nvPr/>
        </p:nvSpPr>
        <p:spPr>
          <a:xfrm>
            <a:off x="206687" y="2725855"/>
            <a:ext cx="51247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5400" b="1" dirty="0" err="1">
                <a:solidFill>
                  <a:schemeClr val="bg1"/>
                </a:solidFill>
                <a:latin typeface="+mj-lt"/>
              </a:rPr>
              <a:t>Características</a:t>
            </a:r>
            <a:endParaRPr lang="en-US" sz="5400" b="1" dirty="0">
              <a:solidFill>
                <a:schemeClr val="accent2"/>
              </a:solidFill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 rot="2700000">
            <a:off x="4962614" y="2056656"/>
            <a:ext cx="2743200" cy="274320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6" name="Straight Connector 5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840768" y="6245523"/>
            <a:ext cx="2684956" cy="369333"/>
            <a:chOff x="4768792" y="6219521"/>
            <a:chExt cx="2684956" cy="369333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5418565" y="6219521"/>
              <a:ext cx="1339322" cy="369333"/>
              <a:chOff x="5567150" y="6153190"/>
              <a:chExt cx="1339322" cy="369333"/>
            </a:xfrm>
          </p:grpSpPr>
          <p:sp>
            <p:nvSpPr>
              <p:cNvPr id="12" name="TextBox 11"/>
              <p:cNvSpPr txBox="1"/>
              <p:nvPr userDrawn="1"/>
            </p:nvSpPr>
            <p:spPr>
              <a:xfrm>
                <a:off x="5567150" y="6153191"/>
                <a:ext cx="2859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olidFill>
                      <a:schemeClr val="bg1"/>
                    </a:solidFill>
                    <a:latin typeface="Socialico" pitchFamily="2" charset="0"/>
                  </a:rPr>
                  <a:t>F</a:t>
                </a:r>
              </a:p>
            </p:txBody>
          </p:sp>
          <p:sp>
            <p:nvSpPr>
              <p:cNvPr id="13" name="TextBox 12"/>
              <p:cNvSpPr txBox="1"/>
              <p:nvPr userDrawn="1"/>
            </p:nvSpPr>
            <p:spPr>
              <a:xfrm>
                <a:off x="6063317" y="6153191"/>
                <a:ext cx="328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olidFill>
                      <a:schemeClr val="bg1"/>
                    </a:solidFill>
                    <a:latin typeface="Socialico" pitchFamily="2" charset="0"/>
                  </a:rPr>
                  <a:t>I</a:t>
                </a:r>
              </a:p>
            </p:txBody>
          </p:sp>
          <p:sp>
            <p:nvSpPr>
              <p:cNvPr id="14" name="TextBox 13"/>
              <p:cNvSpPr txBox="1"/>
              <p:nvPr userDrawn="1"/>
            </p:nvSpPr>
            <p:spPr>
              <a:xfrm>
                <a:off x="6539352" y="6153190"/>
                <a:ext cx="367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Socialico" pitchFamily="2" charset="0"/>
                  </a:rPr>
                  <a:t>L</a:t>
                </a:r>
              </a:p>
            </p:txBody>
          </p:sp>
        </p:grpSp>
        <p:sp>
          <p:nvSpPr>
            <p:cNvPr id="10" name="TextBox 9"/>
            <p:cNvSpPr txBox="1"/>
            <p:nvPr userDrawn="1"/>
          </p:nvSpPr>
          <p:spPr>
            <a:xfrm>
              <a:off x="4768792" y="6281077"/>
              <a:ext cx="4251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spc="400" dirty="0">
                  <a:solidFill>
                    <a:schemeClr val="bg1"/>
                  </a:solidFill>
                  <a:latin typeface="+mj-lt"/>
                </a:rPr>
                <a:t>-[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7028631" y="6281077"/>
              <a:ext cx="4251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41052" y="6353246"/>
            <a:ext cx="1426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spc="400" dirty="0">
                <a:solidFill>
                  <a:schemeClr val="bg1"/>
                </a:solidFill>
                <a:latin typeface="+mj-lt"/>
              </a:rPr>
              <a:t>BY</a:t>
            </a:r>
            <a:r>
              <a:rPr lang="en-US" sz="1100" spc="400" baseline="0" dirty="0">
                <a:solidFill>
                  <a:schemeClr val="bg1"/>
                </a:solidFill>
                <a:latin typeface="+mj-lt"/>
              </a:rPr>
              <a:t> MIKOKIT</a:t>
            </a:r>
            <a:endParaRPr lang="en-US" sz="1100" spc="4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7" name="Group 21"/>
          <p:cNvGrpSpPr/>
          <p:nvPr/>
        </p:nvGrpSpPr>
        <p:grpSpPr>
          <a:xfrm rot="2700000">
            <a:off x="6169502" y="3131524"/>
            <a:ext cx="457200" cy="457200"/>
            <a:chOff x="2358572" y="1016001"/>
            <a:chExt cx="856342" cy="8563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8" name="Straight Connector 22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23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24"/>
          <p:cNvGrpSpPr/>
          <p:nvPr/>
        </p:nvGrpSpPr>
        <p:grpSpPr>
          <a:xfrm rot="2700000">
            <a:off x="5947550" y="1544024"/>
            <a:ext cx="1280160" cy="128016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21" name="Straight Connector 25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6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18"/>
          <p:cNvGrpSpPr/>
          <p:nvPr/>
        </p:nvGrpSpPr>
        <p:grpSpPr>
          <a:xfrm rot="2700000">
            <a:off x="6757218" y="2056631"/>
            <a:ext cx="914400" cy="914400"/>
            <a:chOff x="2358572" y="1016001"/>
            <a:chExt cx="856342" cy="856342"/>
          </a:xfrm>
          <a:effectLst/>
        </p:grpSpPr>
        <p:cxnSp>
          <p:nvCxnSpPr>
            <p:cNvPr id="24" name="Straight Connector 19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0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tângulo 25"/>
          <p:cNvSpPr/>
          <p:nvPr/>
        </p:nvSpPr>
        <p:spPr>
          <a:xfrm>
            <a:off x="641052" y="6245524"/>
            <a:ext cx="1426994" cy="470236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4723798" y="6225849"/>
            <a:ext cx="1426994" cy="470236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6552802" y="6144620"/>
            <a:ext cx="1426994" cy="470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8031755" y="1638953"/>
            <a:ext cx="38298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Quer resolver qual problema?</a:t>
            </a:r>
            <a:endParaRPr lang="pt-BR" sz="2000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8031755" y="2282766"/>
            <a:ext cx="3834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O que faz? </a:t>
            </a:r>
          </a:p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Como faz / de que maneira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8031755" y="3191948"/>
            <a:ext cx="3367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Qual o foco? </a:t>
            </a:r>
          </a:p>
        </p:txBody>
      </p:sp>
    </p:spTree>
    <p:extLst>
      <p:ext uri="{BB962C8B-B14F-4D97-AF65-F5344CB8AC3E}">
        <p14:creationId xmlns:p14="http://schemas.microsoft.com/office/powerpoint/2010/main" val="148990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30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/>
          </p:cNvSpPr>
          <p:nvPr/>
        </p:nvSpPr>
        <p:spPr>
          <a:xfrm>
            <a:off x="-14288" y="937536"/>
            <a:ext cx="3159140" cy="5885334"/>
          </a:xfrm>
          <a:prstGeom prst="rect">
            <a:avLst/>
          </a:prstGeom>
          <a:solidFill>
            <a:srgbClr val="DDDEE2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4140000" algn="tl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id-ID" dirty="0"/>
          </a:p>
        </p:txBody>
      </p:sp>
      <p:sp>
        <p:nvSpPr>
          <p:cNvPr id="12" name="Rectangle 2"/>
          <p:cNvSpPr txBox="1">
            <a:spLocks/>
          </p:cNvSpPr>
          <p:nvPr/>
        </p:nvSpPr>
        <p:spPr>
          <a:xfrm>
            <a:off x="-14288" y="0"/>
            <a:ext cx="3159139" cy="100584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4140000" algn="tl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User Stories </a:t>
            </a:r>
          </a:p>
          <a:p>
            <a:pPr algn="ctr"/>
            <a:endParaRPr lang="id-ID" dirty="0"/>
          </a:p>
        </p:txBody>
      </p:sp>
      <p:cxnSp>
        <p:nvCxnSpPr>
          <p:cNvPr id="15" name="Conector reto 14"/>
          <p:cNvCxnSpPr/>
          <p:nvPr/>
        </p:nvCxnSpPr>
        <p:spPr>
          <a:xfrm>
            <a:off x="257364" y="1949224"/>
            <a:ext cx="30988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3144852" y="1949224"/>
            <a:ext cx="302392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437" y="1428031"/>
            <a:ext cx="4357125" cy="290243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872" y="1428031"/>
            <a:ext cx="4141545" cy="275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30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Doodles Light">
      <a:dk1>
        <a:srgbClr val="2B2B2B"/>
      </a:dk1>
      <a:lt1>
        <a:srgbClr val="F6F8F8"/>
      </a:lt1>
      <a:dk2>
        <a:srgbClr val="2B2B2B"/>
      </a:dk2>
      <a:lt2>
        <a:srgbClr val="FFFFFF"/>
      </a:lt2>
      <a:accent1>
        <a:srgbClr val="14B487"/>
      </a:accent1>
      <a:accent2>
        <a:srgbClr val="3CBEB4"/>
      </a:accent2>
      <a:accent3>
        <a:srgbClr val="96C83C"/>
      </a:accent3>
      <a:accent4>
        <a:srgbClr val="FFAF28"/>
      </a:accent4>
      <a:accent5>
        <a:srgbClr val="FA5552"/>
      </a:accent5>
      <a:accent6>
        <a:srgbClr val="9696D2"/>
      </a:accent6>
      <a:hlink>
        <a:srgbClr val="5B9BD5"/>
      </a:hlink>
      <a:folHlink>
        <a:srgbClr val="70AD47"/>
      </a:folHlink>
    </a:clrScheme>
    <a:fontScheme name="Titilium">
      <a:majorFont>
        <a:latin typeface="Titillium Bd"/>
        <a:ea typeface=""/>
        <a:cs typeface=""/>
      </a:majorFont>
      <a:minorFont>
        <a:latin typeface="Titill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3143</TotalTime>
  <Words>146</Words>
  <Application>Microsoft Office PowerPoint</Application>
  <PresentationFormat>Widescreen</PresentationFormat>
  <Paragraphs>57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32" baseType="lpstr">
      <vt:lpstr>Arial</vt:lpstr>
      <vt:lpstr>Calibri</vt:lpstr>
      <vt:lpstr>Lato Light</vt:lpstr>
      <vt:lpstr>Montserrat</vt:lpstr>
      <vt:lpstr>Socialico</vt:lpstr>
      <vt:lpstr>Source Sans Pro</vt:lpstr>
      <vt:lpstr>Source Sans Pro Black</vt:lpstr>
      <vt:lpstr>Titillium</vt:lpstr>
      <vt:lpstr>Titillium Bd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Kurt</cp:lastModifiedBy>
  <cp:revision>306</cp:revision>
  <dcterms:created xsi:type="dcterms:W3CDTF">2016-11-12T04:56:49Z</dcterms:created>
  <dcterms:modified xsi:type="dcterms:W3CDTF">2020-06-04T06:58:53Z</dcterms:modified>
</cp:coreProperties>
</file>