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4106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4108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4109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4110;p1"/>
          <p:cNvSpPr txBox="1"/>
          <p:nvPr/>
        </p:nvSpPr>
        <p:spPr>
          <a:xfrm>
            <a:off x="2554542" y="3314150"/>
            <a:ext cx="86106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312213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ST THOMAS COLLEGE OF ARTS AND SCIENCE.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748280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7482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CPH2239</dc:creator>
  <dcterms:created xsi:type="dcterms:W3CDTF">2024-09-29T21:14:14Z</dcterms:created>
  <dcterms:modified xsi:type="dcterms:W3CDTF">2024-09-30T08:16:26Z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5cfda623868e4cbfb50c50a27025b2c8</vt:lpwstr>
  </property>
</Properties>
</file>