
<file path=[Content_Types].xml><?xml version="1.0" encoding="utf-8"?>
<Types xmlns="http://schemas.openxmlformats.org/package/2006/content-types">
  <Default Extension="crdownload" ContentType="image/jpeg"/>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392" r:id="rId8"/>
    <p:sldId id="317" r:id="rId9"/>
    <p:sldId id="277" r:id="rId10"/>
    <p:sldId id="399" r:id="rId11"/>
    <p:sldId id="394" r:id="rId12"/>
    <p:sldId id="403" r:id="rId13"/>
    <p:sldId id="404" r:id="rId14"/>
    <p:sldId id="405" r:id="rId15"/>
    <p:sldId id="406" r:id="rId16"/>
    <p:sldId id="407" r:id="rId17"/>
    <p:sldId id="402" r:id="rId18"/>
    <p:sldId id="400" r:id="rId19"/>
    <p:sldId id="401" r:id="rId20"/>
    <p:sldId id="396" r:id="rId21"/>
    <p:sldId id="408" r:id="rId22"/>
    <p:sldId id="409" r:id="rId23"/>
    <p:sldId id="410" r:id="rId24"/>
    <p:sldId id="411" r:id="rId25"/>
    <p:sldId id="397" r:id="rId26"/>
    <p:sldId id="279" r:id="rId27"/>
    <p:sldId id="268" r:id="rId28"/>
    <p:sldId id="272" r:id="rId29"/>
    <p:sldId id="393" r:id="rId30"/>
    <p:sldId id="270" r:id="rId31"/>
    <p:sldId id="281" r:id="rId32"/>
    <p:sldId id="321"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D9FF"/>
    <a:srgbClr val="FFFFC5"/>
    <a:srgbClr val="FFFFFF"/>
    <a:srgbClr val="D40AA8"/>
    <a:srgbClr val="FFE9C9"/>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6BAD0-6092-4D21-8615-A19769338734}" v="1863" dt="2022-07-05T12:19:24.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725" autoAdjust="0"/>
  </p:normalViewPr>
  <p:slideViewPr>
    <p:cSldViewPr snapToGrid="0">
      <p:cViewPr varScale="1">
        <p:scale>
          <a:sx n="78" d="100"/>
          <a:sy n="78" d="100"/>
        </p:scale>
        <p:origin x="82" y="4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Sayeda" userId="1ed9d0d9-9d03-4c53-baa6-43a8b515c1f5" providerId="ADAL" clId="{55F6BAD0-6092-4D21-8615-A19769338734}"/>
    <pc:docChg chg="undo custSel addSld delSld modSld sldOrd">
      <pc:chgData name="Fatima, Sayeda" userId="1ed9d0d9-9d03-4c53-baa6-43a8b515c1f5" providerId="ADAL" clId="{55F6BAD0-6092-4D21-8615-A19769338734}" dt="2022-07-05T13:02:58.247" v="3258" actId="20577"/>
      <pc:docMkLst>
        <pc:docMk/>
      </pc:docMkLst>
      <pc:sldChg chg="addSp delSp modSp mod">
        <pc:chgData name="Fatima, Sayeda" userId="1ed9d0d9-9d03-4c53-baa6-43a8b515c1f5" providerId="ADAL" clId="{55F6BAD0-6092-4D21-8615-A19769338734}" dt="2022-07-04T10:24:58.651" v="1180"/>
        <pc:sldMkLst>
          <pc:docMk/>
          <pc:sldMk cId="3740286033" sldId="277"/>
        </pc:sldMkLst>
        <pc:spChg chg="add del mod">
          <ac:chgData name="Fatima, Sayeda" userId="1ed9d0d9-9d03-4c53-baa6-43a8b515c1f5" providerId="ADAL" clId="{55F6BAD0-6092-4D21-8615-A19769338734}" dt="2022-07-04T09:04:45.543" v="483" actId="478"/>
          <ac:spMkLst>
            <pc:docMk/>
            <pc:sldMk cId="3740286033" sldId="277"/>
            <ac:spMk id="3" creationId="{AA44FD89-F83F-4C85-9755-25F272AD1B23}"/>
          </ac:spMkLst>
        </pc:spChg>
        <pc:spChg chg="del">
          <ac:chgData name="Fatima, Sayeda" userId="1ed9d0d9-9d03-4c53-baa6-43a8b515c1f5" providerId="ADAL" clId="{55F6BAD0-6092-4D21-8615-A19769338734}" dt="2022-07-04T09:19:21.993" v="796" actId="478"/>
          <ac:spMkLst>
            <pc:docMk/>
            <pc:sldMk cId="3740286033" sldId="277"/>
            <ac:spMk id="4" creationId="{E39EF484-38C8-4EDC-ACF5-695CFB216839}"/>
          </ac:spMkLst>
        </pc:spChg>
        <pc:spChg chg="del">
          <ac:chgData name="Fatima, Sayeda" userId="1ed9d0d9-9d03-4c53-baa6-43a8b515c1f5" providerId="ADAL" clId="{55F6BAD0-6092-4D21-8615-A19769338734}" dt="2022-07-04T09:19:18.011" v="795" actId="478"/>
          <ac:spMkLst>
            <pc:docMk/>
            <pc:sldMk cId="3740286033" sldId="277"/>
            <ac:spMk id="5" creationId="{AFD183D7-B16E-4A9D-BC4B-D1EC347BF97E}"/>
          </ac:spMkLst>
        </pc:spChg>
        <pc:spChg chg="del">
          <ac:chgData name="Fatima, Sayeda" userId="1ed9d0d9-9d03-4c53-baa6-43a8b515c1f5" providerId="ADAL" clId="{55F6BAD0-6092-4D21-8615-A19769338734}" dt="2022-07-04T09:19:16.481" v="794" actId="478"/>
          <ac:spMkLst>
            <pc:docMk/>
            <pc:sldMk cId="3740286033" sldId="277"/>
            <ac:spMk id="6" creationId="{705C33DF-36C9-49E9-B48D-A320B179C4D4}"/>
          </ac:spMkLst>
        </pc:spChg>
        <pc:spChg chg="del">
          <ac:chgData name="Fatima, Sayeda" userId="1ed9d0d9-9d03-4c53-baa6-43a8b515c1f5" providerId="ADAL" clId="{55F6BAD0-6092-4D21-8615-A19769338734}" dt="2022-07-04T09:04:50.482" v="484" actId="478"/>
          <ac:spMkLst>
            <pc:docMk/>
            <pc:sldMk cId="3740286033" sldId="277"/>
            <ac:spMk id="7" creationId="{3E174092-82D3-44E0-8948-4096232ED0A7}"/>
          </ac:spMkLst>
        </pc:spChg>
        <pc:spChg chg="add del mod">
          <ac:chgData name="Fatima, Sayeda" userId="1ed9d0d9-9d03-4c53-baa6-43a8b515c1f5" providerId="ADAL" clId="{55F6BAD0-6092-4D21-8615-A19769338734}" dt="2022-07-04T09:04:53.539" v="485" actId="478"/>
          <ac:spMkLst>
            <pc:docMk/>
            <pc:sldMk cId="3740286033" sldId="277"/>
            <ac:spMk id="9" creationId="{72A23EC8-5A4A-42B9-85D3-38185AC93E27}"/>
          </ac:spMkLst>
        </pc:spChg>
        <pc:spChg chg="add mod">
          <ac:chgData name="Fatima, Sayeda" userId="1ed9d0d9-9d03-4c53-baa6-43a8b515c1f5" providerId="ADAL" clId="{55F6BAD0-6092-4D21-8615-A19769338734}" dt="2022-07-04T09:22:55.265" v="829" actId="207"/>
          <ac:spMkLst>
            <pc:docMk/>
            <pc:sldMk cId="3740286033" sldId="277"/>
            <ac:spMk id="13" creationId="{0444187B-39E2-4572-92AA-303B1CFAEEA1}"/>
          </ac:spMkLst>
        </pc:spChg>
        <pc:graphicFrameChg chg="add del modGraphic">
          <ac:chgData name="Fatima, Sayeda" userId="1ed9d0d9-9d03-4c53-baa6-43a8b515c1f5" providerId="ADAL" clId="{55F6BAD0-6092-4D21-8615-A19769338734}" dt="2022-07-04T09:05:19.965" v="487" actId="1032"/>
          <ac:graphicFrameMkLst>
            <pc:docMk/>
            <pc:sldMk cId="3740286033" sldId="277"/>
            <ac:graphicFrameMk id="10" creationId="{8107920E-C377-4D87-9A3D-E1B7194B0DD8}"/>
          </ac:graphicFrameMkLst>
        </pc:graphicFrameChg>
        <pc:graphicFrameChg chg="del">
          <ac:chgData name="Fatima, Sayeda" userId="1ed9d0d9-9d03-4c53-baa6-43a8b515c1f5" providerId="ADAL" clId="{55F6BAD0-6092-4D21-8615-A19769338734}" dt="2022-07-04T09:04:41.912" v="482" actId="478"/>
          <ac:graphicFrameMkLst>
            <pc:docMk/>
            <pc:sldMk cId="3740286033" sldId="277"/>
            <ac:graphicFrameMk id="11" creationId="{E4A6D503-95F0-4FD3-86D4-D1170C6E2B64}"/>
          </ac:graphicFrameMkLst>
        </pc:graphicFrameChg>
        <pc:graphicFrameChg chg="add mod modGraphic">
          <ac:chgData name="Fatima, Sayeda" userId="1ed9d0d9-9d03-4c53-baa6-43a8b515c1f5" providerId="ADAL" clId="{55F6BAD0-6092-4D21-8615-A19769338734}" dt="2022-07-04T10:24:58.651" v="1180"/>
          <ac:graphicFrameMkLst>
            <pc:docMk/>
            <pc:sldMk cId="3740286033" sldId="277"/>
            <ac:graphicFrameMk id="12" creationId="{E5A92508-89CC-475F-976D-AD7BEAA7B7A7}"/>
          </ac:graphicFrameMkLst>
        </pc:graphicFrameChg>
        <pc:picChg chg="add mod">
          <ac:chgData name="Fatima, Sayeda" userId="1ed9d0d9-9d03-4c53-baa6-43a8b515c1f5" providerId="ADAL" clId="{55F6BAD0-6092-4D21-8615-A19769338734}" dt="2022-07-04T10:21:21.707" v="1151"/>
          <ac:picMkLst>
            <pc:docMk/>
            <pc:sldMk cId="3740286033" sldId="277"/>
            <ac:picMk id="14" creationId="{FC46520C-E5C1-42DE-95F3-85FC898E94C6}"/>
          </ac:picMkLst>
        </pc:picChg>
      </pc:sldChg>
      <pc:sldChg chg="del">
        <pc:chgData name="Fatima, Sayeda" userId="1ed9d0d9-9d03-4c53-baa6-43a8b515c1f5" providerId="ADAL" clId="{55F6BAD0-6092-4D21-8615-A19769338734}" dt="2022-07-05T12:20:19.653" v="3201" actId="2696"/>
        <pc:sldMkLst>
          <pc:docMk/>
          <pc:sldMk cId="2496947791" sldId="278"/>
        </pc:sldMkLst>
      </pc:sldChg>
      <pc:sldChg chg="addSp delSp modSp mod">
        <pc:chgData name="Fatima, Sayeda" userId="1ed9d0d9-9d03-4c53-baa6-43a8b515c1f5" providerId="ADAL" clId="{55F6BAD0-6092-4D21-8615-A19769338734}" dt="2022-07-05T09:44:14.416" v="2882" actId="207"/>
        <pc:sldMkLst>
          <pc:docMk/>
          <pc:sldMk cId="560021826" sldId="317"/>
        </pc:sldMkLst>
        <pc:spChg chg="del">
          <ac:chgData name="Fatima, Sayeda" userId="1ed9d0d9-9d03-4c53-baa6-43a8b515c1f5" providerId="ADAL" clId="{55F6BAD0-6092-4D21-8615-A19769338734}" dt="2022-07-04T09:19:34.412" v="797" actId="478"/>
          <ac:spMkLst>
            <pc:docMk/>
            <pc:sldMk cId="560021826" sldId="317"/>
            <ac:spMk id="2" creationId="{2910D835-B454-4270-BB35-86A187307E6F}"/>
          </ac:spMkLst>
        </pc:spChg>
        <pc:spChg chg="del">
          <ac:chgData name="Fatima, Sayeda" userId="1ed9d0d9-9d03-4c53-baa6-43a8b515c1f5" providerId="ADAL" clId="{55F6BAD0-6092-4D21-8615-A19769338734}" dt="2022-07-04T09:19:34.412" v="797" actId="478"/>
          <ac:spMkLst>
            <pc:docMk/>
            <pc:sldMk cId="560021826" sldId="317"/>
            <ac:spMk id="3" creationId="{7F7F653B-90B5-4F47-A33F-93DCB2EF68C2}"/>
          </ac:spMkLst>
        </pc:spChg>
        <pc:spChg chg="add del mod">
          <ac:chgData name="Fatima, Sayeda" userId="1ed9d0d9-9d03-4c53-baa6-43a8b515c1f5" providerId="ADAL" clId="{55F6BAD0-6092-4D21-8615-A19769338734}" dt="2022-07-04T08:03:41.908" v="84"/>
          <ac:spMkLst>
            <pc:docMk/>
            <pc:sldMk cId="560021826" sldId="317"/>
            <ac:spMk id="5" creationId="{741588F5-3C74-43AE-B502-E67D522C337D}"/>
          </ac:spMkLst>
        </pc:spChg>
        <pc:spChg chg="add del mod">
          <ac:chgData name="Fatima, Sayeda" userId="1ed9d0d9-9d03-4c53-baa6-43a8b515c1f5" providerId="ADAL" clId="{55F6BAD0-6092-4D21-8615-A19769338734}" dt="2022-07-04T08:15:07.697" v="138" actId="478"/>
          <ac:spMkLst>
            <pc:docMk/>
            <pc:sldMk cId="560021826" sldId="317"/>
            <ac:spMk id="9" creationId="{ABCE4625-4BB6-4C4C-90CB-A3B4546FC1CF}"/>
          </ac:spMkLst>
        </pc:spChg>
        <pc:spChg chg="add del mod">
          <ac:chgData name="Fatima, Sayeda" userId="1ed9d0d9-9d03-4c53-baa6-43a8b515c1f5" providerId="ADAL" clId="{55F6BAD0-6092-4D21-8615-A19769338734}" dt="2022-07-04T08:15:18.113" v="140" actId="478"/>
          <ac:spMkLst>
            <pc:docMk/>
            <pc:sldMk cId="560021826" sldId="317"/>
            <ac:spMk id="11" creationId="{663A739C-E209-44AD-93C0-22525DC7D3E0}"/>
          </ac:spMkLst>
        </pc:spChg>
        <pc:spChg chg="del mod">
          <ac:chgData name="Fatima, Sayeda" userId="1ed9d0d9-9d03-4c53-baa6-43a8b515c1f5" providerId="ADAL" clId="{55F6BAD0-6092-4D21-8615-A19769338734}" dt="2022-07-04T08:15:04.061" v="137" actId="478"/>
          <ac:spMkLst>
            <pc:docMk/>
            <pc:sldMk cId="560021826" sldId="317"/>
            <ac:spMk id="15" creationId="{40F1DF5B-353A-4270-8C10-6A1509441174}"/>
          </ac:spMkLst>
        </pc:spChg>
        <pc:spChg chg="del">
          <ac:chgData name="Fatima, Sayeda" userId="1ed9d0d9-9d03-4c53-baa6-43a8b515c1f5" providerId="ADAL" clId="{55F6BAD0-6092-4D21-8615-A19769338734}" dt="2022-07-04T08:15:12.714" v="139" actId="478"/>
          <ac:spMkLst>
            <pc:docMk/>
            <pc:sldMk cId="560021826" sldId="317"/>
            <ac:spMk id="16" creationId="{4BDCF583-1D5D-4235-97C2-39272B80A0B1}"/>
          </ac:spMkLst>
        </pc:spChg>
        <pc:spChg chg="add mod">
          <ac:chgData name="Fatima, Sayeda" userId="1ed9d0d9-9d03-4c53-baa6-43a8b515c1f5" providerId="ADAL" clId="{55F6BAD0-6092-4D21-8615-A19769338734}" dt="2022-07-04T09:00:44.447" v="476" actId="1076"/>
          <ac:spMkLst>
            <pc:docMk/>
            <pc:sldMk cId="560021826" sldId="317"/>
            <ac:spMk id="28" creationId="{4C497697-7F2F-4E4D-9FE3-EF25A1209075}"/>
          </ac:spMkLst>
        </pc:spChg>
        <pc:spChg chg="add mod">
          <ac:chgData name="Fatima, Sayeda" userId="1ed9d0d9-9d03-4c53-baa6-43a8b515c1f5" providerId="ADAL" clId="{55F6BAD0-6092-4D21-8615-A19769338734}" dt="2022-07-05T09:44:14.416" v="2882" actId="207"/>
          <ac:spMkLst>
            <pc:docMk/>
            <pc:sldMk cId="560021826" sldId="317"/>
            <ac:spMk id="29" creationId="{F04BAA69-192E-4B41-9FA8-E4EEFAB381CF}"/>
          </ac:spMkLst>
        </pc:spChg>
        <pc:spChg chg="add mod">
          <ac:chgData name="Fatima, Sayeda" userId="1ed9d0d9-9d03-4c53-baa6-43a8b515c1f5" providerId="ADAL" clId="{55F6BAD0-6092-4D21-8615-A19769338734}" dt="2022-07-04T09:19:54.731" v="799" actId="207"/>
          <ac:spMkLst>
            <pc:docMk/>
            <pc:sldMk cId="560021826" sldId="317"/>
            <ac:spMk id="30" creationId="{CAC079B8-DA5A-40CA-8333-8B606235A15E}"/>
          </ac:spMkLst>
        </pc:spChg>
        <pc:picChg chg="add del mod">
          <ac:chgData name="Fatima, Sayeda" userId="1ed9d0d9-9d03-4c53-baa6-43a8b515c1f5" providerId="ADAL" clId="{55F6BAD0-6092-4D21-8615-A19769338734}" dt="2022-07-04T08:17:59.285" v="155" actId="478"/>
          <ac:picMkLst>
            <pc:docMk/>
            <pc:sldMk cId="560021826" sldId="317"/>
            <ac:picMk id="6" creationId="{EF129B29-B727-4ADB-9F8F-BBA225E2794C}"/>
          </ac:picMkLst>
        </pc:picChg>
        <pc:picChg chg="mod">
          <ac:chgData name="Fatima, Sayeda" userId="1ed9d0d9-9d03-4c53-baa6-43a8b515c1f5" providerId="ADAL" clId="{55F6BAD0-6092-4D21-8615-A19769338734}" dt="2022-07-04T08:59:05.925" v="412" actId="1076"/>
          <ac:picMkLst>
            <pc:docMk/>
            <pc:sldMk cId="560021826" sldId="317"/>
            <ac:picMk id="8" creationId="{5FED7C55-F545-49A1-90FD-D853A25AB453}"/>
          </ac:picMkLst>
        </pc:picChg>
        <pc:picChg chg="add mod">
          <ac:chgData name="Fatima, Sayeda" userId="1ed9d0d9-9d03-4c53-baa6-43a8b515c1f5" providerId="ADAL" clId="{55F6BAD0-6092-4D21-8615-A19769338734}" dt="2022-07-04T08:59:04.800" v="411" actId="14100"/>
          <ac:picMkLst>
            <pc:docMk/>
            <pc:sldMk cId="560021826" sldId="317"/>
            <ac:picMk id="13" creationId="{9A38BA55-DE8B-45ED-BB2D-1E125805066F}"/>
          </ac:picMkLst>
        </pc:picChg>
        <pc:picChg chg="add del mod">
          <ac:chgData name="Fatima, Sayeda" userId="1ed9d0d9-9d03-4c53-baa6-43a8b515c1f5" providerId="ADAL" clId="{55F6BAD0-6092-4D21-8615-A19769338734}" dt="2022-07-04T08:17:57.288" v="154" actId="478"/>
          <ac:picMkLst>
            <pc:docMk/>
            <pc:sldMk cId="560021826" sldId="317"/>
            <ac:picMk id="25" creationId="{3F8F43FB-C89E-471F-8992-CC939E3D69E8}"/>
          </ac:picMkLst>
        </pc:picChg>
      </pc:sldChg>
      <pc:sldChg chg="modSp mod">
        <pc:chgData name="Fatima, Sayeda" userId="1ed9d0d9-9d03-4c53-baa6-43a8b515c1f5" providerId="ADAL" clId="{55F6BAD0-6092-4D21-8615-A19769338734}" dt="2022-07-04T07:58:51.317" v="58" actId="20577"/>
        <pc:sldMkLst>
          <pc:docMk/>
          <pc:sldMk cId="3521561301" sldId="321"/>
        </pc:sldMkLst>
        <pc:spChg chg="mod">
          <ac:chgData name="Fatima, Sayeda" userId="1ed9d0d9-9d03-4c53-baa6-43a8b515c1f5" providerId="ADAL" clId="{55F6BAD0-6092-4D21-8615-A19769338734}" dt="2022-07-04T07:58:51.317" v="58" actId="20577"/>
          <ac:spMkLst>
            <pc:docMk/>
            <pc:sldMk cId="3521561301" sldId="321"/>
            <ac:spMk id="11" creationId="{581E8936-2270-47FE-94A4-398CB123EF90}"/>
          </ac:spMkLst>
        </pc:spChg>
      </pc:sldChg>
      <pc:sldChg chg="modSp mod">
        <pc:chgData name="Fatima, Sayeda" userId="1ed9d0d9-9d03-4c53-baa6-43a8b515c1f5" providerId="ADAL" clId="{55F6BAD0-6092-4D21-8615-A19769338734}" dt="2022-07-04T07:57:20.082" v="16" actId="20577"/>
        <pc:sldMkLst>
          <pc:docMk/>
          <pc:sldMk cId="2158886557" sldId="384"/>
        </pc:sldMkLst>
        <pc:spChg chg="mod">
          <ac:chgData name="Fatima, Sayeda" userId="1ed9d0d9-9d03-4c53-baa6-43a8b515c1f5" providerId="ADAL" clId="{55F6BAD0-6092-4D21-8615-A19769338734}" dt="2022-07-04T07:57:20.082" v="16" actId="20577"/>
          <ac:spMkLst>
            <pc:docMk/>
            <pc:sldMk cId="2158886557" sldId="384"/>
            <ac:spMk id="11" creationId="{23418ADF-358F-4647-A511-FCFFEDA83429}"/>
          </ac:spMkLst>
        </pc:spChg>
      </pc:sldChg>
      <pc:sldChg chg="modSp mod">
        <pc:chgData name="Fatima, Sayeda" userId="1ed9d0d9-9d03-4c53-baa6-43a8b515c1f5" providerId="ADAL" clId="{55F6BAD0-6092-4D21-8615-A19769338734}" dt="2022-07-04T07:59:04.167" v="75" actId="20577"/>
        <pc:sldMkLst>
          <pc:docMk/>
          <pc:sldMk cId="3247798845" sldId="391"/>
        </pc:sldMkLst>
        <pc:spChg chg="mod">
          <ac:chgData name="Fatima, Sayeda" userId="1ed9d0d9-9d03-4c53-baa6-43a8b515c1f5" providerId="ADAL" clId="{55F6BAD0-6092-4D21-8615-A19769338734}" dt="2022-07-04T07:59:04.167" v="75" actId="20577"/>
          <ac:spMkLst>
            <pc:docMk/>
            <pc:sldMk cId="3247798845" sldId="391"/>
            <ac:spMk id="23" creationId="{8E5E4638-9BCB-4C2E-914F-CC868E2020D5}"/>
          </ac:spMkLst>
        </pc:spChg>
      </pc:sldChg>
      <pc:sldChg chg="addSp delSp modSp add mod">
        <pc:chgData name="Fatima, Sayeda" userId="1ed9d0d9-9d03-4c53-baa6-43a8b515c1f5" providerId="ADAL" clId="{55F6BAD0-6092-4D21-8615-A19769338734}" dt="2022-07-04T08:17:51.558" v="153" actId="1076"/>
        <pc:sldMkLst>
          <pc:docMk/>
          <pc:sldMk cId="3283615382" sldId="392"/>
        </pc:sldMkLst>
        <pc:spChg chg="add del mod">
          <ac:chgData name="Fatima, Sayeda" userId="1ed9d0d9-9d03-4c53-baa6-43a8b515c1f5" providerId="ADAL" clId="{55F6BAD0-6092-4D21-8615-A19769338734}" dt="2022-07-04T08:05:55.059" v="86" actId="478"/>
          <ac:spMkLst>
            <pc:docMk/>
            <pc:sldMk cId="3283615382" sldId="392"/>
            <ac:spMk id="3" creationId="{2701312C-673D-45F7-85A3-8FA9182858A1}"/>
          </ac:spMkLst>
        </pc:spChg>
        <pc:spChg chg="add del mod">
          <ac:chgData name="Fatima, Sayeda" userId="1ed9d0d9-9d03-4c53-baa6-43a8b515c1f5" providerId="ADAL" clId="{55F6BAD0-6092-4D21-8615-A19769338734}" dt="2022-07-04T08:06:15.069" v="88" actId="931"/>
          <ac:spMkLst>
            <pc:docMk/>
            <pc:sldMk cId="3283615382" sldId="392"/>
            <ac:spMk id="8" creationId="{2CCB7784-F77C-4518-8BFC-F7B1C1B09A0B}"/>
          </ac:spMkLst>
        </pc:spChg>
        <pc:spChg chg="del mod">
          <ac:chgData name="Fatima, Sayeda" userId="1ed9d0d9-9d03-4c53-baa6-43a8b515c1f5" providerId="ADAL" clId="{55F6BAD0-6092-4D21-8615-A19769338734}" dt="2022-07-04T08:05:51.608" v="85" actId="478"/>
          <ac:spMkLst>
            <pc:docMk/>
            <pc:sldMk cId="3283615382" sldId="392"/>
            <ac:spMk id="11" creationId="{23418ADF-358F-4647-A511-FCFFEDA83429}"/>
          </ac:spMkLst>
        </pc:spChg>
        <pc:spChg chg="mod">
          <ac:chgData name="Fatima, Sayeda" userId="1ed9d0d9-9d03-4c53-baa6-43a8b515c1f5" providerId="ADAL" clId="{55F6BAD0-6092-4D21-8615-A19769338734}" dt="2022-07-04T08:17:51.558" v="153" actId="1076"/>
          <ac:spMkLst>
            <pc:docMk/>
            <pc:sldMk cId="3283615382" sldId="392"/>
            <ac:spMk id="12" creationId="{E5127060-CDBF-435F-9009-A5451CCE305D}"/>
          </ac:spMkLst>
        </pc:spChg>
        <pc:spChg chg="add del mod">
          <ac:chgData name="Fatima, Sayeda" userId="1ed9d0d9-9d03-4c53-baa6-43a8b515c1f5" providerId="ADAL" clId="{55F6BAD0-6092-4D21-8615-A19769338734}" dt="2022-07-04T08:06:39.501" v="97" actId="478"/>
          <ac:spMkLst>
            <pc:docMk/>
            <pc:sldMk cId="3283615382" sldId="392"/>
            <ac:spMk id="14" creationId="{33A3BBAF-6D31-4AE0-88DA-AE1C7F0DED02}"/>
          </ac:spMkLst>
        </pc:spChg>
        <pc:spChg chg="add del mod">
          <ac:chgData name="Fatima, Sayeda" userId="1ed9d0d9-9d03-4c53-baa6-43a8b515c1f5" providerId="ADAL" clId="{55F6BAD0-6092-4D21-8615-A19769338734}" dt="2022-07-04T08:06:48.491" v="100" actId="478"/>
          <ac:spMkLst>
            <pc:docMk/>
            <pc:sldMk cId="3283615382" sldId="392"/>
            <ac:spMk id="16" creationId="{8E210E00-4354-45FE-88EB-253F80B3DB6F}"/>
          </ac:spMkLst>
        </pc:spChg>
        <pc:spChg chg="add del mod">
          <ac:chgData name="Fatima, Sayeda" userId="1ed9d0d9-9d03-4c53-baa6-43a8b515c1f5" providerId="ADAL" clId="{55F6BAD0-6092-4D21-8615-A19769338734}" dt="2022-07-04T08:06:57.742" v="102" actId="478"/>
          <ac:spMkLst>
            <pc:docMk/>
            <pc:sldMk cId="3283615382" sldId="392"/>
            <ac:spMk id="19" creationId="{10E3EF16-138F-4AA8-8B41-D92D3485F648}"/>
          </ac:spMkLst>
        </pc:spChg>
        <pc:picChg chg="add mod">
          <ac:chgData name="Fatima, Sayeda" userId="1ed9d0d9-9d03-4c53-baa6-43a8b515c1f5" providerId="ADAL" clId="{55F6BAD0-6092-4D21-8615-A19769338734}" dt="2022-07-04T08:07:25.662" v="108" actId="1076"/>
          <ac:picMkLst>
            <pc:docMk/>
            <pc:sldMk cId="3283615382" sldId="392"/>
            <ac:picMk id="10" creationId="{07A0A0F0-574D-4BC2-86EF-033A1F3365D1}"/>
          </ac:picMkLst>
        </pc:picChg>
        <pc:picChg chg="del">
          <ac:chgData name="Fatima, Sayeda" userId="1ed9d0d9-9d03-4c53-baa6-43a8b515c1f5" providerId="ADAL" clId="{55F6BAD0-6092-4D21-8615-A19769338734}" dt="2022-07-04T08:05:58.155" v="87" actId="478"/>
          <ac:picMkLst>
            <pc:docMk/>
            <pc:sldMk cId="3283615382" sldId="392"/>
            <ac:picMk id="18" creationId="{E2536017-F539-430C-A901-70AB81CA612A}"/>
          </ac:picMkLst>
        </pc:picChg>
        <pc:picChg chg="del">
          <ac:chgData name="Fatima, Sayeda" userId="1ed9d0d9-9d03-4c53-baa6-43a8b515c1f5" providerId="ADAL" clId="{55F6BAD0-6092-4D21-8615-A19769338734}" dt="2022-07-04T08:06:55.265" v="101" actId="478"/>
          <ac:picMkLst>
            <pc:docMk/>
            <pc:sldMk cId="3283615382" sldId="392"/>
            <ac:picMk id="20" creationId="{528A7D8D-1AB5-46C4-93FA-D92C2FD51692}"/>
          </ac:picMkLst>
        </pc:picChg>
        <pc:picChg chg="add del mod">
          <ac:chgData name="Fatima, Sayeda" userId="1ed9d0d9-9d03-4c53-baa6-43a8b515c1f5" providerId="ADAL" clId="{55F6BAD0-6092-4D21-8615-A19769338734}" dt="2022-07-04T08:06:45.846" v="99" actId="478"/>
          <ac:picMkLst>
            <pc:docMk/>
            <pc:sldMk cId="3283615382" sldId="392"/>
            <ac:picMk id="23" creationId="{2B3C4F95-A0FA-45D9-BF43-1C398F65B891}"/>
          </ac:picMkLst>
        </pc:picChg>
      </pc:sldChg>
      <pc:sldChg chg="modSp add mod ord">
        <pc:chgData name="Fatima, Sayeda" userId="1ed9d0d9-9d03-4c53-baa6-43a8b515c1f5" providerId="ADAL" clId="{55F6BAD0-6092-4D21-8615-A19769338734}" dt="2022-07-04T07:59:38.393" v="79"/>
        <pc:sldMkLst>
          <pc:docMk/>
          <pc:sldMk cId="3101166806" sldId="393"/>
        </pc:sldMkLst>
        <pc:spChg chg="mod">
          <ac:chgData name="Fatima, Sayeda" userId="1ed9d0d9-9d03-4c53-baa6-43a8b515c1f5" providerId="ADAL" clId="{55F6BAD0-6092-4D21-8615-A19769338734}" dt="2022-07-04T07:58:39.999" v="48" actId="20577"/>
          <ac:spMkLst>
            <pc:docMk/>
            <pc:sldMk cId="3101166806" sldId="393"/>
            <ac:spMk id="15" creationId="{40F1DF5B-353A-4270-8C10-6A1509441174}"/>
          </ac:spMkLst>
        </pc:spChg>
      </pc:sldChg>
      <pc:sldChg chg="addSp delSp modSp add mod">
        <pc:chgData name="Fatima, Sayeda" userId="1ed9d0d9-9d03-4c53-baa6-43a8b515c1f5" providerId="ADAL" clId="{55F6BAD0-6092-4D21-8615-A19769338734}" dt="2022-07-04T12:42:01.505" v="1712" actId="20577"/>
        <pc:sldMkLst>
          <pc:docMk/>
          <pc:sldMk cId="3674177883" sldId="394"/>
        </pc:sldMkLst>
        <pc:spChg chg="mod">
          <ac:chgData name="Fatima, Sayeda" userId="1ed9d0d9-9d03-4c53-baa6-43a8b515c1f5" providerId="ADAL" clId="{55F6BAD0-6092-4D21-8615-A19769338734}" dt="2022-07-04T12:42:01.505" v="1712" actId="20577"/>
          <ac:spMkLst>
            <pc:docMk/>
            <pc:sldMk cId="3674177883" sldId="394"/>
            <ac:spMk id="13" creationId="{0444187B-39E2-4572-92AA-303B1CFAEEA1}"/>
          </ac:spMkLst>
        </pc:spChg>
        <pc:spChg chg="add mod">
          <ac:chgData name="Fatima, Sayeda" userId="1ed9d0d9-9d03-4c53-baa6-43a8b515c1f5" providerId="ADAL" clId="{55F6BAD0-6092-4D21-8615-A19769338734}" dt="2022-07-04T12:35:47.576" v="1675"/>
          <ac:spMkLst>
            <pc:docMk/>
            <pc:sldMk cId="3674177883" sldId="394"/>
            <ac:spMk id="15" creationId="{FE944686-CE20-4B56-BC40-99FA2C776B14}"/>
          </ac:spMkLst>
        </pc:spChg>
        <pc:spChg chg="add mod">
          <ac:chgData name="Fatima, Sayeda" userId="1ed9d0d9-9d03-4c53-baa6-43a8b515c1f5" providerId="ADAL" clId="{55F6BAD0-6092-4D21-8615-A19769338734}" dt="2022-07-04T12:39:07.030" v="1703" actId="1076"/>
          <ac:spMkLst>
            <pc:docMk/>
            <pc:sldMk cId="3674177883" sldId="394"/>
            <ac:spMk id="16" creationId="{2125A218-5621-4BF7-AFC9-2928A08A0998}"/>
          </ac:spMkLst>
        </pc:spChg>
        <pc:grpChg chg="add mod">
          <ac:chgData name="Fatima, Sayeda" userId="1ed9d0d9-9d03-4c53-baa6-43a8b515c1f5" providerId="ADAL" clId="{55F6BAD0-6092-4D21-8615-A19769338734}" dt="2022-07-04T12:35:51.946" v="1676" actId="1076"/>
          <ac:grpSpMkLst>
            <pc:docMk/>
            <pc:sldMk cId="3674177883" sldId="394"/>
            <ac:grpSpMk id="14" creationId="{54BD2A95-A15B-48EA-B017-52D41181A260}"/>
          </ac:grpSpMkLst>
        </pc:grpChg>
        <pc:graphicFrameChg chg="mod modGraphic">
          <ac:chgData name="Fatima, Sayeda" userId="1ed9d0d9-9d03-4c53-baa6-43a8b515c1f5" providerId="ADAL" clId="{55F6BAD0-6092-4D21-8615-A19769338734}" dt="2022-07-04T12:38:57.222" v="1702" actId="255"/>
          <ac:graphicFrameMkLst>
            <pc:docMk/>
            <pc:sldMk cId="3674177883" sldId="394"/>
            <ac:graphicFrameMk id="12" creationId="{E5A92508-89CC-475F-976D-AD7BEAA7B7A7}"/>
          </ac:graphicFrameMkLst>
        </pc:graphicFrameChg>
        <pc:picChg chg="add del mod">
          <ac:chgData name="Fatima, Sayeda" userId="1ed9d0d9-9d03-4c53-baa6-43a8b515c1f5" providerId="ADAL" clId="{55F6BAD0-6092-4D21-8615-A19769338734}" dt="2022-07-04T12:32:33.027" v="1658" actId="478"/>
          <ac:picMkLst>
            <pc:docMk/>
            <pc:sldMk cId="3674177883" sldId="394"/>
            <ac:picMk id="3" creationId="{13DAEE34-477B-4D89-8E6A-B8419CD0327E}"/>
          </ac:picMkLst>
        </pc:picChg>
        <pc:picChg chg="add del mod">
          <ac:chgData name="Fatima, Sayeda" userId="1ed9d0d9-9d03-4c53-baa6-43a8b515c1f5" providerId="ADAL" clId="{55F6BAD0-6092-4D21-8615-A19769338734}" dt="2022-07-04T12:32:34.209" v="1659" actId="478"/>
          <ac:picMkLst>
            <pc:docMk/>
            <pc:sldMk cId="3674177883" sldId="394"/>
            <ac:picMk id="5" creationId="{11414EEE-1D93-401C-A020-808A865A8A8F}"/>
          </ac:picMkLst>
        </pc:picChg>
        <pc:picChg chg="add del mod">
          <ac:chgData name="Fatima, Sayeda" userId="1ed9d0d9-9d03-4c53-baa6-43a8b515c1f5" providerId="ADAL" clId="{55F6BAD0-6092-4D21-8615-A19769338734}" dt="2022-07-04T12:34:33.146" v="1663" actId="478"/>
          <ac:picMkLst>
            <pc:docMk/>
            <pc:sldMk cId="3674177883" sldId="394"/>
            <ac:picMk id="7" creationId="{0CE5A9F9-ADAE-45D7-9026-CD9D02C1740E}"/>
          </ac:picMkLst>
        </pc:picChg>
        <pc:picChg chg="add mod">
          <ac:chgData name="Fatima, Sayeda" userId="1ed9d0d9-9d03-4c53-baa6-43a8b515c1f5" providerId="ADAL" clId="{55F6BAD0-6092-4D21-8615-A19769338734}" dt="2022-07-04T12:39:17.177" v="1706" actId="1076"/>
          <ac:picMkLst>
            <pc:docMk/>
            <pc:sldMk cId="3674177883" sldId="394"/>
            <ac:picMk id="9" creationId="{95AB0DE7-8E1D-48BD-9CFB-4F20C3B87C1E}"/>
          </ac:picMkLst>
        </pc:picChg>
        <pc:picChg chg="add mod">
          <ac:chgData name="Fatima, Sayeda" userId="1ed9d0d9-9d03-4c53-baa6-43a8b515c1f5" providerId="ADAL" clId="{55F6BAD0-6092-4D21-8615-A19769338734}" dt="2022-07-04T12:41:04.825" v="1709" actId="1076"/>
          <ac:picMkLst>
            <pc:docMk/>
            <pc:sldMk cId="3674177883" sldId="394"/>
            <ac:picMk id="11" creationId="{12055C50-DD9A-4185-8420-715F1566B40D}"/>
          </ac:picMkLst>
        </pc:picChg>
      </pc:sldChg>
      <pc:sldChg chg="addSp delSp modSp add del mod ord">
        <pc:chgData name="Fatima, Sayeda" userId="1ed9d0d9-9d03-4c53-baa6-43a8b515c1f5" providerId="ADAL" clId="{55F6BAD0-6092-4D21-8615-A19769338734}" dt="2022-07-04T13:40:04.685" v="2480" actId="2696"/>
        <pc:sldMkLst>
          <pc:docMk/>
          <pc:sldMk cId="2565945590" sldId="395"/>
        </pc:sldMkLst>
        <pc:spChg chg="mod">
          <ac:chgData name="Fatima, Sayeda" userId="1ed9d0d9-9d03-4c53-baa6-43a8b515c1f5" providerId="ADAL" clId="{55F6BAD0-6092-4D21-8615-A19769338734}" dt="2022-07-04T12:56:14.677" v="2030" actId="20577"/>
          <ac:spMkLst>
            <pc:docMk/>
            <pc:sldMk cId="2565945590" sldId="395"/>
            <ac:spMk id="13" creationId="{0444187B-39E2-4572-92AA-303B1CFAEEA1}"/>
          </ac:spMkLst>
        </pc:spChg>
        <pc:graphicFrameChg chg="mod">
          <ac:chgData name="Fatima, Sayeda" userId="1ed9d0d9-9d03-4c53-baa6-43a8b515c1f5" providerId="ADAL" clId="{55F6BAD0-6092-4D21-8615-A19769338734}" dt="2022-07-04T12:56:02.195" v="2028"/>
          <ac:graphicFrameMkLst>
            <pc:docMk/>
            <pc:sldMk cId="2565945590" sldId="395"/>
            <ac:graphicFrameMk id="12" creationId="{E5A92508-89CC-475F-976D-AD7BEAA7B7A7}"/>
          </ac:graphicFrameMkLst>
        </pc:graphicFrameChg>
        <pc:picChg chg="add del mod">
          <ac:chgData name="Fatima, Sayeda" userId="1ed9d0d9-9d03-4c53-baa6-43a8b515c1f5" providerId="ADAL" clId="{55F6BAD0-6092-4D21-8615-A19769338734}" dt="2022-07-04T12:42:32.423" v="1717" actId="478"/>
          <ac:picMkLst>
            <pc:docMk/>
            <pc:sldMk cId="2565945590" sldId="395"/>
            <ac:picMk id="3" creationId="{17383996-722E-41D5-9667-139E7AF95369}"/>
          </ac:picMkLst>
        </pc:picChg>
        <pc:picChg chg="add mod">
          <ac:chgData name="Fatima, Sayeda" userId="1ed9d0d9-9d03-4c53-baa6-43a8b515c1f5" providerId="ADAL" clId="{55F6BAD0-6092-4D21-8615-A19769338734}" dt="2022-07-04T12:52:15.835" v="1787" actId="1076"/>
          <ac:picMkLst>
            <pc:docMk/>
            <pc:sldMk cId="2565945590" sldId="395"/>
            <ac:picMk id="5" creationId="{741586ED-5F82-44CA-87B8-9C4A58690175}"/>
          </ac:picMkLst>
        </pc:picChg>
        <pc:picChg chg="add mod">
          <ac:chgData name="Fatima, Sayeda" userId="1ed9d0d9-9d03-4c53-baa6-43a8b515c1f5" providerId="ADAL" clId="{55F6BAD0-6092-4D21-8615-A19769338734}" dt="2022-07-04T12:52:22.294" v="1788" actId="14100"/>
          <ac:picMkLst>
            <pc:docMk/>
            <pc:sldMk cId="2565945590" sldId="395"/>
            <ac:picMk id="7" creationId="{AD7AD1BD-A857-424A-B723-15E879FBCD73}"/>
          </ac:picMkLst>
        </pc:picChg>
      </pc:sldChg>
      <pc:sldChg chg="modSp add mod">
        <pc:chgData name="Fatima, Sayeda" userId="1ed9d0d9-9d03-4c53-baa6-43a8b515c1f5" providerId="ADAL" clId="{55F6BAD0-6092-4D21-8615-A19769338734}" dt="2022-07-05T10:15:21.677" v="2967" actId="20577"/>
        <pc:sldMkLst>
          <pc:docMk/>
          <pc:sldMk cId="4166397348" sldId="396"/>
        </pc:sldMkLst>
        <pc:spChg chg="mod">
          <ac:chgData name="Fatima, Sayeda" userId="1ed9d0d9-9d03-4c53-baa6-43a8b515c1f5" providerId="ADAL" clId="{55F6BAD0-6092-4D21-8615-A19769338734}" dt="2022-07-04T09:33:32.011" v="1087" actId="207"/>
          <ac:spMkLst>
            <pc:docMk/>
            <pc:sldMk cId="4166397348" sldId="396"/>
            <ac:spMk id="13" creationId="{0444187B-39E2-4572-92AA-303B1CFAEEA1}"/>
          </ac:spMkLst>
        </pc:spChg>
        <pc:graphicFrameChg chg="mod">
          <ac:chgData name="Fatima, Sayeda" userId="1ed9d0d9-9d03-4c53-baa6-43a8b515c1f5" providerId="ADAL" clId="{55F6BAD0-6092-4D21-8615-A19769338734}" dt="2022-07-05T10:15:21.677" v="2967" actId="20577"/>
          <ac:graphicFrameMkLst>
            <pc:docMk/>
            <pc:sldMk cId="4166397348" sldId="396"/>
            <ac:graphicFrameMk id="12" creationId="{E5A92508-89CC-475F-976D-AD7BEAA7B7A7}"/>
          </ac:graphicFrameMkLst>
        </pc:graphicFrameChg>
      </pc:sldChg>
      <pc:sldChg chg="modSp add mod ord">
        <pc:chgData name="Fatima, Sayeda" userId="1ed9d0d9-9d03-4c53-baa6-43a8b515c1f5" providerId="ADAL" clId="{55F6BAD0-6092-4D21-8615-A19769338734}" dt="2022-07-04T09:34:48.768" v="1114" actId="207"/>
        <pc:sldMkLst>
          <pc:docMk/>
          <pc:sldMk cId="2034764166" sldId="397"/>
        </pc:sldMkLst>
        <pc:spChg chg="mod">
          <ac:chgData name="Fatima, Sayeda" userId="1ed9d0d9-9d03-4c53-baa6-43a8b515c1f5" providerId="ADAL" clId="{55F6BAD0-6092-4D21-8615-A19769338734}" dt="2022-07-04T09:34:48.768" v="1114" actId="207"/>
          <ac:spMkLst>
            <pc:docMk/>
            <pc:sldMk cId="2034764166" sldId="397"/>
            <ac:spMk id="13" creationId="{0444187B-39E2-4572-92AA-303B1CFAEEA1}"/>
          </ac:spMkLst>
        </pc:spChg>
      </pc:sldChg>
      <pc:sldChg chg="modSp add del mod">
        <pc:chgData name="Fatima, Sayeda" userId="1ed9d0d9-9d03-4c53-baa6-43a8b515c1f5" providerId="ADAL" clId="{55F6BAD0-6092-4D21-8615-A19769338734}" dt="2022-07-04T12:41:22.733" v="1710" actId="2696"/>
        <pc:sldMkLst>
          <pc:docMk/>
          <pc:sldMk cId="1006836251" sldId="398"/>
        </pc:sldMkLst>
        <pc:spChg chg="mod">
          <ac:chgData name="Fatima, Sayeda" userId="1ed9d0d9-9d03-4c53-baa6-43a8b515c1f5" providerId="ADAL" clId="{55F6BAD0-6092-4D21-8615-A19769338734}" dt="2022-07-04T12:26:13.589" v="1571" actId="20577"/>
          <ac:spMkLst>
            <pc:docMk/>
            <pc:sldMk cId="1006836251" sldId="398"/>
            <ac:spMk id="13" creationId="{0444187B-39E2-4572-92AA-303B1CFAEEA1}"/>
          </ac:spMkLst>
        </pc:spChg>
        <pc:graphicFrameChg chg="mod">
          <ac:chgData name="Fatima, Sayeda" userId="1ed9d0d9-9d03-4c53-baa6-43a8b515c1f5" providerId="ADAL" clId="{55F6BAD0-6092-4D21-8615-A19769338734}" dt="2022-07-04T12:30:27.957" v="1642" actId="478"/>
          <ac:graphicFrameMkLst>
            <pc:docMk/>
            <pc:sldMk cId="1006836251" sldId="398"/>
            <ac:graphicFrameMk id="12" creationId="{E5A92508-89CC-475F-976D-AD7BEAA7B7A7}"/>
          </ac:graphicFrameMkLst>
        </pc:graphicFrameChg>
      </pc:sldChg>
      <pc:sldChg chg="modSp add mod ord">
        <pc:chgData name="Fatima, Sayeda" userId="1ed9d0d9-9d03-4c53-baa6-43a8b515c1f5" providerId="ADAL" clId="{55F6BAD0-6092-4D21-8615-A19769338734}" dt="2022-07-04T12:42:12.192" v="1716"/>
        <pc:sldMkLst>
          <pc:docMk/>
          <pc:sldMk cId="665358649" sldId="399"/>
        </pc:sldMkLst>
        <pc:spChg chg="mod">
          <ac:chgData name="Fatima, Sayeda" userId="1ed9d0d9-9d03-4c53-baa6-43a8b515c1f5" providerId="ADAL" clId="{55F6BAD0-6092-4D21-8615-A19769338734}" dt="2022-07-04T12:42:08.165" v="1714" actId="20577"/>
          <ac:spMkLst>
            <pc:docMk/>
            <pc:sldMk cId="665358649" sldId="399"/>
            <ac:spMk id="13" creationId="{0444187B-39E2-4572-92AA-303B1CFAEEA1}"/>
          </ac:spMkLst>
        </pc:spChg>
      </pc:sldChg>
      <pc:sldChg chg="addSp delSp modSp add mod">
        <pc:chgData name="Fatima, Sayeda" userId="1ed9d0d9-9d03-4c53-baa6-43a8b515c1f5" providerId="ADAL" clId="{55F6BAD0-6092-4D21-8615-A19769338734}" dt="2022-07-05T09:44:50.772" v="2886" actId="207"/>
        <pc:sldMkLst>
          <pc:docMk/>
          <pc:sldMk cId="420182316" sldId="400"/>
        </pc:sldMkLst>
        <pc:spChg chg="add mod">
          <ac:chgData name="Fatima, Sayeda" userId="1ed9d0d9-9d03-4c53-baa6-43a8b515c1f5" providerId="ADAL" clId="{55F6BAD0-6092-4D21-8615-A19769338734}" dt="2022-07-04T13:02:14.271" v="2139"/>
          <ac:spMkLst>
            <pc:docMk/>
            <pc:sldMk cId="420182316" sldId="400"/>
            <ac:spMk id="9" creationId="{F629184F-52A6-438C-AE8D-42B4775FF4D0}"/>
          </ac:spMkLst>
        </pc:spChg>
        <pc:spChg chg="add mod">
          <ac:chgData name="Fatima, Sayeda" userId="1ed9d0d9-9d03-4c53-baa6-43a8b515c1f5" providerId="ADAL" clId="{55F6BAD0-6092-4D21-8615-A19769338734}" dt="2022-07-04T13:07:58.704" v="2286" actId="6549"/>
          <ac:spMkLst>
            <pc:docMk/>
            <pc:sldMk cId="420182316" sldId="400"/>
            <ac:spMk id="10" creationId="{A2D866EB-352B-49BB-9AEA-90380F45C191}"/>
          </ac:spMkLst>
        </pc:spChg>
        <pc:spChg chg="mod">
          <ac:chgData name="Fatima, Sayeda" userId="1ed9d0d9-9d03-4c53-baa6-43a8b515c1f5" providerId="ADAL" clId="{55F6BAD0-6092-4D21-8615-A19769338734}" dt="2022-07-05T09:44:50.772" v="2886" actId="207"/>
          <ac:spMkLst>
            <pc:docMk/>
            <pc:sldMk cId="420182316" sldId="400"/>
            <ac:spMk id="13" creationId="{0444187B-39E2-4572-92AA-303B1CFAEEA1}"/>
          </ac:spMkLst>
        </pc:spChg>
        <pc:grpChg chg="add mod">
          <ac:chgData name="Fatima, Sayeda" userId="1ed9d0d9-9d03-4c53-baa6-43a8b515c1f5" providerId="ADAL" clId="{55F6BAD0-6092-4D21-8615-A19769338734}" dt="2022-07-04T13:02:18.571" v="2140" actId="1076"/>
          <ac:grpSpMkLst>
            <pc:docMk/>
            <pc:sldMk cId="420182316" sldId="400"/>
            <ac:grpSpMk id="8" creationId="{1522CD56-D8EF-4A73-A0BF-E7923B77405C}"/>
          </ac:grpSpMkLst>
        </pc:grpChg>
        <pc:graphicFrameChg chg="mod modGraphic">
          <ac:chgData name="Fatima, Sayeda" userId="1ed9d0d9-9d03-4c53-baa6-43a8b515c1f5" providerId="ADAL" clId="{55F6BAD0-6092-4D21-8615-A19769338734}" dt="2022-07-04T13:04:04.543" v="2152" actId="1076"/>
          <ac:graphicFrameMkLst>
            <pc:docMk/>
            <pc:sldMk cId="420182316" sldId="400"/>
            <ac:graphicFrameMk id="12" creationId="{E5A92508-89CC-475F-976D-AD7BEAA7B7A7}"/>
          </ac:graphicFrameMkLst>
        </pc:graphicFrameChg>
        <pc:picChg chg="add mod">
          <ac:chgData name="Fatima, Sayeda" userId="1ed9d0d9-9d03-4c53-baa6-43a8b515c1f5" providerId="ADAL" clId="{55F6BAD0-6092-4D21-8615-A19769338734}" dt="2022-07-04T13:03:50.139" v="2150" actId="14100"/>
          <ac:picMkLst>
            <pc:docMk/>
            <pc:sldMk cId="420182316" sldId="400"/>
            <ac:picMk id="3" creationId="{41D03B09-538A-4354-A30C-D475D3FC0C8F}"/>
          </ac:picMkLst>
        </pc:picChg>
        <pc:picChg chg="del">
          <ac:chgData name="Fatima, Sayeda" userId="1ed9d0d9-9d03-4c53-baa6-43a8b515c1f5" providerId="ADAL" clId="{55F6BAD0-6092-4D21-8615-A19769338734}" dt="2022-07-04T12:56:34.816" v="2034" actId="478"/>
          <ac:picMkLst>
            <pc:docMk/>
            <pc:sldMk cId="420182316" sldId="400"/>
            <ac:picMk id="5" creationId="{741586ED-5F82-44CA-87B8-9C4A58690175}"/>
          </ac:picMkLst>
        </pc:picChg>
        <pc:picChg chg="add mod">
          <ac:chgData name="Fatima, Sayeda" userId="1ed9d0d9-9d03-4c53-baa6-43a8b515c1f5" providerId="ADAL" clId="{55F6BAD0-6092-4D21-8615-A19769338734}" dt="2022-07-04T13:03:42.503" v="2149" actId="1076"/>
          <ac:picMkLst>
            <pc:docMk/>
            <pc:sldMk cId="420182316" sldId="400"/>
            <ac:picMk id="6" creationId="{F1DE85A2-B7E1-452F-BDBD-B83BBF938C9D}"/>
          </ac:picMkLst>
        </pc:picChg>
        <pc:picChg chg="del">
          <ac:chgData name="Fatima, Sayeda" userId="1ed9d0d9-9d03-4c53-baa6-43a8b515c1f5" providerId="ADAL" clId="{55F6BAD0-6092-4D21-8615-A19769338734}" dt="2022-07-04T12:56:35.811" v="2035" actId="478"/>
          <ac:picMkLst>
            <pc:docMk/>
            <pc:sldMk cId="420182316" sldId="400"/>
            <ac:picMk id="7" creationId="{AD7AD1BD-A857-424A-B723-15E879FBCD73}"/>
          </ac:picMkLst>
        </pc:picChg>
      </pc:sldChg>
      <pc:sldChg chg="addSp delSp modSp add mod">
        <pc:chgData name="Fatima, Sayeda" userId="1ed9d0d9-9d03-4c53-baa6-43a8b515c1f5" providerId="ADAL" clId="{55F6BAD0-6092-4D21-8615-A19769338734}" dt="2022-07-05T09:45:05.097" v="2888" actId="207"/>
        <pc:sldMkLst>
          <pc:docMk/>
          <pc:sldMk cId="3026144498" sldId="401"/>
        </pc:sldMkLst>
        <pc:spChg chg="mod">
          <ac:chgData name="Fatima, Sayeda" userId="1ed9d0d9-9d03-4c53-baa6-43a8b515c1f5" providerId="ADAL" clId="{55F6BAD0-6092-4D21-8615-A19769338734}" dt="2022-07-04T13:13:17.237" v="2475" actId="1076"/>
          <ac:spMkLst>
            <pc:docMk/>
            <pc:sldMk cId="3026144498" sldId="401"/>
            <ac:spMk id="10" creationId="{A2D866EB-352B-49BB-9AEA-90380F45C191}"/>
          </ac:spMkLst>
        </pc:spChg>
        <pc:spChg chg="mod">
          <ac:chgData name="Fatima, Sayeda" userId="1ed9d0d9-9d03-4c53-baa6-43a8b515c1f5" providerId="ADAL" clId="{55F6BAD0-6092-4D21-8615-A19769338734}" dt="2022-07-05T09:45:05.097" v="2888" actId="207"/>
          <ac:spMkLst>
            <pc:docMk/>
            <pc:sldMk cId="3026144498" sldId="401"/>
            <ac:spMk id="13" creationId="{0444187B-39E2-4572-92AA-303B1CFAEEA1}"/>
          </ac:spMkLst>
        </pc:spChg>
        <pc:graphicFrameChg chg="mod">
          <ac:chgData name="Fatima, Sayeda" userId="1ed9d0d9-9d03-4c53-baa6-43a8b515c1f5" providerId="ADAL" clId="{55F6BAD0-6092-4D21-8615-A19769338734}" dt="2022-07-04T13:11:20.842" v="2408" actId="255"/>
          <ac:graphicFrameMkLst>
            <pc:docMk/>
            <pc:sldMk cId="3026144498" sldId="401"/>
            <ac:graphicFrameMk id="12" creationId="{E5A92508-89CC-475F-976D-AD7BEAA7B7A7}"/>
          </ac:graphicFrameMkLst>
        </pc:graphicFrameChg>
        <pc:picChg chg="del">
          <ac:chgData name="Fatima, Sayeda" userId="1ed9d0d9-9d03-4c53-baa6-43a8b515c1f5" providerId="ADAL" clId="{55F6BAD0-6092-4D21-8615-A19769338734}" dt="2022-07-04T13:06:16.879" v="2156" actId="478"/>
          <ac:picMkLst>
            <pc:docMk/>
            <pc:sldMk cId="3026144498" sldId="401"/>
            <ac:picMk id="3" creationId="{41D03B09-538A-4354-A30C-D475D3FC0C8F}"/>
          </ac:picMkLst>
        </pc:picChg>
        <pc:picChg chg="add mod">
          <ac:chgData name="Fatima, Sayeda" userId="1ed9d0d9-9d03-4c53-baa6-43a8b515c1f5" providerId="ADAL" clId="{55F6BAD0-6092-4D21-8615-A19769338734}" dt="2022-07-04T13:13:32.979" v="2478" actId="14100"/>
          <ac:picMkLst>
            <pc:docMk/>
            <pc:sldMk cId="3026144498" sldId="401"/>
            <ac:picMk id="4" creationId="{2B631587-6A48-4454-AB5E-5654A1F98441}"/>
          </ac:picMkLst>
        </pc:picChg>
        <pc:picChg chg="del">
          <ac:chgData name="Fatima, Sayeda" userId="1ed9d0d9-9d03-4c53-baa6-43a8b515c1f5" providerId="ADAL" clId="{55F6BAD0-6092-4D21-8615-A19769338734}" dt="2022-07-04T13:06:19.202" v="2157" actId="478"/>
          <ac:picMkLst>
            <pc:docMk/>
            <pc:sldMk cId="3026144498" sldId="401"/>
            <ac:picMk id="6" creationId="{F1DE85A2-B7E1-452F-BDBD-B83BBF938C9D}"/>
          </ac:picMkLst>
        </pc:picChg>
        <pc:picChg chg="add mod">
          <ac:chgData name="Fatima, Sayeda" userId="1ed9d0d9-9d03-4c53-baa6-43a8b515c1f5" providerId="ADAL" clId="{55F6BAD0-6092-4D21-8615-A19769338734}" dt="2022-07-04T14:15:19.186" v="2876" actId="1076"/>
          <ac:picMkLst>
            <pc:docMk/>
            <pc:sldMk cId="3026144498" sldId="401"/>
            <ac:picMk id="7" creationId="{BA87DAB9-4E58-4C8E-9B05-EC9D182F23A5}"/>
          </ac:picMkLst>
        </pc:picChg>
      </pc:sldChg>
      <pc:sldChg chg="modSp add mod">
        <pc:chgData name="Fatima, Sayeda" userId="1ed9d0d9-9d03-4c53-baa6-43a8b515c1f5" providerId="ADAL" clId="{55F6BAD0-6092-4D21-8615-A19769338734}" dt="2022-07-05T09:44:57.621" v="2887" actId="207"/>
        <pc:sldMkLst>
          <pc:docMk/>
          <pc:sldMk cId="1867845178" sldId="402"/>
        </pc:sldMkLst>
        <pc:spChg chg="mod">
          <ac:chgData name="Fatima, Sayeda" userId="1ed9d0d9-9d03-4c53-baa6-43a8b515c1f5" providerId="ADAL" clId="{55F6BAD0-6092-4D21-8615-A19769338734}" dt="2022-07-05T09:44:57.621" v="2887" actId="207"/>
          <ac:spMkLst>
            <pc:docMk/>
            <pc:sldMk cId="1867845178" sldId="402"/>
            <ac:spMk id="13" creationId="{0444187B-39E2-4572-92AA-303B1CFAEEA1}"/>
          </ac:spMkLst>
        </pc:spChg>
      </pc:sldChg>
      <pc:sldChg chg="addSp delSp modSp add mod ord">
        <pc:chgData name="Fatima, Sayeda" userId="1ed9d0d9-9d03-4c53-baa6-43a8b515c1f5" providerId="ADAL" clId="{55F6BAD0-6092-4D21-8615-A19769338734}" dt="2022-07-05T09:44:25.910" v="2883" actId="207"/>
        <pc:sldMkLst>
          <pc:docMk/>
          <pc:sldMk cId="260273827" sldId="403"/>
        </pc:sldMkLst>
        <pc:spChg chg="topLvl">
          <ac:chgData name="Fatima, Sayeda" userId="1ed9d0d9-9d03-4c53-baa6-43a8b515c1f5" providerId="ADAL" clId="{55F6BAD0-6092-4D21-8615-A19769338734}" dt="2022-07-04T13:42:42.280" v="2504" actId="478"/>
          <ac:spMkLst>
            <pc:docMk/>
            <pc:sldMk cId="260273827" sldId="403"/>
            <ac:spMk id="9" creationId="{F629184F-52A6-438C-AE8D-42B4775FF4D0}"/>
          </ac:spMkLst>
        </pc:spChg>
        <pc:spChg chg="del mod topLvl">
          <ac:chgData name="Fatima, Sayeda" userId="1ed9d0d9-9d03-4c53-baa6-43a8b515c1f5" providerId="ADAL" clId="{55F6BAD0-6092-4D21-8615-A19769338734}" dt="2022-07-04T13:42:42.280" v="2504" actId="478"/>
          <ac:spMkLst>
            <pc:docMk/>
            <pc:sldMk cId="260273827" sldId="403"/>
            <ac:spMk id="10" creationId="{A2D866EB-352B-49BB-9AEA-90380F45C191}"/>
          </ac:spMkLst>
        </pc:spChg>
        <pc:spChg chg="add del mod">
          <ac:chgData name="Fatima, Sayeda" userId="1ed9d0d9-9d03-4c53-baa6-43a8b515c1f5" providerId="ADAL" clId="{55F6BAD0-6092-4D21-8615-A19769338734}" dt="2022-07-04T13:44:23.086" v="2509" actId="11529"/>
          <ac:spMkLst>
            <pc:docMk/>
            <pc:sldMk cId="260273827" sldId="403"/>
            <ac:spMk id="11" creationId="{1B156BAE-5E8E-4DDD-B265-6C5C49818659}"/>
          </ac:spMkLst>
        </pc:spChg>
        <pc:spChg chg="mod">
          <ac:chgData name="Fatima, Sayeda" userId="1ed9d0d9-9d03-4c53-baa6-43a8b515c1f5" providerId="ADAL" clId="{55F6BAD0-6092-4D21-8615-A19769338734}" dt="2022-07-05T09:44:25.910" v="2883" actId="207"/>
          <ac:spMkLst>
            <pc:docMk/>
            <pc:sldMk cId="260273827" sldId="403"/>
            <ac:spMk id="13" creationId="{0444187B-39E2-4572-92AA-303B1CFAEEA1}"/>
          </ac:spMkLst>
        </pc:spChg>
        <pc:spChg chg="mod">
          <ac:chgData name="Fatima, Sayeda" userId="1ed9d0d9-9d03-4c53-baa6-43a8b515c1f5" providerId="ADAL" clId="{55F6BAD0-6092-4D21-8615-A19769338734}" dt="2022-07-04T13:45:13.364" v="2511" actId="18245"/>
          <ac:spMkLst>
            <pc:docMk/>
            <pc:sldMk cId="260273827" sldId="403"/>
            <ac:spMk id="15" creationId="{64AD9DFF-B792-4F2B-9B50-63F9D22BCAFD}"/>
          </ac:spMkLst>
        </pc:spChg>
        <pc:spChg chg="mod">
          <ac:chgData name="Fatima, Sayeda" userId="1ed9d0d9-9d03-4c53-baa6-43a8b515c1f5" providerId="ADAL" clId="{55F6BAD0-6092-4D21-8615-A19769338734}" dt="2022-07-04T13:45:10.800" v="2510" actId="18245"/>
          <ac:spMkLst>
            <pc:docMk/>
            <pc:sldMk cId="260273827" sldId="403"/>
            <ac:spMk id="16" creationId="{F8F11FAE-4240-4160-8F18-9E3F3919F91E}"/>
          </ac:spMkLst>
        </pc:spChg>
        <pc:grpChg chg="del">
          <ac:chgData name="Fatima, Sayeda" userId="1ed9d0d9-9d03-4c53-baa6-43a8b515c1f5" providerId="ADAL" clId="{55F6BAD0-6092-4D21-8615-A19769338734}" dt="2022-07-04T13:42:42.280" v="2504" actId="478"/>
          <ac:grpSpMkLst>
            <pc:docMk/>
            <pc:sldMk cId="260273827" sldId="403"/>
            <ac:grpSpMk id="8" creationId="{1522CD56-D8EF-4A73-A0BF-E7923B77405C}"/>
          </ac:grpSpMkLst>
        </pc:grpChg>
        <pc:grpChg chg="mod">
          <ac:chgData name="Fatima, Sayeda" userId="1ed9d0d9-9d03-4c53-baa6-43a8b515c1f5" providerId="ADAL" clId="{55F6BAD0-6092-4D21-8615-A19769338734}" dt="2022-07-04T13:45:13.364" v="2511" actId="18245"/>
          <ac:grpSpMkLst>
            <pc:docMk/>
            <pc:sldMk cId="260273827" sldId="403"/>
            <ac:grpSpMk id="14" creationId="{50D48D80-8D2F-4821-B450-EA9A9D1DB4FC}"/>
          </ac:grpSpMkLst>
        </pc:grpChg>
        <pc:graphicFrameChg chg="add del mod modGraphic">
          <ac:chgData name="Fatima, Sayeda" userId="1ed9d0d9-9d03-4c53-baa6-43a8b515c1f5" providerId="ADAL" clId="{55F6BAD0-6092-4D21-8615-A19769338734}" dt="2022-07-04T13:51:52.730" v="2700" actId="1076"/>
          <ac:graphicFrameMkLst>
            <pc:docMk/>
            <pc:sldMk cId="260273827" sldId="403"/>
            <ac:graphicFrameMk id="12" creationId="{E5A92508-89CC-475F-976D-AD7BEAA7B7A7}"/>
          </ac:graphicFrameMkLst>
        </pc:graphicFrameChg>
        <pc:picChg chg="del">
          <ac:chgData name="Fatima, Sayeda" userId="1ed9d0d9-9d03-4c53-baa6-43a8b515c1f5" providerId="ADAL" clId="{55F6BAD0-6092-4D21-8615-A19769338734}" dt="2022-07-04T13:40:34.127" v="2485" actId="478"/>
          <ac:picMkLst>
            <pc:docMk/>
            <pc:sldMk cId="260273827" sldId="403"/>
            <ac:picMk id="3" creationId="{41D03B09-538A-4354-A30C-D475D3FC0C8F}"/>
          </ac:picMkLst>
        </pc:picChg>
        <pc:picChg chg="add mod">
          <ac:chgData name="Fatima, Sayeda" userId="1ed9d0d9-9d03-4c53-baa6-43a8b515c1f5" providerId="ADAL" clId="{55F6BAD0-6092-4D21-8615-A19769338734}" dt="2022-07-04T13:49:19.093" v="2592" actId="14100"/>
          <ac:picMkLst>
            <pc:docMk/>
            <pc:sldMk cId="260273827" sldId="403"/>
            <ac:picMk id="4" creationId="{521A4FEF-E48A-4011-B845-66A6B3225473}"/>
          </ac:picMkLst>
        </pc:picChg>
        <pc:picChg chg="del">
          <ac:chgData name="Fatima, Sayeda" userId="1ed9d0d9-9d03-4c53-baa6-43a8b515c1f5" providerId="ADAL" clId="{55F6BAD0-6092-4D21-8615-A19769338734}" dt="2022-07-04T13:40:36.143" v="2486" actId="478"/>
          <ac:picMkLst>
            <pc:docMk/>
            <pc:sldMk cId="260273827" sldId="403"/>
            <ac:picMk id="6" creationId="{F1DE85A2-B7E1-452F-BDBD-B83BBF938C9D}"/>
          </ac:picMkLst>
        </pc:picChg>
        <pc:picChg chg="add mod">
          <ac:chgData name="Fatima, Sayeda" userId="1ed9d0d9-9d03-4c53-baa6-43a8b515c1f5" providerId="ADAL" clId="{55F6BAD0-6092-4D21-8615-A19769338734}" dt="2022-07-04T13:43:28.772" v="2506" actId="1076"/>
          <ac:picMkLst>
            <pc:docMk/>
            <pc:sldMk cId="260273827" sldId="403"/>
            <ac:picMk id="7" creationId="{E2FF9E55-8651-437B-B3FE-54BD6D2DB6AB}"/>
          </ac:picMkLst>
        </pc:picChg>
        <pc:picChg chg="add mod">
          <ac:chgData name="Fatima, Sayeda" userId="1ed9d0d9-9d03-4c53-baa6-43a8b515c1f5" providerId="ADAL" clId="{55F6BAD0-6092-4D21-8615-A19769338734}" dt="2022-07-04T13:48:46.872" v="2586" actId="1076"/>
          <ac:picMkLst>
            <pc:docMk/>
            <pc:sldMk cId="260273827" sldId="403"/>
            <ac:picMk id="18" creationId="{B4C272C0-6234-43D9-AC0A-D07AEA9D507C}"/>
          </ac:picMkLst>
        </pc:picChg>
      </pc:sldChg>
      <pc:sldChg chg="add del">
        <pc:chgData name="Fatima, Sayeda" userId="1ed9d0d9-9d03-4c53-baa6-43a8b515c1f5" providerId="ADAL" clId="{55F6BAD0-6092-4D21-8615-A19769338734}" dt="2022-07-04T13:52:36.928" v="2711" actId="2696"/>
        <pc:sldMkLst>
          <pc:docMk/>
          <pc:sldMk cId="3397270769" sldId="404"/>
        </pc:sldMkLst>
      </pc:sldChg>
      <pc:sldChg chg="addSp delSp modSp add mod">
        <pc:chgData name="Fatima, Sayeda" userId="1ed9d0d9-9d03-4c53-baa6-43a8b515c1f5" providerId="ADAL" clId="{55F6BAD0-6092-4D21-8615-A19769338734}" dt="2022-07-05T09:44:35.825" v="2884" actId="207"/>
        <pc:sldMkLst>
          <pc:docMk/>
          <pc:sldMk cId="3628363319" sldId="404"/>
        </pc:sldMkLst>
        <pc:spChg chg="mod">
          <ac:chgData name="Fatima, Sayeda" userId="1ed9d0d9-9d03-4c53-baa6-43a8b515c1f5" providerId="ADAL" clId="{55F6BAD0-6092-4D21-8615-A19769338734}" dt="2022-07-05T09:44:35.825" v="2884" actId="207"/>
          <ac:spMkLst>
            <pc:docMk/>
            <pc:sldMk cId="3628363319" sldId="404"/>
            <ac:spMk id="13" creationId="{0444187B-39E2-4572-92AA-303B1CFAEEA1}"/>
          </ac:spMkLst>
        </pc:spChg>
        <pc:graphicFrameChg chg="mod">
          <ac:chgData name="Fatima, Sayeda" userId="1ed9d0d9-9d03-4c53-baa6-43a8b515c1f5" providerId="ADAL" clId="{55F6BAD0-6092-4D21-8615-A19769338734}" dt="2022-07-04T13:56:18.296" v="2740" actId="20577"/>
          <ac:graphicFrameMkLst>
            <pc:docMk/>
            <pc:sldMk cId="3628363319" sldId="404"/>
            <ac:graphicFrameMk id="12" creationId="{E5A92508-89CC-475F-976D-AD7BEAA7B7A7}"/>
          </ac:graphicFrameMkLst>
        </pc:graphicFrameChg>
        <pc:picChg chg="add mod">
          <ac:chgData name="Fatima, Sayeda" userId="1ed9d0d9-9d03-4c53-baa6-43a8b515c1f5" providerId="ADAL" clId="{55F6BAD0-6092-4D21-8615-A19769338734}" dt="2022-07-04T13:55:39.547" v="2733" actId="14100"/>
          <ac:picMkLst>
            <pc:docMk/>
            <pc:sldMk cId="3628363319" sldId="404"/>
            <ac:picMk id="3" creationId="{9296C132-13B8-4EBC-AB1C-A21BAB3DA91B}"/>
          </ac:picMkLst>
        </pc:picChg>
        <pc:picChg chg="del">
          <ac:chgData name="Fatima, Sayeda" userId="1ed9d0d9-9d03-4c53-baa6-43a8b515c1f5" providerId="ADAL" clId="{55F6BAD0-6092-4D21-8615-A19769338734}" dt="2022-07-04T13:53:52.349" v="2717" actId="478"/>
          <ac:picMkLst>
            <pc:docMk/>
            <pc:sldMk cId="3628363319" sldId="404"/>
            <ac:picMk id="4" creationId="{521A4FEF-E48A-4011-B845-66A6B3225473}"/>
          </ac:picMkLst>
        </pc:picChg>
        <pc:picChg chg="add mod">
          <ac:chgData name="Fatima, Sayeda" userId="1ed9d0d9-9d03-4c53-baa6-43a8b515c1f5" providerId="ADAL" clId="{55F6BAD0-6092-4D21-8615-A19769338734}" dt="2022-07-04T13:55:58.290" v="2736" actId="1076"/>
          <ac:picMkLst>
            <pc:docMk/>
            <pc:sldMk cId="3628363319" sldId="404"/>
            <ac:picMk id="6" creationId="{3DD39572-0BBD-43D3-B1A6-3CE03AE6B38F}"/>
          </ac:picMkLst>
        </pc:picChg>
        <pc:picChg chg="del">
          <ac:chgData name="Fatima, Sayeda" userId="1ed9d0d9-9d03-4c53-baa6-43a8b515c1f5" providerId="ADAL" clId="{55F6BAD0-6092-4D21-8615-A19769338734}" dt="2022-07-04T13:53:50.556" v="2715" actId="478"/>
          <ac:picMkLst>
            <pc:docMk/>
            <pc:sldMk cId="3628363319" sldId="404"/>
            <ac:picMk id="7" creationId="{E2FF9E55-8651-437B-B3FE-54BD6D2DB6AB}"/>
          </ac:picMkLst>
        </pc:picChg>
        <pc:picChg chg="del">
          <ac:chgData name="Fatima, Sayeda" userId="1ed9d0d9-9d03-4c53-baa6-43a8b515c1f5" providerId="ADAL" clId="{55F6BAD0-6092-4D21-8615-A19769338734}" dt="2022-07-04T13:53:51.582" v="2716" actId="478"/>
          <ac:picMkLst>
            <pc:docMk/>
            <pc:sldMk cId="3628363319" sldId="404"/>
            <ac:picMk id="18" creationId="{B4C272C0-6234-43D9-AC0A-D07AEA9D507C}"/>
          </ac:picMkLst>
        </pc:picChg>
      </pc:sldChg>
      <pc:sldChg chg="addSp delSp modSp add mod">
        <pc:chgData name="Fatima, Sayeda" userId="1ed9d0d9-9d03-4c53-baa6-43a8b515c1f5" providerId="ADAL" clId="{55F6BAD0-6092-4D21-8615-A19769338734}" dt="2022-07-05T09:44:42.207" v="2885" actId="207"/>
        <pc:sldMkLst>
          <pc:docMk/>
          <pc:sldMk cId="3294945574" sldId="405"/>
        </pc:sldMkLst>
        <pc:spChg chg="mod">
          <ac:chgData name="Fatima, Sayeda" userId="1ed9d0d9-9d03-4c53-baa6-43a8b515c1f5" providerId="ADAL" clId="{55F6BAD0-6092-4D21-8615-A19769338734}" dt="2022-07-05T09:44:42.207" v="2885" actId="207"/>
          <ac:spMkLst>
            <pc:docMk/>
            <pc:sldMk cId="3294945574" sldId="405"/>
            <ac:spMk id="13" creationId="{0444187B-39E2-4572-92AA-303B1CFAEEA1}"/>
          </ac:spMkLst>
        </pc:spChg>
        <pc:graphicFrameChg chg="mod">
          <ac:chgData name="Fatima, Sayeda" userId="1ed9d0d9-9d03-4c53-baa6-43a8b515c1f5" providerId="ADAL" clId="{55F6BAD0-6092-4D21-8615-A19769338734}" dt="2022-07-04T13:59:00.628" v="2800" actId="20577"/>
          <ac:graphicFrameMkLst>
            <pc:docMk/>
            <pc:sldMk cId="3294945574" sldId="405"/>
            <ac:graphicFrameMk id="12" creationId="{E5A92508-89CC-475F-976D-AD7BEAA7B7A7}"/>
          </ac:graphicFrameMkLst>
        </pc:graphicFrameChg>
        <pc:picChg chg="del">
          <ac:chgData name="Fatima, Sayeda" userId="1ed9d0d9-9d03-4c53-baa6-43a8b515c1f5" providerId="ADAL" clId="{55F6BAD0-6092-4D21-8615-A19769338734}" dt="2022-07-04T13:57:53.158" v="2748" actId="478"/>
          <ac:picMkLst>
            <pc:docMk/>
            <pc:sldMk cId="3294945574" sldId="405"/>
            <ac:picMk id="3" creationId="{9296C132-13B8-4EBC-AB1C-A21BAB3DA91B}"/>
          </ac:picMkLst>
        </pc:picChg>
        <pc:picChg chg="add mod">
          <ac:chgData name="Fatima, Sayeda" userId="1ed9d0d9-9d03-4c53-baa6-43a8b515c1f5" providerId="ADAL" clId="{55F6BAD0-6092-4D21-8615-A19769338734}" dt="2022-07-04T13:58:16.395" v="2754" actId="1076"/>
          <ac:picMkLst>
            <pc:docMk/>
            <pc:sldMk cId="3294945574" sldId="405"/>
            <ac:picMk id="4" creationId="{36A1959F-6D86-4001-A78F-8A0432E19C06}"/>
          </ac:picMkLst>
        </pc:picChg>
        <pc:picChg chg="del">
          <ac:chgData name="Fatima, Sayeda" userId="1ed9d0d9-9d03-4c53-baa6-43a8b515c1f5" providerId="ADAL" clId="{55F6BAD0-6092-4D21-8615-A19769338734}" dt="2022-07-04T13:57:54.397" v="2749" actId="478"/>
          <ac:picMkLst>
            <pc:docMk/>
            <pc:sldMk cId="3294945574" sldId="405"/>
            <ac:picMk id="6" creationId="{3DD39572-0BBD-43D3-B1A6-3CE03AE6B38F}"/>
          </ac:picMkLst>
        </pc:picChg>
      </pc:sldChg>
      <pc:sldChg chg="addSp delSp modSp add mod">
        <pc:chgData name="Fatima, Sayeda" userId="1ed9d0d9-9d03-4c53-baa6-43a8b515c1f5" providerId="ADAL" clId="{55F6BAD0-6092-4D21-8615-A19769338734}" dt="2022-07-04T14:02:25.383" v="2855"/>
        <pc:sldMkLst>
          <pc:docMk/>
          <pc:sldMk cId="1619613556" sldId="406"/>
        </pc:sldMkLst>
        <pc:spChg chg="mod">
          <ac:chgData name="Fatima, Sayeda" userId="1ed9d0d9-9d03-4c53-baa6-43a8b515c1f5" providerId="ADAL" clId="{55F6BAD0-6092-4D21-8615-A19769338734}" dt="2022-07-04T14:01:16.892" v="2814" actId="1076"/>
          <ac:spMkLst>
            <pc:docMk/>
            <pc:sldMk cId="1619613556" sldId="406"/>
            <ac:spMk id="13" creationId="{0444187B-39E2-4572-92AA-303B1CFAEEA1}"/>
          </ac:spMkLst>
        </pc:spChg>
        <pc:graphicFrameChg chg="mod">
          <ac:chgData name="Fatima, Sayeda" userId="1ed9d0d9-9d03-4c53-baa6-43a8b515c1f5" providerId="ADAL" clId="{55F6BAD0-6092-4D21-8615-A19769338734}" dt="2022-07-04T14:02:25.383" v="2855"/>
          <ac:graphicFrameMkLst>
            <pc:docMk/>
            <pc:sldMk cId="1619613556" sldId="406"/>
            <ac:graphicFrameMk id="12" creationId="{E5A92508-89CC-475F-976D-AD7BEAA7B7A7}"/>
          </ac:graphicFrameMkLst>
        </pc:graphicFrameChg>
        <pc:picChg chg="add mod">
          <ac:chgData name="Fatima, Sayeda" userId="1ed9d0d9-9d03-4c53-baa6-43a8b515c1f5" providerId="ADAL" clId="{55F6BAD0-6092-4D21-8615-A19769338734}" dt="2022-07-04T14:01:31.172" v="2817" actId="1076"/>
          <ac:picMkLst>
            <pc:docMk/>
            <pc:sldMk cId="1619613556" sldId="406"/>
            <ac:picMk id="3" creationId="{94D98E18-00CE-4B44-90B7-8D0B8E55E978}"/>
          </ac:picMkLst>
        </pc:picChg>
        <pc:picChg chg="del">
          <ac:chgData name="Fatima, Sayeda" userId="1ed9d0d9-9d03-4c53-baa6-43a8b515c1f5" providerId="ADAL" clId="{55F6BAD0-6092-4D21-8615-A19769338734}" dt="2022-07-04T14:00:51.475" v="2806" actId="478"/>
          <ac:picMkLst>
            <pc:docMk/>
            <pc:sldMk cId="1619613556" sldId="406"/>
            <ac:picMk id="4" creationId="{36A1959F-6D86-4001-A78F-8A0432E19C06}"/>
          </ac:picMkLst>
        </pc:picChg>
      </pc:sldChg>
      <pc:sldChg chg="addSp delSp modSp add mod">
        <pc:chgData name="Fatima, Sayeda" userId="1ed9d0d9-9d03-4c53-baa6-43a8b515c1f5" providerId="ADAL" clId="{55F6BAD0-6092-4D21-8615-A19769338734}" dt="2022-07-04T14:03:53.296" v="2875" actId="20577"/>
        <pc:sldMkLst>
          <pc:docMk/>
          <pc:sldMk cId="85459004" sldId="407"/>
        </pc:sldMkLst>
        <pc:spChg chg="mod">
          <ac:chgData name="Fatima, Sayeda" userId="1ed9d0d9-9d03-4c53-baa6-43a8b515c1f5" providerId="ADAL" clId="{55F6BAD0-6092-4D21-8615-A19769338734}" dt="2022-07-04T14:02:41.712" v="2858" actId="20577"/>
          <ac:spMkLst>
            <pc:docMk/>
            <pc:sldMk cId="85459004" sldId="407"/>
            <ac:spMk id="13" creationId="{0444187B-39E2-4572-92AA-303B1CFAEEA1}"/>
          </ac:spMkLst>
        </pc:spChg>
        <pc:graphicFrameChg chg="mod">
          <ac:chgData name="Fatima, Sayeda" userId="1ed9d0d9-9d03-4c53-baa6-43a8b515c1f5" providerId="ADAL" clId="{55F6BAD0-6092-4D21-8615-A19769338734}" dt="2022-07-04T14:03:53.296" v="2875" actId="20577"/>
          <ac:graphicFrameMkLst>
            <pc:docMk/>
            <pc:sldMk cId="85459004" sldId="407"/>
            <ac:graphicFrameMk id="12" creationId="{E5A92508-89CC-475F-976D-AD7BEAA7B7A7}"/>
          </ac:graphicFrameMkLst>
        </pc:graphicFrameChg>
        <pc:picChg chg="del">
          <ac:chgData name="Fatima, Sayeda" userId="1ed9d0d9-9d03-4c53-baa6-43a8b515c1f5" providerId="ADAL" clId="{55F6BAD0-6092-4D21-8615-A19769338734}" dt="2022-07-04T14:02:52.459" v="2861" actId="478"/>
          <ac:picMkLst>
            <pc:docMk/>
            <pc:sldMk cId="85459004" sldId="407"/>
            <ac:picMk id="3" creationId="{94D98E18-00CE-4B44-90B7-8D0B8E55E978}"/>
          </ac:picMkLst>
        </pc:picChg>
        <pc:picChg chg="add mod">
          <ac:chgData name="Fatima, Sayeda" userId="1ed9d0d9-9d03-4c53-baa6-43a8b515c1f5" providerId="ADAL" clId="{55F6BAD0-6092-4D21-8615-A19769338734}" dt="2022-07-04T14:03:30.010" v="2864" actId="1076"/>
          <ac:picMkLst>
            <pc:docMk/>
            <pc:sldMk cId="85459004" sldId="407"/>
            <ac:picMk id="4" creationId="{571104C3-A14C-4195-9B49-5C22A66359D5}"/>
          </ac:picMkLst>
        </pc:picChg>
      </pc:sldChg>
      <pc:sldChg chg="addSp delSp modSp add mod">
        <pc:chgData name="Fatima, Sayeda" userId="1ed9d0d9-9d03-4c53-baa6-43a8b515c1f5" providerId="ADAL" clId="{55F6BAD0-6092-4D21-8615-A19769338734}" dt="2022-07-05T12:19:07.531" v="3196" actId="255"/>
        <pc:sldMkLst>
          <pc:docMk/>
          <pc:sldMk cId="80397107" sldId="408"/>
        </pc:sldMkLst>
        <pc:spChg chg="add del mod">
          <ac:chgData name="Fatima, Sayeda" userId="1ed9d0d9-9d03-4c53-baa6-43a8b515c1f5" providerId="ADAL" clId="{55F6BAD0-6092-4D21-8615-A19769338734}" dt="2022-07-05T12:18:57.997" v="3194" actId="1076"/>
          <ac:spMkLst>
            <pc:docMk/>
            <pc:sldMk cId="80397107" sldId="408"/>
            <ac:spMk id="6" creationId="{E1FE693B-8D05-4FCE-8DCE-F2F9F5EE4B2C}"/>
          </ac:spMkLst>
        </pc:spChg>
        <pc:spChg chg="add mod">
          <ac:chgData name="Fatima, Sayeda" userId="1ed9d0d9-9d03-4c53-baa6-43a8b515c1f5" providerId="ADAL" clId="{55F6BAD0-6092-4D21-8615-A19769338734}" dt="2022-07-05T12:18:57.997" v="3194" actId="1076"/>
          <ac:spMkLst>
            <pc:docMk/>
            <pc:sldMk cId="80397107" sldId="408"/>
            <ac:spMk id="10" creationId="{96E8D582-78B0-4D8E-8A42-9E0E33B8FBD2}"/>
          </ac:spMkLst>
        </pc:spChg>
        <pc:spChg chg="mod">
          <ac:chgData name="Fatima, Sayeda" userId="1ed9d0d9-9d03-4c53-baa6-43a8b515c1f5" providerId="ADAL" clId="{55F6BAD0-6092-4D21-8615-A19769338734}" dt="2022-07-05T12:19:07.531" v="3196" actId="255"/>
          <ac:spMkLst>
            <pc:docMk/>
            <pc:sldMk cId="80397107" sldId="408"/>
            <ac:spMk id="13" creationId="{0444187B-39E2-4572-92AA-303B1CFAEEA1}"/>
          </ac:spMkLst>
        </pc:spChg>
        <pc:graphicFrameChg chg="del">
          <ac:chgData name="Fatima, Sayeda" userId="1ed9d0d9-9d03-4c53-baa6-43a8b515c1f5" providerId="ADAL" clId="{55F6BAD0-6092-4D21-8615-A19769338734}" dt="2022-07-05T10:22:09.698" v="2968" actId="478"/>
          <ac:graphicFrameMkLst>
            <pc:docMk/>
            <pc:sldMk cId="80397107" sldId="408"/>
            <ac:graphicFrameMk id="12" creationId="{E5A92508-89CC-475F-976D-AD7BEAA7B7A7}"/>
          </ac:graphicFrameMkLst>
        </pc:graphicFrameChg>
        <pc:picChg chg="add del mod">
          <ac:chgData name="Fatima, Sayeda" userId="1ed9d0d9-9d03-4c53-baa6-43a8b515c1f5" providerId="ADAL" clId="{55F6BAD0-6092-4D21-8615-A19769338734}" dt="2022-07-05T12:01:50.125" v="2990" actId="478"/>
          <ac:picMkLst>
            <pc:docMk/>
            <pc:sldMk cId="80397107" sldId="408"/>
            <ac:picMk id="3" creationId="{DEEB3E5F-0670-447C-B8B2-7DFCDFDCF139}"/>
          </ac:picMkLst>
        </pc:picChg>
        <pc:picChg chg="add mod">
          <ac:chgData name="Fatima, Sayeda" userId="1ed9d0d9-9d03-4c53-baa6-43a8b515c1f5" providerId="ADAL" clId="{55F6BAD0-6092-4D21-8615-A19769338734}" dt="2022-07-05T12:18:57.997" v="3194" actId="1076"/>
          <ac:picMkLst>
            <pc:docMk/>
            <pc:sldMk cId="80397107" sldId="408"/>
            <ac:picMk id="5" creationId="{7A0D7A32-54B7-45BC-987B-819D72D72667}"/>
          </ac:picMkLst>
        </pc:picChg>
        <pc:picChg chg="add mod">
          <ac:chgData name="Fatima, Sayeda" userId="1ed9d0d9-9d03-4c53-baa6-43a8b515c1f5" providerId="ADAL" clId="{55F6BAD0-6092-4D21-8615-A19769338734}" dt="2022-07-05T12:18:57.997" v="3194" actId="1076"/>
          <ac:picMkLst>
            <pc:docMk/>
            <pc:sldMk cId="80397107" sldId="408"/>
            <ac:picMk id="8" creationId="{26C9D334-1511-492D-93DC-C178322D3604}"/>
          </ac:picMkLst>
        </pc:picChg>
      </pc:sldChg>
      <pc:sldChg chg="addSp delSp modSp add mod">
        <pc:chgData name="Fatima, Sayeda" userId="1ed9d0d9-9d03-4c53-baa6-43a8b515c1f5" providerId="ADAL" clId="{55F6BAD0-6092-4D21-8615-A19769338734}" dt="2022-07-05T12:19:47.925" v="3200" actId="1076"/>
        <pc:sldMkLst>
          <pc:docMk/>
          <pc:sldMk cId="2584941334" sldId="409"/>
        </pc:sldMkLst>
        <pc:spChg chg="mod">
          <ac:chgData name="Fatima, Sayeda" userId="1ed9d0d9-9d03-4c53-baa6-43a8b515c1f5" providerId="ADAL" clId="{55F6BAD0-6092-4D21-8615-A19769338734}" dt="2022-07-05T12:19:47.925" v="3200" actId="1076"/>
          <ac:spMkLst>
            <pc:docMk/>
            <pc:sldMk cId="2584941334" sldId="409"/>
            <ac:spMk id="6" creationId="{E1FE693B-8D05-4FCE-8DCE-F2F9F5EE4B2C}"/>
          </ac:spMkLst>
        </pc:spChg>
        <pc:spChg chg="mod">
          <ac:chgData name="Fatima, Sayeda" userId="1ed9d0d9-9d03-4c53-baa6-43a8b515c1f5" providerId="ADAL" clId="{55F6BAD0-6092-4D21-8615-A19769338734}" dt="2022-07-05T12:19:47.925" v="3200" actId="1076"/>
          <ac:spMkLst>
            <pc:docMk/>
            <pc:sldMk cId="2584941334" sldId="409"/>
            <ac:spMk id="10" creationId="{96E8D582-78B0-4D8E-8A42-9E0E33B8FBD2}"/>
          </ac:spMkLst>
        </pc:spChg>
        <pc:spChg chg="add mod">
          <ac:chgData name="Fatima, Sayeda" userId="1ed9d0d9-9d03-4c53-baa6-43a8b515c1f5" providerId="ADAL" clId="{55F6BAD0-6092-4D21-8615-A19769338734}" dt="2022-07-05T12:19:29.135" v="3199" actId="20577"/>
          <ac:spMkLst>
            <pc:docMk/>
            <pc:sldMk cId="2584941334" sldId="409"/>
            <ac:spMk id="11" creationId="{FCDD782B-64D2-487F-B411-3798220699DC}"/>
          </ac:spMkLst>
        </pc:spChg>
        <pc:spChg chg="del mod">
          <ac:chgData name="Fatima, Sayeda" userId="1ed9d0d9-9d03-4c53-baa6-43a8b515c1f5" providerId="ADAL" clId="{55F6BAD0-6092-4D21-8615-A19769338734}" dt="2022-07-05T12:19:23.051" v="3197" actId="478"/>
          <ac:spMkLst>
            <pc:docMk/>
            <pc:sldMk cId="2584941334" sldId="409"/>
            <ac:spMk id="13" creationId="{0444187B-39E2-4572-92AA-303B1CFAEEA1}"/>
          </ac:spMkLst>
        </pc:spChg>
        <pc:picChg chg="add mod">
          <ac:chgData name="Fatima, Sayeda" userId="1ed9d0d9-9d03-4c53-baa6-43a8b515c1f5" providerId="ADAL" clId="{55F6BAD0-6092-4D21-8615-A19769338734}" dt="2022-07-05T12:19:47.925" v="3200" actId="1076"/>
          <ac:picMkLst>
            <pc:docMk/>
            <pc:sldMk cId="2584941334" sldId="409"/>
            <ac:picMk id="3" creationId="{F5B55348-CDFD-46C2-979D-652A32F43A14}"/>
          </ac:picMkLst>
        </pc:picChg>
        <pc:picChg chg="del mod">
          <ac:chgData name="Fatima, Sayeda" userId="1ed9d0d9-9d03-4c53-baa6-43a8b515c1f5" providerId="ADAL" clId="{55F6BAD0-6092-4D21-8615-A19769338734}" dt="2022-07-05T12:12:32.163" v="3123" actId="478"/>
          <ac:picMkLst>
            <pc:docMk/>
            <pc:sldMk cId="2584941334" sldId="409"/>
            <ac:picMk id="5" creationId="{7A0D7A32-54B7-45BC-987B-819D72D72667}"/>
          </ac:picMkLst>
        </pc:picChg>
        <pc:picChg chg="add mod">
          <ac:chgData name="Fatima, Sayeda" userId="1ed9d0d9-9d03-4c53-baa6-43a8b515c1f5" providerId="ADAL" clId="{55F6BAD0-6092-4D21-8615-A19769338734}" dt="2022-07-05T12:19:47.925" v="3200" actId="1076"/>
          <ac:picMkLst>
            <pc:docMk/>
            <pc:sldMk cId="2584941334" sldId="409"/>
            <ac:picMk id="7" creationId="{6E3FAD1F-3E01-49FB-A463-79370A1EFDCA}"/>
          </ac:picMkLst>
        </pc:picChg>
        <pc:picChg chg="del">
          <ac:chgData name="Fatima, Sayeda" userId="1ed9d0d9-9d03-4c53-baa6-43a8b515c1f5" providerId="ADAL" clId="{55F6BAD0-6092-4D21-8615-A19769338734}" dt="2022-07-05T12:11:52.488" v="3082" actId="478"/>
          <ac:picMkLst>
            <pc:docMk/>
            <pc:sldMk cId="2584941334" sldId="409"/>
            <ac:picMk id="8" creationId="{26C9D334-1511-492D-93DC-C178322D3604}"/>
          </ac:picMkLst>
        </pc:picChg>
      </pc:sldChg>
      <pc:sldChg chg="addSp delSp modSp add mod">
        <pc:chgData name="Fatima, Sayeda" userId="1ed9d0d9-9d03-4c53-baa6-43a8b515c1f5" providerId="ADAL" clId="{55F6BAD0-6092-4D21-8615-A19769338734}" dt="2022-07-05T13:00:12.710" v="3244" actId="1076"/>
        <pc:sldMkLst>
          <pc:docMk/>
          <pc:sldMk cId="58562238" sldId="410"/>
        </pc:sldMkLst>
        <pc:spChg chg="del">
          <ac:chgData name="Fatima, Sayeda" userId="1ed9d0d9-9d03-4c53-baa6-43a8b515c1f5" providerId="ADAL" clId="{55F6BAD0-6092-4D21-8615-A19769338734}" dt="2022-07-05T13:00:07.832" v="3243" actId="478"/>
          <ac:spMkLst>
            <pc:docMk/>
            <pc:sldMk cId="58562238" sldId="410"/>
            <ac:spMk id="6" creationId="{E1FE693B-8D05-4FCE-8DCE-F2F9F5EE4B2C}"/>
          </ac:spMkLst>
        </pc:spChg>
        <pc:spChg chg="del">
          <ac:chgData name="Fatima, Sayeda" userId="1ed9d0d9-9d03-4c53-baa6-43a8b515c1f5" providerId="ADAL" clId="{55F6BAD0-6092-4D21-8615-A19769338734}" dt="2022-07-05T13:00:03.016" v="3242" actId="478"/>
          <ac:spMkLst>
            <pc:docMk/>
            <pc:sldMk cId="58562238" sldId="410"/>
            <ac:spMk id="10" creationId="{96E8D582-78B0-4D8E-8A42-9E0E33B8FBD2}"/>
          </ac:spMkLst>
        </pc:spChg>
        <pc:spChg chg="mod">
          <ac:chgData name="Fatima, Sayeda" userId="1ed9d0d9-9d03-4c53-baa6-43a8b515c1f5" providerId="ADAL" clId="{55F6BAD0-6092-4D21-8615-A19769338734}" dt="2022-07-05T12:59:56.274" v="3241" actId="6549"/>
          <ac:spMkLst>
            <pc:docMk/>
            <pc:sldMk cId="58562238" sldId="410"/>
            <ac:spMk id="11" creationId="{FCDD782B-64D2-487F-B411-3798220699DC}"/>
          </ac:spMkLst>
        </pc:spChg>
        <pc:picChg chg="del">
          <ac:chgData name="Fatima, Sayeda" userId="1ed9d0d9-9d03-4c53-baa6-43a8b515c1f5" providerId="ADAL" clId="{55F6BAD0-6092-4D21-8615-A19769338734}" dt="2022-07-05T12:58:42.328" v="3203" actId="478"/>
          <ac:picMkLst>
            <pc:docMk/>
            <pc:sldMk cId="58562238" sldId="410"/>
            <ac:picMk id="3" creationId="{F5B55348-CDFD-46C2-979D-652A32F43A14}"/>
          </ac:picMkLst>
        </pc:picChg>
        <pc:picChg chg="add mod">
          <ac:chgData name="Fatima, Sayeda" userId="1ed9d0d9-9d03-4c53-baa6-43a8b515c1f5" providerId="ADAL" clId="{55F6BAD0-6092-4D21-8615-A19769338734}" dt="2022-07-05T13:00:12.710" v="3244" actId="1076"/>
          <ac:picMkLst>
            <pc:docMk/>
            <pc:sldMk cId="58562238" sldId="410"/>
            <ac:picMk id="4" creationId="{3693D458-7212-43A3-A602-9D611784175A}"/>
          </ac:picMkLst>
        </pc:picChg>
        <pc:picChg chg="del">
          <ac:chgData name="Fatima, Sayeda" userId="1ed9d0d9-9d03-4c53-baa6-43a8b515c1f5" providerId="ADAL" clId="{55F6BAD0-6092-4D21-8615-A19769338734}" dt="2022-07-05T12:58:42.328" v="3203" actId="478"/>
          <ac:picMkLst>
            <pc:docMk/>
            <pc:sldMk cId="58562238" sldId="410"/>
            <ac:picMk id="7" creationId="{6E3FAD1F-3E01-49FB-A463-79370A1EFDCA}"/>
          </ac:picMkLst>
        </pc:picChg>
      </pc:sldChg>
      <pc:sldChg chg="addSp delSp modSp add mod">
        <pc:chgData name="Fatima, Sayeda" userId="1ed9d0d9-9d03-4c53-baa6-43a8b515c1f5" providerId="ADAL" clId="{55F6BAD0-6092-4D21-8615-A19769338734}" dt="2022-07-05T13:02:58.247" v="3258" actId="20577"/>
        <pc:sldMkLst>
          <pc:docMk/>
          <pc:sldMk cId="3512075734" sldId="411"/>
        </pc:sldMkLst>
        <pc:spChg chg="mod">
          <ac:chgData name="Fatima, Sayeda" userId="1ed9d0d9-9d03-4c53-baa6-43a8b515c1f5" providerId="ADAL" clId="{55F6BAD0-6092-4D21-8615-A19769338734}" dt="2022-07-05T13:02:58.247" v="3258" actId="20577"/>
          <ac:spMkLst>
            <pc:docMk/>
            <pc:sldMk cId="3512075734" sldId="411"/>
            <ac:spMk id="11" creationId="{FCDD782B-64D2-487F-B411-3798220699DC}"/>
          </ac:spMkLst>
        </pc:spChg>
        <pc:picChg chg="add mod">
          <ac:chgData name="Fatima, Sayeda" userId="1ed9d0d9-9d03-4c53-baa6-43a8b515c1f5" providerId="ADAL" clId="{55F6BAD0-6092-4D21-8615-A19769338734}" dt="2022-07-05T13:02:43.963" v="3249" actId="1076"/>
          <ac:picMkLst>
            <pc:docMk/>
            <pc:sldMk cId="3512075734" sldId="411"/>
            <ac:picMk id="3" creationId="{6DB08B70-99E0-4F85-8F7D-E5B25B4CF406}"/>
          </ac:picMkLst>
        </pc:picChg>
        <pc:picChg chg="del">
          <ac:chgData name="Fatima, Sayeda" userId="1ed9d0d9-9d03-4c53-baa6-43a8b515c1f5" providerId="ADAL" clId="{55F6BAD0-6092-4D21-8615-A19769338734}" dt="2022-07-05T13:00:23.703" v="3246" actId="478"/>
          <ac:picMkLst>
            <pc:docMk/>
            <pc:sldMk cId="3512075734" sldId="411"/>
            <ac:picMk id="4" creationId="{3693D458-7212-43A3-A602-9D611784175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AE6FDA72-6A3C-4AD2-87D1-958FFC755D73}">
      <dgm:prSet phldrT="[Text]" custT="1"/>
      <dgm:spPr/>
      <dgm:t>
        <a:bodyPr/>
        <a:lstStyle/>
        <a:p>
          <a:r>
            <a:rPr lang="en-GB" sz="2000" b="1" dirty="0"/>
            <a:t>API Data Extraction</a:t>
          </a:r>
        </a:p>
      </dgm:t>
    </dgm:pt>
    <dgm:pt modelId="{3C6F382F-1DFF-49A0-ADDB-33DF8DCE2579}" type="parTrans" cxnId="{B70613F1-EF33-4381-B886-4D7FE59DF6CF}">
      <dgm:prSet/>
      <dgm:spPr/>
      <dgm:t>
        <a:bodyPr/>
        <a:lstStyle/>
        <a:p>
          <a:endParaRPr lang="en-GB"/>
        </a:p>
      </dgm:t>
    </dgm:pt>
    <dgm:pt modelId="{0B131AE0-F845-40D0-AEB2-5BED204FB95E}" type="sibTrans" cxnId="{B70613F1-EF33-4381-B886-4D7FE59DF6CF}">
      <dgm:prSet/>
      <dgm:spPr/>
      <dgm:t>
        <a:bodyPr/>
        <a:lstStyle/>
        <a:p>
          <a:endParaRPr lang="en-GB"/>
        </a:p>
      </dgm:t>
    </dgm:pt>
    <dgm:pt modelId="{67146D0A-E582-49BD-B8D3-ADFF9609CC8D}">
      <dgm:prSet phldrT="[Text]" custT="1"/>
      <dgm:spPr/>
      <dgm:t>
        <a:bodyPr/>
        <a:lstStyle/>
        <a:p>
          <a:r>
            <a:rPr lang="en-GB" sz="2000" b="1" dirty="0">
              <a:solidFill>
                <a:schemeClr val="accent1">
                  <a:lumMod val="20000"/>
                  <a:lumOff val="80000"/>
                </a:schemeClr>
              </a:solidFill>
            </a:rPr>
            <a:t>Importing json file from:</a:t>
          </a:r>
          <a:br>
            <a:rPr lang="en-GB" sz="2000" b="1" dirty="0">
              <a:solidFill>
                <a:schemeClr val="accent1">
                  <a:lumMod val="20000"/>
                  <a:lumOff val="80000"/>
                </a:schemeClr>
              </a:solidFill>
            </a:rPr>
          </a:br>
          <a:r>
            <a:rPr lang="en-GB" sz="2000" b="1" dirty="0">
              <a:solidFill>
                <a:schemeClr val="accent1">
                  <a:lumMod val="20000"/>
                  <a:lumOff val="80000"/>
                </a:schemeClr>
              </a:solidFill>
            </a:rPr>
            <a:t>"</a:t>
          </a:r>
          <a:r>
            <a:rPr lang="en-GB" sz="2000" b="1" dirty="0">
              <a:solidFill>
                <a:srgbClr val="FFFF00"/>
              </a:solidFill>
            </a:rPr>
            <a:t>https://api.spacexdata.com/v4/launches/past</a:t>
          </a:r>
          <a:r>
            <a:rPr lang="en-GB" sz="2000" b="1" dirty="0">
              <a:solidFill>
                <a:schemeClr val="accent1">
                  <a:lumMod val="20000"/>
                  <a:lumOff val="80000"/>
                </a:schemeClr>
              </a:solidFill>
            </a:rPr>
            <a:t>"</a:t>
          </a:r>
        </a:p>
      </dgm:t>
    </dgm:pt>
    <dgm:pt modelId="{FF6D752F-E258-4C21-8D5A-1E535FB6F372}" type="parTrans" cxnId="{3F65908B-7041-48EF-A322-1FFC29B0122F}">
      <dgm:prSet/>
      <dgm:spPr/>
      <dgm:t>
        <a:bodyPr/>
        <a:lstStyle/>
        <a:p>
          <a:endParaRPr lang="en-GB"/>
        </a:p>
      </dgm:t>
    </dgm:pt>
    <dgm:pt modelId="{E7AB1990-03E2-400E-ABE8-BEC8F13C08BF}" type="sibTrans" cxnId="{3F65908B-7041-48EF-A322-1FFC29B0122F}">
      <dgm:prSet/>
      <dgm:spPr/>
      <dgm:t>
        <a:bodyPr/>
        <a:lstStyle/>
        <a:p>
          <a:endParaRPr lang="en-GB"/>
        </a:p>
      </dgm:t>
    </dgm:pt>
    <dgm:pt modelId="{861701F5-5F0D-4F12-A7B9-6078EDAA75C4}">
      <dgm:prSet phldrT="[Text]" custT="1"/>
      <dgm:spPr/>
      <dgm:t>
        <a:bodyPr/>
        <a:lstStyle/>
        <a:p>
          <a:r>
            <a:rPr lang="en-GB" sz="2000" b="1" dirty="0"/>
            <a:t>Pandas Data Transformation</a:t>
          </a:r>
        </a:p>
      </dgm:t>
    </dgm:pt>
    <dgm:pt modelId="{0DE47072-5C83-46CE-BB8C-AC9394F14D6D}" type="parTrans" cxnId="{A9756C2D-C6DE-4FDA-B8EF-CAA0E2F6EDA3}">
      <dgm:prSet/>
      <dgm:spPr/>
      <dgm:t>
        <a:bodyPr/>
        <a:lstStyle/>
        <a:p>
          <a:endParaRPr lang="en-GB"/>
        </a:p>
      </dgm:t>
    </dgm:pt>
    <dgm:pt modelId="{5636D406-2471-4BCA-8462-16446A4F75B7}" type="sibTrans" cxnId="{A9756C2D-C6DE-4FDA-B8EF-CAA0E2F6EDA3}">
      <dgm:prSet/>
      <dgm:spPr/>
      <dgm:t>
        <a:bodyPr/>
        <a:lstStyle/>
        <a:p>
          <a:endParaRPr lang="en-GB"/>
        </a:p>
      </dgm:t>
    </dgm:pt>
    <dgm:pt modelId="{40FBC25D-67E0-42FD-B6F6-C424CF981496}">
      <dgm:prSet phldrT="[Text]" custT="1"/>
      <dgm:spPr/>
      <dgm:t>
        <a:bodyPr/>
        <a:lstStyle/>
        <a:p>
          <a:r>
            <a:rPr lang="en-GB" sz="2000" b="1" dirty="0">
              <a:solidFill>
                <a:schemeClr val="accent2">
                  <a:lumMod val="20000"/>
                  <a:lumOff val="80000"/>
                </a:schemeClr>
              </a:solidFill>
            </a:rPr>
            <a:t>Importing selected columns from</a:t>
          </a:r>
          <a:endParaRPr lang="en-GB" sz="1400" dirty="0"/>
        </a:p>
      </dgm:t>
    </dgm:pt>
    <dgm:pt modelId="{85D58A7C-C94D-4A79-8603-581020A4AAD2}" type="parTrans" cxnId="{C38182A5-F8E9-4DE8-9923-EECC510234D2}">
      <dgm:prSet/>
      <dgm:spPr/>
      <dgm:t>
        <a:bodyPr/>
        <a:lstStyle/>
        <a:p>
          <a:endParaRPr lang="en-GB"/>
        </a:p>
      </dgm:t>
    </dgm:pt>
    <dgm:pt modelId="{9D07E843-CA09-42DF-9CAB-B58BB595BF47}" type="sibTrans" cxnId="{C38182A5-F8E9-4DE8-9923-EECC510234D2}">
      <dgm:prSet/>
      <dgm:spPr/>
      <dgm:t>
        <a:bodyPr/>
        <a:lstStyle/>
        <a:p>
          <a:endParaRPr lang="en-GB"/>
        </a:p>
      </dgm:t>
    </dgm:pt>
    <dgm:pt modelId="{C1C2D5A9-0CD2-4314-A6A9-2E8189BFD851}">
      <dgm:prSet phldrT="[Text]" custT="1"/>
      <dgm:spPr>
        <a:solidFill>
          <a:srgbClr val="D40AA8"/>
        </a:solidFill>
        <a:ln>
          <a:solidFill>
            <a:srgbClr val="FFFFFF"/>
          </a:solidFill>
        </a:ln>
      </dgm:spPr>
      <dgm:t>
        <a:bodyPr/>
        <a:lstStyle/>
        <a:p>
          <a:r>
            <a:rPr lang="en-GB" sz="2000" b="1" dirty="0"/>
            <a:t>Data </a:t>
          </a:r>
          <a:br>
            <a:rPr lang="en-GB" sz="2000" b="1" dirty="0"/>
          </a:br>
          <a:r>
            <a:rPr lang="en-GB" sz="2000" b="1" dirty="0" err="1"/>
            <a:t>Filteration</a:t>
          </a:r>
          <a:endParaRPr lang="en-GB" sz="2000" b="1" dirty="0"/>
        </a:p>
      </dgm:t>
    </dgm:pt>
    <dgm:pt modelId="{98D35A04-D1CF-4CFC-A306-42C3686003B3}" type="parTrans" cxnId="{4E5D508D-80B2-496F-AF71-093CDC5A6137}">
      <dgm:prSet/>
      <dgm:spPr/>
      <dgm:t>
        <a:bodyPr/>
        <a:lstStyle/>
        <a:p>
          <a:endParaRPr lang="en-GB"/>
        </a:p>
      </dgm:t>
    </dgm:pt>
    <dgm:pt modelId="{E73DB10F-979E-4C20-BA58-CA53367CEB41}" type="sibTrans" cxnId="{4E5D508D-80B2-496F-AF71-093CDC5A6137}">
      <dgm:prSet/>
      <dgm:spPr/>
      <dgm:t>
        <a:bodyPr/>
        <a:lstStyle/>
        <a:p>
          <a:endParaRPr lang="en-GB"/>
        </a:p>
      </dgm:t>
    </dgm:pt>
    <dgm:pt modelId="{9CD815E3-500C-4B56-B56A-B7C10FE13CC8}">
      <dgm:prSet phldrT="[Text]" custT="1"/>
      <dgm:spPr/>
      <dgm:t>
        <a:bodyPr/>
        <a:lstStyle/>
        <a:p>
          <a:r>
            <a:rPr lang="en-GB" sz="2000" b="1" dirty="0">
              <a:solidFill>
                <a:schemeClr val="accent3">
                  <a:lumMod val="20000"/>
                  <a:lumOff val="80000"/>
                </a:schemeClr>
              </a:solidFill>
            </a:rPr>
            <a:t>Filtering ‘</a:t>
          </a:r>
          <a:r>
            <a:rPr lang="en-GB" sz="2000" b="1" dirty="0">
              <a:solidFill>
                <a:srgbClr val="FFFF00"/>
              </a:solidFill>
            </a:rPr>
            <a:t>Falcon9</a:t>
          </a:r>
          <a:r>
            <a:rPr lang="en-GB" sz="2000" b="1" dirty="0">
              <a:solidFill>
                <a:schemeClr val="accent3">
                  <a:lumMod val="20000"/>
                  <a:lumOff val="80000"/>
                </a:schemeClr>
              </a:solidFill>
            </a:rPr>
            <a:t>’ rows</a:t>
          </a:r>
        </a:p>
      </dgm:t>
    </dgm:pt>
    <dgm:pt modelId="{D1221C0E-EABC-4EB7-97CB-DF54F2E2023F}" type="parTrans" cxnId="{D0A967A7-0F2A-4969-9306-897C7152BCE8}">
      <dgm:prSet/>
      <dgm:spPr/>
      <dgm:t>
        <a:bodyPr/>
        <a:lstStyle/>
        <a:p>
          <a:endParaRPr lang="en-GB"/>
        </a:p>
      </dgm:t>
    </dgm:pt>
    <dgm:pt modelId="{DE010940-F878-4D5F-857A-815BE285C240}" type="sibTrans" cxnId="{D0A967A7-0F2A-4969-9306-897C7152BCE8}">
      <dgm:prSet/>
      <dgm:spPr/>
      <dgm:t>
        <a:bodyPr/>
        <a:lstStyle/>
        <a:p>
          <a:endParaRPr lang="en-GB"/>
        </a:p>
      </dgm:t>
    </dgm:pt>
    <dgm:pt modelId="{396D3C11-FABC-49E4-A70F-43F2CE6CE49B}">
      <dgm:prSet phldrT="[Text]" custT="1"/>
      <dgm:spPr/>
      <dgm:t>
        <a:bodyPr/>
        <a:lstStyle/>
        <a:p>
          <a:r>
            <a:rPr lang="en-GB" sz="2000" b="1" dirty="0">
              <a:solidFill>
                <a:schemeClr val="accent2">
                  <a:lumMod val="20000"/>
                  <a:lumOff val="80000"/>
                </a:schemeClr>
              </a:solidFill>
            </a:rPr>
            <a:t>json data into pandas </a:t>
          </a:r>
          <a:r>
            <a:rPr lang="en-GB" sz="2000" b="1" dirty="0" err="1">
              <a:solidFill>
                <a:schemeClr val="accent2">
                  <a:lumMod val="20000"/>
                  <a:lumOff val="80000"/>
                </a:schemeClr>
              </a:solidFill>
            </a:rPr>
            <a:t>dataframe</a:t>
          </a:r>
          <a:br>
            <a:rPr lang="en-GB" sz="1400" b="1" dirty="0">
              <a:solidFill>
                <a:schemeClr val="accent1">
                  <a:lumMod val="20000"/>
                  <a:lumOff val="80000"/>
                </a:schemeClr>
              </a:solidFill>
            </a:rPr>
          </a:br>
          <a:endParaRPr lang="en-GB" sz="1400" dirty="0"/>
        </a:p>
      </dgm:t>
    </dgm:pt>
    <dgm:pt modelId="{2B19A3C3-25B6-493F-8265-004386E277F6}" type="parTrans" cxnId="{50208343-9191-49DB-B71E-5E8EEBB614D7}">
      <dgm:prSet/>
      <dgm:spPr/>
      <dgm:t>
        <a:bodyPr/>
        <a:lstStyle/>
        <a:p>
          <a:endParaRPr lang="en-GB"/>
        </a:p>
      </dgm:t>
    </dgm:pt>
    <dgm:pt modelId="{98198039-7295-4E20-ACC8-8C286389ACF2}" type="sibTrans" cxnId="{50208343-9191-49DB-B71E-5E8EEBB614D7}">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80F5C6D3-E3E6-4413-9242-772E45B424C4}" type="pres">
      <dgm:prSet presAssocID="{AE6FDA72-6A3C-4AD2-87D1-958FFC755D73}" presName="composite" presStyleCnt="0"/>
      <dgm:spPr/>
    </dgm:pt>
    <dgm:pt modelId="{E12307A9-EF2A-468D-AE3D-BD44DAF4B8AD}" type="pres">
      <dgm:prSet presAssocID="{AE6FDA72-6A3C-4AD2-87D1-958FFC755D73}" presName="bentUpArrow1" presStyleLbl="alignImgPlace1" presStyleIdx="0" presStyleCnt="2" custLinFactX="-71389" custLinFactNeighborX="-100000" custLinFactNeighborY="1666"/>
      <dgm:spPr/>
    </dgm:pt>
    <dgm:pt modelId="{C81F8448-BFFA-4303-9FED-D06E0E8D8971}" type="pres">
      <dgm:prSet presAssocID="{AE6FDA72-6A3C-4AD2-87D1-958FFC755D73}" presName="ParentText" presStyleLbl="node1" presStyleIdx="0" presStyleCnt="3" custScaleX="195314" custLinFactX="-100000" custLinFactNeighborX="-111744" custLinFactNeighborY="-11360">
        <dgm:presLayoutVars>
          <dgm:chMax val="1"/>
          <dgm:chPref val="1"/>
          <dgm:bulletEnabled val="1"/>
        </dgm:presLayoutVars>
      </dgm:prSet>
      <dgm:spPr/>
    </dgm:pt>
    <dgm:pt modelId="{96452A82-BEF0-41FD-A4E7-554204284DC7}" type="pres">
      <dgm:prSet presAssocID="{AE6FDA72-6A3C-4AD2-87D1-958FFC755D73}" presName="ChildText" presStyleLbl="revTx" presStyleIdx="0" presStyleCnt="3" custScaleX="766432" custLinFactX="100000" custLinFactNeighborX="114486" custLinFactNeighborY="-1758">
        <dgm:presLayoutVars>
          <dgm:chMax val="0"/>
          <dgm:chPref val="0"/>
          <dgm:bulletEnabled val="1"/>
        </dgm:presLayoutVars>
      </dgm:prSet>
      <dgm:spPr/>
    </dgm:pt>
    <dgm:pt modelId="{D0008905-9906-4A98-80DA-7DDA491C9DA5}" type="pres">
      <dgm:prSet presAssocID="{0B131AE0-F845-40D0-AEB2-5BED204FB95E}" presName="sibTrans" presStyleCnt="0"/>
      <dgm:spPr/>
    </dgm:pt>
    <dgm:pt modelId="{3C11EEB5-8103-4397-9971-6061BB6305F1}" type="pres">
      <dgm:prSet presAssocID="{861701F5-5F0D-4F12-A7B9-6078EDAA75C4}" presName="composite" presStyleCnt="0"/>
      <dgm:spPr/>
    </dgm:pt>
    <dgm:pt modelId="{139ACFFF-A70D-4B0E-B735-C4AA04B11C0F}" type="pres">
      <dgm:prSet presAssocID="{861701F5-5F0D-4F12-A7B9-6078EDAA75C4}" presName="bentUpArrow1" presStyleLbl="alignImgPlace1" presStyleIdx="1" presStyleCnt="2" custLinFactX="-100000" custLinFactNeighborX="-101754" custLinFactNeighborY="-4575"/>
      <dgm:spPr/>
    </dgm:pt>
    <dgm:pt modelId="{4AB53235-3EAA-4298-9ADB-CA03DE885AAD}" type="pres">
      <dgm:prSet presAssocID="{861701F5-5F0D-4F12-A7B9-6078EDAA75C4}" presName="ParentText" presStyleLbl="node1" presStyleIdx="1" presStyleCnt="3" custScaleX="195314" custLinFactX="-68142" custLinFactNeighborX="-100000" custLinFactNeighborY="-1517">
        <dgm:presLayoutVars>
          <dgm:chMax val="1"/>
          <dgm:chPref val="1"/>
          <dgm:bulletEnabled val="1"/>
        </dgm:presLayoutVars>
      </dgm:prSet>
      <dgm:spPr/>
    </dgm:pt>
    <dgm:pt modelId="{A1187D7B-C9E3-4AD3-B19C-CABE057B784C}" type="pres">
      <dgm:prSet presAssocID="{861701F5-5F0D-4F12-A7B9-6078EDAA75C4}" presName="ChildText" presStyleLbl="revTx" presStyleIdx="1" presStyleCnt="3" custScaleX="682664" custLinFactX="25276" custLinFactNeighborX="100000" custLinFactNeighborY="-1778">
        <dgm:presLayoutVars>
          <dgm:chMax val="0"/>
          <dgm:chPref val="0"/>
          <dgm:bulletEnabled val="1"/>
        </dgm:presLayoutVars>
      </dgm:prSet>
      <dgm:spPr/>
    </dgm:pt>
    <dgm:pt modelId="{7CD63DB4-528E-492B-8A01-0D637A0A7D3D}" type="pres">
      <dgm:prSet presAssocID="{5636D406-2471-4BCA-8462-16446A4F75B7}" presName="sibTrans" presStyleCnt="0"/>
      <dgm:spPr/>
    </dgm:pt>
    <dgm:pt modelId="{30684F92-001D-4BE7-9CA9-C4E759888F7A}" type="pres">
      <dgm:prSet presAssocID="{C1C2D5A9-0CD2-4314-A6A9-2E8189BFD851}" presName="composite" presStyleCnt="0"/>
      <dgm:spPr/>
    </dgm:pt>
    <dgm:pt modelId="{9F15FDB3-EA4D-4D51-8C9A-1F3FAC5E9953}" type="pres">
      <dgm:prSet presAssocID="{C1C2D5A9-0CD2-4314-A6A9-2E8189BFD851}" presName="ParentText" presStyleLbl="node1" presStyleIdx="2" presStyleCnt="3" custScaleX="195314" custLinFactX="-49772" custLinFactNeighborX="-100000" custLinFactNeighborY="-7969">
        <dgm:presLayoutVars>
          <dgm:chMax val="1"/>
          <dgm:chPref val="1"/>
          <dgm:bulletEnabled val="1"/>
        </dgm:presLayoutVars>
      </dgm:prSet>
      <dgm:spPr/>
    </dgm:pt>
    <dgm:pt modelId="{FDB1A695-D1C7-4350-B2C3-4D7DE857E6E8}" type="pres">
      <dgm:prSet presAssocID="{C1C2D5A9-0CD2-4314-A6A9-2E8189BFD851}" presName="FinalChildText" presStyleLbl="revTx" presStyleIdx="2" presStyleCnt="3" custScaleX="300737" custLinFactNeighborX="-37610" custLinFactNeighborY="-5507">
        <dgm:presLayoutVars>
          <dgm:chMax val="0"/>
          <dgm:chPref val="0"/>
          <dgm:bulletEnabled val="1"/>
        </dgm:presLayoutVars>
      </dgm:prSet>
      <dgm:spPr/>
    </dgm:pt>
  </dgm:ptLst>
  <dgm:cxnLst>
    <dgm:cxn modelId="{4FD96619-1CE4-4604-BE72-15188240E790}" type="presOf" srcId="{396D3C11-FABC-49E4-A70F-43F2CE6CE49B}" destId="{A1187D7B-C9E3-4AD3-B19C-CABE057B784C}" srcOrd="0" destOrd="1" presId="urn:microsoft.com/office/officeart/2005/8/layout/StepDownProcess"/>
    <dgm:cxn modelId="{EAA9BB1F-0BAA-48DA-A3C2-E8B35D53112E}" type="presOf" srcId="{40FBC25D-67E0-42FD-B6F6-C424CF981496}" destId="{A1187D7B-C9E3-4AD3-B19C-CABE057B784C}" srcOrd="0" destOrd="0" presId="urn:microsoft.com/office/officeart/2005/8/layout/StepDownProcess"/>
    <dgm:cxn modelId="{A9756C2D-C6DE-4FDA-B8EF-CAA0E2F6EDA3}" srcId="{73B04CEB-50BC-4B53-B933-78ADDFF8B770}" destId="{861701F5-5F0D-4F12-A7B9-6078EDAA75C4}" srcOrd="1" destOrd="0" parTransId="{0DE47072-5C83-46CE-BB8C-AC9394F14D6D}" sibTransId="{5636D406-2471-4BCA-8462-16446A4F75B7}"/>
    <dgm:cxn modelId="{50208343-9191-49DB-B71E-5E8EEBB614D7}" srcId="{861701F5-5F0D-4F12-A7B9-6078EDAA75C4}" destId="{396D3C11-FABC-49E4-A70F-43F2CE6CE49B}" srcOrd="1" destOrd="0" parTransId="{2B19A3C3-25B6-493F-8265-004386E277F6}" sibTransId="{98198039-7295-4E20-ACC8-8C286389ACF2}"/>
    <dgm:cxn modelId="{A187916D-DA31-4D34-A099-82873138120A}" type="presOf" srcId="{AE6FDA72-6A3C-4AD2-87D1-958FFC755D73}" destId="{C81F8448-BFFA-4303-9FED-D06E0E8D8971}" srcOrd="0" destOrd="0" presId="urn:microsoft.com/office/officeart/2005/8/layout/StepDownProcess"/>
    <dgm:cxn modelId="{87E55785-220F-4CC3-BBB0-3FDA14298241}" type="presOf" srcId="{67146D0A-E582-49BD-B8D3-ADFF9609CC8D}" destId="{96452A82-BEF0-41FD-A4E7-554204284DC7}" srcOrd="0" destOrd="0" presId="urn:microsoft.com/office/officeart/2005/8/layout/StepDownProcess"/>
    <dgm:cxn modelId="{3F65908B-7041-48EF-A322-1FFC29B0122F}" srcId="{AE6FDA72-6A3C-4AD2-87D1-958FFC755D73}" destId="{67146D0A-E582-49BD-B8D3-ADFF9609CC8D}" srcOrd="0" destOrd="0" parTransId="{FF6D752F-E258-4C21-8D5A-1E535FB6F372}" sibTransId="{E7AB1990-03E2-400E-ABE8-BEC8F13C08BF}"/>
    <dgm:cxn modelId="{4E5D508D-80B2-496F-AF71-093CDC5A6137}" srcId="{73B04CEB-50BC-4B53-B933-78ADDFF8B770}" destId="{C1C2D5A9-0CD2-4314-A6A9-2E8189BFD851}" srcOrd="2" destOrd="0" parTransId="{98D35A04-D1CF-4CFC-A306-42C3686003B3}" sibTransId="{E73DB10F-979E-4C20-BA58-CA53367CEB41}"/>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0" destOrd="0" parTransId="{85D58A7C-C94D-4A79-8603-581020A4AAD2}" sibTransId="{9D07E843-CA09-42DF-9CAB-B58BB595BF47}"/>
    <dgm:cxn modelId="{D0A967A7-0F2A-4969-9306-897C7152BCE8}" srcId="{C1C2D5A9-0CD2-4314-A6A9-2E8189BFD851}" destId="{9CD815E3-500C-4B56-B56A-B7C10FE13CC8}" srcOrd="0" destOrd="0" parTransId="{D1221C0E-EABC-4EB7-97CB-DF54F2E2023F}" sibTransId="{DE010940-F878-4D5F-857A-815BE285C240}"/>
    <dgm:cxn modelId="{AC9F2EC6-AAC1-434C-8D57-08F42515F85A}" type="presOf" srcId="{C1C2D5A9-0CD2-4314-A6A9-2E8189BFD851}" destId="{9F15FDB3-EA4D-4D51-8C9A-1F3FAC5E9953}" srcOrd="0" destOrd="0" presId="urn:microsoft.com/office/officeart/2005/8/layout/StepDownProcess"/>
    <dgm:cxn modelId="{923D3FEE-714E-41F1-B94E-1C6ACCE5EA7E}" type="presOf" srcId="{9CD815E3-500C-4B56-B56A-B7C10FE13CC8}" destId="{FDB1A695-D1C7-4350-B2C3-4D7DE857E6E8}" srcOrd="0" destOrd="0" presId="urn:microsoft.com/office/officeart/2005/8/layout/StepDownProcess"/>
    <dgm:cxn modelId="{B70613F1-EF33-4381-B886-4D7FE59DF6CF}" srcId="{73B04CEB-50BC-4B53-B933-78ADDFF8B770}" destId="{AE6FDA72-6A3C-4AD2-87D1-958FFC755D73}" srcOrd="0" destOrd="0" parTransId="{3C6F382F-1DFF-49A0-ADDB-33DF8DCE2579}" sibTransId="{0B131AE0-F845-40D0-AEB2-5BED204FB95E}"/>
    <dgm:cxn modelId="{A457DCF5-E418-44EA-AB3A-7E395CEE481A}" type="presOf" srcId="{73B04CEB-50BC-4B53-B933-78ADDFF8B770}" destId="{DCB2AB2F-23B8-4661-8FD1-86FD8707985A}" srcOrd="0" destOrd="0" presId="urn:microsoft.com/office/officeart/2005/8/layout/StepDownProcess"/>
    <dgm:cxn modelId="{B0D193C8-8B90-4A4F-8CC8-F3F2AF1D37A7}" type="presParOf" srcId="{DCB2AB2F-23B8-4661-8FD1-86FD8707985A}" destId="{80F5C6D3-E3E6-4413-9242-772E45B424C4}" srcOrd="0" destOrd="0" presId="urn:microsoft.com/office/officeart/2005/8/layout/StepDownProcess"/>
    <dgm:cxn modelId="{AB707245-C39C-4A5E-81F6-9431CD208E58}" type="presParOf" srcId="{80F5C6D3-E3E6-4413-9242-772E45B424C4}" destId="{E12307A9-EF2A-468D-AE3D-BD44DAF4B8AD}" srcOrd="0" destOrd="0" presId="urn:microsoft.com/office/officeart/2005/8/layout/StepDownProcess"/>
    <dgm:cxn modelId="{8D91E79D-EC80-4AA6-85CB-0D2F0369671B}" type="presParOf" srcId="{80F5C6D3-E3E6-4413-9242-772E45B424C4}" destId="{C81F8448-BFFA-4303-9FED-D06E0E8D8971}" srcOrd="1" destOrd="0" presId="urn:microsoft.com/office/officeart/2005/8/layout/StepDownProcess"/>
    <dgm:cxn modelId="{D4604B82-9D45-4280-9BF4-9E3421F09AC2}" type="presParOf" srcId="{80F5C6D3-E3E6-4413-9242-772E45B424C4}" destId="{96452A82-BEF0-41FD-A4E7-554204284DC7}" srcOrd="2" destOrd="0" presId="urn:microsoft.com/office/officeart/2005/8/layout/StepDownProcess"/>
    <dgm:cxn modelId="{716307B6-ECCC-4391-9986-0D8DF78B2D0B}" type="presParOf" srcId="{DCB2AB2F-23B8-4661-8FD1-86FD8707985A}" destId="{D0008905-9906-4A98-80DA-7DDA491C9DA5}" srcOrd="1" destOrd="0" presId="urn:microsoft.com/office/officeart/2005/8/layout/StepDownProcess"/>
    <dgm:cxn modelId="{13E5422C-9DEF-42CE-8263-1BFF169275F8}" type="presParOf" srcId="{DCB2AB2F-23B8-4661-8FD1-86FD8707985A}" destId="{3C11EEB5-8103-4397-9971-6061BB6305F1}" srcOrd="2" destOrd="0" presId="urn:microsoft.com/office/officeart/2005/8/layout/StepDownProcess"/>
    <dgm:cxn modelId="{F741CB88-9A1F-4EF5-9285-F839D0195948}" type="presParOf" srcId="{3C11EEB5-8103-4397-9971-6061BB6305F1}" destId="{139ACFFF-A70D-4B0E-B735-C4AA04B11C0F}" srcOrd="0" destOrd="0" presId="urn:microsoft.com/office/officeart/2005/8/layout/StepDownProcess"/>
    <dgm:cxn modelId="{E00EBC46-858F-42E8-8C9D-383FFEDADBCE}" type="presParOf" srcId="{3C11EEB5-8103-4397-9971-6061BB6305F1}" destId="{4AB53235-3EAA-4298-9ADB-CA03DE885AAD}" srcOrd="1" destOrd="0" presId="urn:microsoft.com/office/officeart/2005/8/layout/StepDownProcess"/>
    <dgm:cxn modelId="{307B0B72-2309-446D-A4E1-C6145ACF1474}" type="presParOf" srcId="{3C11EEB5-8103-4397-9971-6061BB6305F1}" destId="{A1187D7B-C9E3-4AD3-B19C-CABE057B784C}" srcOrd="2" destOrd="0" presId="urn:microsoft.com/office/officeart/2005/8/layout/StepDownProcess"/>
    <dgm:cxn modelId="{696C64CC-5A58-4D0D-928A-185888B4E2E5}" type="presParOf" srcId="{DCB2AB2F-23B8-4661-8FD1-86FD8707985A}" destId="{7CD63DB4-528E-492B-8A01-0D637A0A7D3D}" srcOrd="3" destOrd="0" presId="urn:microsoft.com/office/officeart/2005/8/layout/StepDownProcess"/>
    <dgm:cxn modelId="{BE3CEE67-9F4C-4F64-AB98-8C434C44DA54}" type="presParOf" srcId="{DCB2AB2F-23B8-4661-8FD1-86FD8707985A}" destId="{30684F92-001D-4BE7-9CA9-C4E759888F7A}" srcOrd="4" destOrd="0" presId="urn:microsoft.com/office/officeart/2005/8/layout/StepDownProcess"/>
    <dgm:cxn modelId="{AAED1A3E-E7AA-473E-A63F-DBAC79E5B72E}" type="presParOf" srcId="{30684F92-001D-4BE7-9CA9-C4E759888F7A}" destId="{9F15FDB3-EA4D-4D51-8C9A-1F3FAC5E9953}" srcOrd="0" destOrd="0" presId="urn:microsoft.com/office/officeart/2005/8/layout/StepDownProcess"/>
    <dgm:cxn modelId="{A65CDE5D-E6ED-494E-8089-71BB043B3611}" type="presParOf" srcId="{30684F92-001D-4BE7-9CA9-C4E759888F7A}" destId="{FDB1A695-D1C7-4350-B2C3-4D7DE857E6E8}"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20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3: Total “</a:t>
          </a:r>
          <a:r>
            <a:rPr lang="en-GB" sz="1800" b="1" dirty="0">
              <a:solidFill>
                <a:srgbClr val="FFFFC5"/>
              </a:solidFill>
            </a:rPr>
            <a:t>Payload Mass</a:t>
          </a:r>
          <a:r>
            <a:rPr lang="en-GB" sz="1800" b="1" dirty="0">
              <a:solidFill>
                <a:schemeClr val="accent2">
                  <a:lumMod val="20000"/>
                  <a:lumOff val="80000"/>
                </a:schemeClr>
              </a:solidFill>
            </a:rPr>
            <a:t>” by Booster</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358E9AD9-0D4C-4DBE-A1DA-73540FD43948}">
      <dgm:prSet phldrT="[Text]" custT="1"/>
      <dgm:spPr/>
      <dgm:t>
        <a:bodyPr/>
        <a:lstStyle/>
        <a:p>
          <a:pPr algn="l">
            <a:buNone/>
          </a:pPr>
          <a:r>
            <a:rPr lang="en-GB" sz="1800" b="1" dirty="0">
              <a:solidFill>
                <a:schemeClr val="accent2">
                  <a:lumMod val="20000"/>
                  <a:lumOff val="80000"/>
                </a:schemeClr>
              </a:solidFill>
            </a:rPr>
            <a:t>Task 4: Average “</a:t>
          </a:r>
          <a:r>
            <a:rPr lang="en-GB" sz="1800" b="1" dirty="0">
              <a:solidFill>
                <a:srgbClr val="FFFFC5"/>
              </a:solidFill>
            </a:rPr>
            <a:t>Payload Mass</a:t>
          </a:r>
          <a:r>
            <a:rPr lang="en-GB" sz="1800" b="1" dirty="0">
              <a:solidFill>
                <a:schemeClr val="accent2">
                  <a:lumMod val="20000"/>
                  <a:lumOff val="80000"/>
                </a:schemeClr>
              </a:solidFill>
            </a:rPr>
            <a:t>” by Booster</a:t>
          </a:r>
          <a:endParaRPr lang="en-GB" sz="1800" dirty="0"/>
        </a:p>
      </dgm:t>
    </dgm:pt>
    <dgm:pt modelId="{BD7783D3-689E-49EC-89DF-0C205BE15C74}" type="parTrans" cxnId="{DE13DEA3-B933-42C8-B00B-94EEEC5FF023}">
      <dgm:prSet/>
      <dgm:spPr/>
      <dgm:t>
        <a:bodyPr/>
        <a:lstStyle/>
        <a:p>
          <a:endParaRPr lang="en-GB"/>
        </a:p>
      </dgm:t>
    </dgm:pt>
    <dgm:pt modelId="{CFB13F3D-EEC9-4A20-B085-3A13E10DBB88}" type="sibTrans" cxnId="{DE13DEA3-B933-42C8-B00B-94EEEC5FF023}">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LinFactX="-62127" custLinFactNeighborX="-100000" custLinFactNeighborY="-17143">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NeighborX="33636" custLinFactNeighborY="-16074">
        <dgm:presLayoutVars>
          <dgm:chMax val="0"/>
          <dgm:chPref val="0"/>
          <dgm:bulletEnabled val="1"/>
        </dgm:presLayoutVars>
      </dgm:prSet>
      <dgm:spPr/>
    </dgm:pt>
  </dgm:ptLst>
  <dgm:cxnLst>
    <dgm:cxn modelId="{A9756C2D-C6DE-4FDA-B8EF-CAA0E2F6EDA3}" srcId="{73B04CEB-50BC-4B53-B933-78ADDFF8B770}" destId="{861701F5-5F0D-4F12-A7B9-6078EDAA75C4}" srcOrd="0" destOrd="0" parTransId="{0DE47072-5C83-46CE-BB8C-AC9394F14D6D}" sibTransId="{5636D406-2471-4BCA-8462-16446A4F75B7}"/>
    <dgm:cxn modelId="{B5EAC057-68C6-4843-8911-6118726F3FF4}" type="presOf" srcId="{40FBC25D-67E0-42FD-B6F6-C424CF981496}" destId="{3AF0E292-95A4-4AE2-9EF9-215FE90DD2B5}" srcOrd="0" destOrd="0" presId="urn:microsoft.com/office/officeart/2005/8/layout/StepDownProcess"/>
    <dgm:cxn modelId="{AECA3692-FBB4-4F63-B7D3-3C0CC9205AB8}" type="presOf" srcId="{358E9AD9-0D4C-4DBE-A1DA-73540FD43948}" destId="{3AF0E292-95A4-4AE2-9EF9-215FE90DD2B5}" srcOrd="0" destOrd="1" presId="urn:microsoft.com/office/officeart/2005/8/layout/StepDownProcess"/>
    <dgm:cxn modelId="{9586B992-FC87-48C4-9E6F-DE812ED5F2B0}" type="presOf" srcId="{861701F5-5F0D-4F12-A7B9-6078EDAA75C4}" destId="{4AB53235-3EAA-4298-9ADB-CA03DE885AAD}" srcOrd="0" destOrd="0" presId="urn:microsoft.com/office/officeart/2005/8/layout/StepDownProcess"/>
    <dgm:cxn modelId="{DE13DEA3-B933-42C8-B00B-94EEEC5FF023}" srcId="{861701F5-5F0D-4F12-A7B9-6078EDAA75C4}" destId="{358E9AD9-0D4C-4DBE-A1DA-73540FD43948}" srcOrd="1" destOrd="0" parTransId="{BD7783D3-689E-49EC-89DF-0C205BE15C74}" sibTransId="{CFB13F3D-EEC9-4A20-B085-3A13E10DBB88}"/>
    <dgm:cxn modelId="{C38182A5-F8E9-4DE8-9923-EECC510234D2}" srcId="{861701F5-5F0D-4F12-A7B9-6078EDAA75C4}" destId="{40FBC25D-67E0-42FD-B6F6-C424CF981496}" srcOrd="0" destOrd="0" parTransId="{85D58A7C-C94D-4A79-8603-581020A4AAD2}" sibTransId="{9D07E843-CA09-42DF-9CAB-B58BB595BF47}"/>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20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7: Total Successful &amp; Failed Outcomes</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358E9AD9-0D4C-4DBE-A1DA-73540FD43948}">
      <dgm:prSet phldrT="[Text]" custT="1"/>
      <dgm:spPr/>
      <dgm:t>
        <a:bodyPr/>
        <a:lstStyle/>
        <a:p>
          <a:pPr algn="l">
            <a:buNone/>
          </a:pPr>
          <a:r>
            <a:rPr lang="en-GB" sz="1800" b="1" dirty="0">
              <a:solidFill>
                <a:schemeClr val="accent2">
                  <a:lumMod val="20000"/>
                  <a:lumOff val="80000"/>
                </a:schemeClr>
              </a:solidFill>
            </a:rPr>
            <a:t>Task 8: Boosters with Max “</a:t>
          </a:r>
          <a:r>
            <a:rPr lang="en-GB" sz="1800" b="1" dirty="0">
              <a:solidFill>
                <a:srgbClr val="FFFFC5"/>
              </a:solidFill>
            </a:rPr>
            <a:t>Payload Mass</a:t>
          </a:r>
          <a:r>
            <a:rPr lang="en-GB" sz="1800" b="1" dirty="0">
              <a:solidFill>
                <a:schemeClr val="accent2">
                  <a:lumMod val="20000"/>
                  <a:lumOff val="80000"/>
                </a:schemeClr>
              </a:solidFill>
            </a:rPr>
            <a:t>”</a:t>
          </a:r>
          <a:endParaRPr lang="en-GB" sz="1800" dirty="0"/>
        </a:p>
      </dgm:t>
    </dgm:pt>
    <dgm:pt modelId="{BD7783D3-689E-49EC-89DF-0C205BE15C74}" type="parTrans" cxnId="{DE13DEA3-B933-42C8-B00B-94EEEC5FF023}">
      <dgm:prSet/>
      <dgm:spPr/>
      <dgm:t>
        <a:bodyPr/>
        <a:lstStyle/>
        <a:p>
          <a:endParaRPr lang="en-GB"/>
        </a:p>
      </dgm:t>
    </dgm:pt>
    <dgm:pt modelId="{CFB13F3D-EEC9-4A20-B085-3A13E10DBB88}" type="sibTrans" cxnId="{DE13DEA3-B933-42C8-B00B-94EEEC5FF023}">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LinFactX="-52124" custLinFactNeighborX="-100000" custLinFactNeighborY="-24797">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NeighborX="34513" custLinFactNeighborY="-25543">
        <dgm:presLayoutVars>
          <dgm:chMax val="0"/>
          <dgm:chPref val="0"/>
          <dgm:bulletEnabled val="1"/>
        </dgm:presLayoutVars>
      </dgm:prSet>
      <dgm:spPr/>
    </dgm:pt>
  </dgm:ptLst>
  <dgm:cxnLst>
    <dgm:cxn modelId="{A9756C2D-C6DE-4FDA-B8EF-CAA0E2F6EDA3}" srcId="{73B04CEB-50BC-4B53-B933-78ADDFF8B770}" destId="{861701F5-5F0D-4F12-A7B9-6078EDAA75C4}" srcOrd="0" destOrd="0" parTransId="{0DE47072-5C83-46CE-BB8C-AC9394F14D6D}" sibTransId="{5636D406-2471-4BCA-8462-16446A4F75B7}"/>
    <dgm:cxn modelId="{B5EAC057-68C6-4843-8911-6118726F3FF4}" type="presOf" srcId="{40FBC25D-67E0-42FD-B6F6-C424CF981496}" destId="{3AF0E292-95A4-4AE2-9EF9-215FE90DD2B5}" srcOrd="0" destOrd="0" presId="urn:microsoft.com/office/officeart/2005/8/layout/StepDownProcess"/>
    <dgm:cxn modelId="{AECA3692-FBB4-4F63-B7D3-3C0CC9205AB8}" type="presOf" srcId="{358E9AD9-0D4C-4DBE-A1DA-73540FD43948}" destId="{3AF0E292-95A4-4AE2-9EF9-215FE90DD2B5}" srcOrd="0" destOrd="1" presId="urn:microsoft.com/office/officeart/2005/8/layout/StepDownProcess"/>
    <dgm:cxn modelId="{9586B992-FC87-48C4-9E6F-DE812ED5F2B0}" type="presOf" srcId="{861701F5-5F0D-4F12-A7B9-6078EDAA75C4}" destId="{4AB53235-3EAA-4298-9ADB-CA03DE885AAD}" srcOrd="0" destOrd="0" presId="urn:microsoft.com/office/officeart/2005/8/layout/StepDownProcess"/>
    <dgm:cxn modelId="{DE13DEA3-B933-42C8-B00B-94EEEC5FF023}" srcId="{861701F5-5F0D-4F12-A7B9-6078EDAA75C4}" destId="{358E9AD9-0D4C-4DBE-A1DA-73540FD43948}" srcOrd="1" destOrd="0" parTransId="{BD7783D3-689E-49EC-89DF-0C205BE15C74}" sibTransId="{CFB13F3D-EEC9-4A20-B085-3A13E10DBB88}"/>
    <dgm:cxn modelId="{C38182A5-F8E9-4DE8-9923-EECC510234D2}" srcId="{861701F5-5F0D-4F12-A7B9-6078EDAA75C4}" destId="{40FBC25D-67E0-42FD-B6F6-C424CF981496}" srcOrd="0" destOrd="0" parTransId="{85D58A7C-C94D-4A79-8603-581020A4AAD2}" sibTransId="{9D07E843-CA09-42DF-9CAB-B58BB595BF47}"/>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AE6FDA72-6A3C-4AD2-87D1-958FFC755D73}">
      <dgm:prSet phldrT="[Text]"/>
      <dgm:spPr/>
      <dgm:t>
        <a:bodyPr/>
        <a:lstStyle/>
        <a:p>
          <a:r>
            <a:rPr lang="en-GB" b="1" dirty="0"/>
            <a:t>Folium</a:t>
          </a:r>
        </a:p>
      </dgm:t>
    </dgm:pt>
    <dgm:pt modelId="{3C6F382F-1DFF-49A0-ADDB-33DF8DCE2579}" type="parTrans" cxnId="{B70613F1-EF33-4381-B886-4D7FE59DF6CF}">
      <dgm:prSet/>
      <dgm:spPr/>
      <dgm:t>
        <a:bodyPr/>
        <a:lstStyle/>
        <a:p>
          <a:endParaRPr lang="en-GB"/>
        </a:p>
      </dgm:t>
    </dgm:pt>
    <dgm:pt modelId="{0B131AE0-F845-40D0-AEB2-5BED204FB95E}" type="sibTrans" cxnId="{B70613F1-EF33-4381-B886-4D7FE59DF6CF}">
      <dgm:prSet/>
      <dgm:spPr/>
      <dgm:t>
        <a:bodyPr/>
        <a:lstStyle/>
        <a:p>
          <a:endParaRPr lang="en-GB"/>
        </a:p>
      </dgm:t>
    </dgm:pt>
    <dgm:pt modelId="{67146D0A-E582-49BD-B8D3-ADFF9609CC8D}">
      <dgm:prSet phldrT="[Text]" custT="1"/>
      <dgm:spPr/>
      <dgm:t>
        <a:bodyPr/>
        <a:lstStyle/>
        <a:p>
          <a:r>
            <a:rPr lang="en-GB" sz="2000" b="1" dirty="0">
              <a:solidFill>
                <a:schemeClr val="accent1">
                  <a:lumMod val="20000"/>
                  <a:lumOff val="80000"/>
                </a:schemeClr>
              </a:solidFill>
            </a:rPr>
            <a:t>US States with SPACEX  </a:t>
          </a:r>
          <a:br>
            <a:rPr lang="en-GB" sz="2000" b="1" dirty="0">
              <a:solidFill>
                <a:schemeClr val="accent1">
                  <a:lumMod val="20000"/>
                  <a:lumOff val="80000"/>
                </a:schemeClr>
              </a:solidFill>
            </a:rPr>
          </a:br>
          <a:endParaRPr lang="en-GB" sz="2000" b="1" dirty="0">
            <a:solidFill>
              <a:schemeClr val="accent1">
                <a:lumMod val="20000"/>
                <a:lumOff val="80000"/>
              </a:schemeClr>
            </a:solidFill>
          </a:endParaRPr>
        </a:p>
      </dgm:t>
    </dgm:pt>
    <dgm:pt modelId="{FF6D752F-E258-4C21-8D5A-1E535FB6F372}" type="parTrans" cxnId="{3F65908B-7041-48EF-A322-1FFC29B0122F}">
      <dgm:prSet/>
      <dgm:spPr/>
      <dgm:t>
        <a:bodyPr/>
        <a:lstStyle/>
        <a:p>
          <a:endParaRPr lang="en-GB"/>
        </a:p>
      </dgm:t>
    </dgm:pt>
    <dgm:pt modelId="{E7AB1990-03E2-400E-ABE8-BEC8F13C08BF}" type="sibTrans" cxnId="{3F65908B-7041-48EF-A322-1FFC29B0122F}">
      <dgm:prSet/>
      <dgm:spPr/>
      <dgm:t>
        <a:bodyPr/>
        <a:lstStyle/>
        <a:p>
          <a:endParaRPr lang="en-GB"/>
        </a:p>
      </dgm:t>
    </dgm:pt>
    <dgm:pt modelId="{861701F5-5F0D-4F12-A7B9-6078EDAA75C4}">
      <dgm:prSet phldrT="[Text]"/>
      <dgm:spPr/>
      <dgm:t>
        <a:bodyPr/>
        <a:lstStyle/>
        <a:p>
          <a:r>
            <a:rPr lang="en-GB" b="1" dirty="0" err="1"/>
            <a:t>Plotly</a:t>
          </a:r>
          <a:r>
            <a:rPr lang="en-GB" b="1" dirty="0"/>
            <a:t> Dash</a:t>
          </a:r>
        </a:p>
      </dgm:t>
    </dgm:pt>
    <dgm:pt modelId="{0DE47072-5C83-46CE-BB8C-AC9394F14D6D}" type="parTrans" cxnId="{A9756C2D-C6DE-4FDA-B8EF-CAA0E2F6EDA3}">
      <dgm:prSet/>
      <dgm:spPr/>
      <dgm:t>
        <a:bodyPr/>
        <a:lstStyle/>
        <a:p>
          <a:endParaRPr lang="en-GB"/>
        </a:p>
      </dgm:t>
    </dgm:pt>
    <dgm:pt modelId="{5636D406-2471-4BCA-8462-16446A4F75B7}" type="sibTrans" cxnId="{A9756C2D-C6DE-4FDA-B8EF-CAA0E2F6EDA3}">
      <dgm:prSet/>
      <dgm:spPr/>
      <dgm:t>
        <a:bodyPr/>
        <a:lstStyle/>
        <a:p>
          <a:endParaRPr lang="en-GB"/>
        </a:p>
      </dgm:t>
    </dgm:pt>
    <dgm:pt modelId="{40FBC25D-67E0-42FD-B6F6-C424CF981496}">
      <dgm:prSet phldrT="[Text]" custT="1"/>
      <dgm:spPr/>
      <dgm:t>
        <a:bodyPr/>
        <a:lstStyle/>
        <a:p>
          <a:r>
            <a:rPr lang="en-GB" sz="2000" b="1" dirty="0">
              <a:solidFill>
                <a:schemeClr val="accent2">
                  <a:lumMod val="20000"/>
                  <a:lumOff val="80000"/>
                </a:schemeClr>
              </a:solidFill>
            </a:rPr>
            <a:t>Importing selected columns from json data into pandas </a:t>
          </a:r>
          <a:r>
            <a:rPr lang="en-GB" sz="2000" b="1" dirty="0" err="1">
              <a:solidFill>
                <a:schemeClr val="accent2">
                  <a:lumMod val="20000"/>
                  <a:lumOff val="80000"/>
                </a:schemeClr>
              </a:solidFill>
            </a:rPr>
            <a:t>dataframe</a:t>
          </a:r>
          <a:br>
            <a:rPr lang="en-GB" sz="1400" b="1" dirty="0">
              <a:solidFill>
                <a:schemeClr val="accent1">
                  <a:lumMod val="20000"/>
                  <a:lumOff val="80000"/>
                </a:schemeClr>
              </a:solidFill>
            </a:rPr>
          </a:br>
          <a:endParaRPr lang="en-GB" sz="1400" dirty="0"/>
        </a:p>
      </dgm:t>
    </dgm:pt>
    <dgm:pt modelId="{85D58A7C-C94D-4A79-8603-581020A4AAD2}" type="parTrans" cxnId="{C38182A5-F8E9-4DE8-9923-EECC510234D2}">
      <dgm:prSet/>
      <dgm:spPr/>
      <dgm:t>
        <a:bodyPr/>
        <a:lstStyle/>
        <a:p>
          <a:endParaRPr lang="en-GB"/>
        </a:p>
      </dgm:t>
    </dgm:pt>
    <dgm:pt modelId="{9D07E843-CA09-42DF-9CAB-B58BB595BF47}" type="sibTrans" cxnId="{C38182A5-F8E9-4DE8-9923-EECC510234D2}">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80F5C6D3-E3E6-4413-9242-772E45B424C4}" type="pres">
      <dgm:prSet presAssocID="{AE6FDA72-6A3C-4AD2-87D1-958FFC755D73}" presName="composite" presStyleCnt="0"/>
      <dgm:spPr/>
    </dgm:pt>
    <dgm:pt modelId="{E12307A9-EF2A-468D-AE3D-BD44DAF4B8AD}" type="pres">
      <dgm:prSet presAssocID="{AE6FDA72-6A3C-4AD2-87D1-958FFC755D73}" presName="bentUpArrow1" presStyleLbl="alignImgPlace1" presStyleIdx="0" presStyleCnt="1" custLinFactNeighborX="-50399" custLinFactNeighborY="-3298"/>
      <dgm:spPr/>
    </dgm:pt>
    <dgm:pt modelId="{C81F8448-BFFA-4303-9FED-D06E0E8D8971}" type="pres">
      <dgm:prSet presAssocID="{AE6FDA72-6A3C-4AD2-87D1-958FFC755D73}" presName="ParentText" presStyleLbl="node1" presStyleIdx="0" presStyleCnt="2" custLinFactNeighborX="-34084" custLinFactNeighborY="-2799">
        <dgm:presLayoutVars>
          <dgm:chMax val="1"/>
          <dgm:chPref val="1"/>
          <dgm:bulletEnabled val="1"/>
        </dgm:presLayoutVars>
      </dgm:prSet>
      <dgm:spPr/>
    </dgm:pt>
    <dgm:pt modelId="{96452A82-BEF0-41FD-A4E7-554204284DC7}" type="pres">
      <dgm:prSet presAssocID="{AE6FDA72-6A3C-4AD2-87D1-958FFC755D73}" presName="ChildText" presStyleLbl="revTx" presStyleIdx="0" presStyleCnt="2" custScaleX="248475" custLinFactNeighborX="78491" custLinFactNeighborY="627">
        <dgm:presLayoutVars>
          <dgm:chMax val="0"/>
          <dgm:chPref val="0"/>
          <dgm:bulletEnabled val="1"/>
        </dgm:presLayoutVars>
      </dgm:prSet>
      <dgm:spPr/>
    </dgm:pt>
    <dgm:pt modelId="{D0008905-9906-4A98-80DA-7DDA491C9DA5}" type="pres">
      <dgm:prSet presAssocID="{0B131AE0-F845-40D0-AEB2-5BED204FB95E}" presName="sibTrans" presStyleCnt="0"/>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1" presStyleCnt="2" custLinFactNeighborX="-50930" custLinFactNeighborY="-7836">
        <dgm:presLayoutVars>
          <dgm:chMax val="1"/>
          <dgm:chPref val="1"/>
          <dgm:bulletEnabled val="1"/>
        </dgm:presLayoutVars>
      </dgm:prSet>
      <dgm:spPr/>
    </dgm:pt>
    <dgm:pt modelId="{F504343C-205B-4136-A603-C2236CDE5746}" type="pres">
      <dgm:prSet presAssocID="{861701F5-5F0D-4F12-A7B9-6078EDAA75C4}" presName="FinalChildText" presStyleLbl="revTx" presStyleIdx="1" presStyleCnt="2" custScaleX="192446" custLinFactNeighborX="-22840" custLinFactNeighborY="-9343">
        <dgm:presLayoutVars>
          <dgm:chMax val="0"/>
          <dgm:chPref val="0"/>
          <dgm:bulletEnabled val="1"/>
        </dgm:presLayoutVars>
      </dgm:prSet>
      <dgm:spPr/>
    </dgm:pt>
  </dgm:ptLst>
  <dgm:cxnLst>
    <dgm:cxn modelId="{A9756C2D-C6DE-4FDA-B8EF-CAA0E2F6EDA3}" srcId="{73B04CEB-50BC-4B53-B933-78ADDFF8B770}" destId="{861701F5-5F0D-4F12-A7B9-6078EDAA75C4}" srcOrd="1" destOrd="0" parTransId="{0DE47072-5C83-46CE-BB8C-AC9394F14D6D}" sibTransId="{5636D406-2471-4BCA-8462-16446A4F75B7}"/>
    <dgm:cxn modelId="{3BD83B62-8E70-4612-9CC5-47437F7E2432}" type="presOf" srcId="{40FBC25D-67E0-42FD-B6F6-C424CF981496}" destId="{F504343C-205B-4136-A603-C2236CDE5746}" srcOrd="0" destOrd="0" presId="urn:microsoft.com/office/officeart/2005/8/layout/StepDownProcess"/>
    <dgm:cxn modelId="{A187916D-DA31-4D34-A099-82873138120A}" type="presOf" srcId="{AE6FDA72-6A3C-4AD2-87D1-958FFC755D73}" destId="{C81F8448-BFFA-4303-9FED-D06E0E8D8971}" srcOrd="0" destOrd="0" presId="urn:microsoft.com/office/officeart/2005/8/layout/StepDownProcess"/>
    <dgm:cxn modelId="{87E55785-220F-4CC3-BBB0-3FDA14298241}" type="presOf" srcId="{67146D0A-E582-49BD-B8D3-ADFF9609CC8D}" destId="{96452A82-BEF0-41FD-A4E7-554204284DC7}" srcOrd="0" destOrd="0" presId="urn:microsoft.com/office/officeart/2005/8/layout/StepDownProcess"/>
    <dgm:cxn modelId="{3F65908B-7041-48EF-A322-1FFC29B0122F}" srcId="{AE6FDA72-6A3C-4AD2-87D1-958FFC755D73}" destId="{67146D0A-E582-49BD-B8D3-ADFF9609CC8D}" srcOrd="0" destOrd="0" parTransId="{FF6D752F-E258-4C21-8D5A-1E535FB6F372}" sibTransId="{E7AB1990-03E2-400E-ABE8-BEC8F13C08BF}"/>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0" destOrd="0" parTransId="{85D58A7C-C94D-4A79-8603-581020A4AAD2}" sibTransId="{9D07E843-CA09-42DF-9CAB-B58BB595BF47}"/>
    <dgm:cxn modelId="{B70613F1-EF33-4381-B886-4D7FE59DF6CF}" srcId="{73B04CEB-50BC-4B53-B933-78ADDFF8B770}" destId="{AE6FDA72-6A3C-4AD2-87D1-958FFC755D73}" srcOrd="0" destOrd="0" parTransId="{3C6F382F-1DFF-49A0-ADDB-33DF8DCE2579}" sibTransId="{0B131AE0-F845-40D0-AEB2-5BED204FB95E}"/>
    <dgm:cxn modelId="{A457DCF5-E418-44EA-AB3A-7E395CEE481A}" type="presOf" srcId="{73B04CEB-50BC-4B53-B933-78ADDFF8B770}" destId="{DCB2AB2F-23B8-4661-8FD1-86FD8707985A}" srcOrd="0" destOrd="0" presId="urn:microsoft.com/office/officeart/2005/8/layout/StepDownProcess"/>
    <dgm:cxn modelId="{B0D193C8-8B90-4A4F-8CC8-F3F2AF1D37A7}" type="presParOf" srcId="{DCB2AB2F-23B8-4661-8FD1-86FD8707985A}" destId="{80F5C6D3-E3E6-4413-9242-772E45B424C4}" srcOrd="0" destOrd="0" presId="urn:microsoft.com/office/officeart/2005/8/layout/StepDownProcess"/>
    <dgm:cxn modelId="{AB707245-C39C-4A5E-81F6-9431CD208E58}" type="presParOf" srcId="{80F5C6D3-E3E6-4413-9242-772E45B424C4}" destId="{E12307A9-EF2A-468D-AE3D-BD44DAF4B8AD}" srcOrd="0" destOrd="0" presId="urn:microsoft.com/office/officeart/2005/8/layout/StepDownProcess"/>
    <dgm:cxn modelId="{8D91E79D-EC80-4AA6-85CB-0D2F0369671B}" type="presParOf" srcId="{80F5C6D3-E3E6-4413-9242-772E45B424C4}" destId="{C81F8448-BFFA-4303-9FED-D06E0E8D8971}" srcOrd="1" destOrd="0" presId="urn:microsoft.com/office/officeart/2005/8/layout/StepDownProcess"/>
    <dgm:cxn modelId="{D4604B82-9D45-4280-9BF4-9E3421F09AC2}" type="presParOf" srcId="{80F5C6D3-E3E6-4413-9242-772E45B424C4}" destId="{96452A82-BEF0-41FD-A4E7-554204284DC7}" srcOrd="2" destOrd="0" presId="urn:microsoft.com/office/officeart/2005/8/layout/StepDownProcess"/>
    <dgm:cxn modelId="{716307B6-ECCC-4391-9986-0D8DF78B2D0B}" type="presParOf" srcId="{DCB2AB2F-23B8-4661-8FD1-86FD8707985A}" destId="{D0008905-9906-4A98-80DA-7DDA491C9DA5}" srcOrd="1" destOrd="0" presId="urn:microsoft.com/office/officeart/2005/8/layout/StepDownProcess"/>
    <dgm:cxn modelId="{13E5422C-9DEF-42CE-8263-1BFF169275F8}" type="presParOf" srcId="{DCB2AB2F-23B8-4661-8FD1-86FD8707985A}" destId="{3C11EEB5-8103-4397-9971-6061BB6305F1}" srcOrd="2"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F832CD2B-C25D-4B70-BEEB-90ACA67F71AA}" type="presParOf" srcId="{3C11EEB5-8103-4397-9971-6061BB6305F1}" destId="{F504343C-205B-4136-A603-C2236CDE574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AE6FDA72-6A3C-4AD2-87D1-958FFC755D73}">
      <dgm:prSet phldrT="[Text]"/>
      <dgm:spPr/>
      <dgm:t>
        <a:bodyPr/>
        <a:lstStyle/>
        <a:p>
          <a:r>
            <a:rPr lang="en-GB" b="1" dirty="0"/>
            <a:t>API Data Extraction</a:t>
          </a:r>
        </a:p>
      </dgm:t>
    </dgm:pt>
    <dgm:pt modelId="{3C6F382F-1DFF-49A0-ADDB-33DF8DCE2579}" type="parTrans" cxnId="{B70613F1-EF33-4381-B886-4D7FE59DF6CF}">
      <dgm:prSet/>
      <dgm:spPr/>
      <dgm:t>
        <a:bodyPr/>
        <a:lstStyle/>
        <a:p>
          <a:endParaRPr lang="en-GB"/>
        </a:p>
      </dgm:t>
    </dgm:pt>
    <dgm:pt modelId="{0B131AE0-F845-40D0-AEB2-5BED204FB95E}" type="sibTrans" cxnId="{B70613F1-EF33-4381-B886-4D7FE59DF6CF}">
      <dgm:prSet/>
      <dgm:spPr/>
      <dgm:t>
        <a:bodyPr/>
        <a:lstStyle/>
        <a:p>
          <a:endParaRPr lang="en-GB"/>
        </a:p>
      </dgm:t>
    </dgm:pt>
    <dgm:pt modelId="{67146D0A-E582-49BD-B8D3-ADFF9609CC8D}">
      <dgm:prSet phldrT="[Text]" custT="1"/>
      <dgm:spPr/>
      <dgm:t>
        <a:bodyPr/>
        <a:lstStyle/>
        <a:p>
          <a:r>
            <a:rPr lang="en-GB" sz="2000" b="1" dirty="0">
              <a:solidFill>
                <a:schemeClr val="accent1">
                  <a:lumMod val="20000"/>
                  <a:lumOff val="80000"/>
                </a:schemeClr>
              </a:solidFill>
            </a:rPr>
            <a:t>Importing json file from:</a:t>
          </a:r>
          <a:br>
            <a:rPr lang="en-GB" sz="2000" b="1" dirty="0">
              <a:solidFill>
                <a:schemeClr val="accent1">
                  <a:lumMod val="20000"/>
                  <a:lumOff val="80000"/>
                </a:schemeClr>
              </a:solidFill>
            </a:rPr>
          </a:br>
          <a:r>
            <a:rPr lang="en-GB" sz="2000" b="1" dirty="0">
              <a:solidFill>
                <a:schemeClr val="accent1">
                  <a:lumMod val="20000"/>
                  <a:lumOff val="80000"/>
                </a:schemeClr>
              </a:solidFill>
            </a:rPr>
            <a:t>"</a:t>
          </a:r>
          <a:r>
            <a:rPr lang="en-GB" sz="2000" b="1" dirty="0">
              <a:solidFill>
                <a:srgbClr val="FFFF00"/>
              </a:solidFill>
            </a:rPr>
            <a:t>https://api.spacexdata.com/v4/launches/past</a:t>
          </a:r>
          <a:r>
            <a:rPr lang="en-GB" sz="2000" b="1" dirty="0">
              <a:solidFill>
                <a:schemeClr val="accent1">
                  <a:lumMod val="20000"/>
                  <a:lumOff val="80000"/>
                </a:schemeClr>
              </a:solidFill>
            </a:rPr>
            <a:t>"</a:t>
          </a:r>
        </a:p>
      </dgm:t>
    </dgm:pt>
    <dgm:pt modelId="{FF6D752F-E258-4C21-8D5A-1E535FB6F372}" type="parTrans" cxnId="{3F65908B-7041-48EF-A322-1FFC29B0122F}">
      <dgm:prSet/>
      <dgm:spPr/>
      <dgm:t>
        <a:bodyPr/>
        <a:lstStyle/>
        <a:p>
          <a:endParaRPr lang="en-GB"/>
        </a:p>
      </dgm:t>
    </dgm:pt>
    <dgm:pt modelId="{E7AB1990-03E2-400E-ABE8-BEC8F13C08BF}" type="sibTrans" cxnId="{3F65908B-7041-48EF-A322-1FFC29B0122F}">
      <dgm:prSet/>
      <dgm:spPr/>
      <dgm:t>
        <a:bodyPr/>
        <a:lstStyle/>
        <a:p>
          <a:endParaRPr lang="en-GB"/>
        </a:p>
      </dgm:t>
    </dgm:pt>
    <dgm:pt modelId="{861701F5-5F0D-4F12-A7B9-6078EDAA75C4}">
      <dgm:prSet phldrT="[Text]"/>
      <dgm:spPr/>
      <dgm:t>
        <a:bodyPr/>
        <a:lstStyle/>
        <a:p>
          <a:r>
            <a:rPr lang="en-GB" b="1" dirty="0"/>
            <a:t>Pandas Data Transformation</a:t>
          </a:r>
        </a:p>
      </dgm:t>
    </dgm:pt>
    <dgm:pt modelId="{0DE47072-5C83-46CE-BB8C-AC9394F14D6D}" type="parTrans" cxnId="{A9756C2D-C6DE-4FDA-B8EF-CAA0E2F6EDA3}">
      <dgm:prSet/>
      <dgm:spPr/>
      <dgm:t>
        <a:bodyPr/>
        <a:lstStyle/>
        <a:p>
          <a:endParaRPr lang="en-GB"/>
        </a:p>
      </dgm:t>
    </dgm:pt>
    <dgm:pt modelId="{5636D406-2471-4BCA-8462-16446A4F75B7}" type="sibTrans" cxnId="{A9756C2D-C6DE-4FDA-B8EF-CAA0E2F6EDA3}">
      <dgm:prSet/>
      <dgm:spPr/>
      <dgm:t>
        <a:bodyPr/>
        <a:lstStyle/>
        <a:p>
          <a:endParaRPr lang="en-GB"/>
        </a:p>
      </dgm:t>
    </dgm:pt>
    <dgm:pt modelId="{40FBC25D-67E0-42FD-B6F6-C424CF981496}">
      <dgm:prSet phldrT="[Text]" custT="1"/>
      <dgm:spPr/>
      <dgm:t>
        <a:bodyPr/>
        <a:lstStyle/>
        <a:p>
          <a:r>
            <a:rPr lang="en-GB" sz="2000" b="1" dirty="0">
              <a:solidFill>
                <a:schemeClr val="accent2">
                  <a:lumMod val="20000"/>
                  <a:lumOff val="80000"/>
                </a:schemeClr>
              </a:solidFill>
            </a:rPr>
            <a:t>Importing selected columns from json data into pandas </a:t>
          </a:r>
          <a:r>
            <a:rPr lang="en-GB" sz="2000" b="1" dirty="0" err="1">
              <a:solidFill>
                <a:schemeClr val="accent2">
                  <a:lumMod val="20000"/>
                  <a:lumOff val="80000"/>
                </a:schemeClr>
              </a:solidFill>
            </a:rPr>
            <a:t>dataframe</a:t>
          </a:r>
          <a:br>
            <a:rPr lang="en-GB" sz="1400" b="1" dirty="0">
              <a:solidFill>
                <a:schemeClr val="accent1">
                  <a:lumMod val="20000"/>
                  <a:lumOff val="80000"/>
                </a:schemeClr>
              </a:solidFill>
            </a:rPr>
          </a:br>
          <a:endParaRPr lang="en-GB" sz="1400" dirty="0"/>
        </a:p>
      </dgm:t>
    </dgm:pt>
    <dgm:pt modelId="{85D58A7C-C94D-4A79-8603-581020A4AAD2}" type="parTrans" cxnId="{C38182A5-F8E9-4DE8-9923-EECC510234D2}">
      <dgm:prSet/>
      <dgm:spPr/>
      <dgm:t>
        <a:bodyPr/>
        <a:lstStyle/>
        <a:p>
          <a:endParaRPr lang="en-GB"/>
        </a:p>
      </dgm:t>
    </dgm:pt>
    <dgm:pt modelId="{9D07E843-CA09-42DF-9CAB-B58BB595BF47}" type="sibTrans" cxnId="{C38182A5-F8E9-4DE8-9923-EECC510234D2}">
      <dgm:prSet/>
      <dgm:spPr/>
      <dgm:t>
        <a:bodyPr/>
        <a:lstStyle/>
        <a:p>
          <a:endParaRPr lang="en-GB"/>
        </a:p>
      </dgm:t>
    </dgm:pt>
    <dgm:pt modelId="{C1C2D5A9-0CD2-4314-A6A9-2E8189BFD851}">
      <dgm:prSet phldrT="[Text]"/>
      <dgm:spPr/>
      <dgm:t>
        <a:bodyPr/>
        <a:lstStyle/>
        <a:p>
          <a:r>
            <a:rPr lang="en-GB" b="1" dirty="0"/>
            <a:t>Data </a:t>
          </a:r>
          <a:r>
            <a:rPr lang="en-GB" b="1" dirty="0" err="1"/>
            <a:t>Filteration</a:t>
          </a:r>
          <a:endParaRPr lang="en-GB" b="1" dirty="0"/>
        </a:p>
      </dgm:t>
    </dgm:pt>
    <dgm:pt modelId="{98D35A04-D1CF-4CFC-A306-42C3686003B3}" type="parTrans" cxnId="{4E5D508D-80B2-496F-AF71-093CDC5A6137}">
      <dgm:prSet/>
      <dgm:spPr/>
      <dgm:t>
        <a:bodyPr/>
        <a:lstStyle/>
        <a:p>
          <a:endParaRPr lang="en-GB"/>
        </a:p>
      </dgm:t>
    </dgm:pt>
    <dgm:pt modelId="{E73DB10F-979E-4C20-BA58-CA53367CEB41}" type="sibTrans" cxnId="{4E5D508D-80B2-496F-AF71-093CDC5A6137}">
      <dgm:prSet/>
      <dgm:spPr/>
      <dgm:t>
        <a:bodyPr/>
        <a:lstStyle/>
        <a:p>
          <a:endParaRPr lang="en-GB"/>
        </a:p>
      </dgm:t>
    </dgm:pt>
    <dgm:pt modelId="{9CD815E3-500C-4B56-B56A-B7C10FE13CC8}">
      <dgm:prSet phldrT="[Text]" custT="1"/>
      <dgm:spPr/>
      <dgm:t>
        <a:bodyPr/>
        <a:lstStyle/>
        <a:p>
          <a:r>
            <a:rPr lang="en-GB" sz="2000" b="1" dirty="0">
              <a:solidFill>
                <a:schemeClr val="accent3">
                  <a:lumMod val="20000"/>
                  <a:lumOff val="80000"/>
                </a:schemeClr>
              </a:solidFill>
            </a:rPr>
            <a:t>Filtering ‘</a:t>
          </a:r>
          <a:r>
            <a:rPr lang="en-GB" sz="2000" b="1" dirty="0">
              <a:solidFill>
                <a:srgbClr val="FFFF00"/>
              </a:solidFill>
            </a:rPr>
            <a:t>Falcon9</a:t>
          </a:r>
          <a:r>
            <a:rPr lang="en-GB" sz="2000" b="1" dirty="0">
              <a:solidFill>
                <a:schemeClr val="accent3">
                  <a:lumMod val="20000"/>
                  <a:lumOff val="80000"/>
                </a:schemeClr>
              </a:solidFill>
            </a:rPr>
            <a:t>’ rows</a:t>
          </a:r>
        </a:p>
      </dgm:t>
    </dgm:pt>
    <dgm:pt modelId="{D1221C0E-EABC-4EB7-97CB-DF54F2E2023F}" type="parTrans" cxnId="{D0A967A7-0F2A-4969-9306-897C7152BCE8}">
      <dgm:prSet/>
      <dgm:spPr/>
      <dgm:t>
        <a:bodyPr/>
        <a:lstStyle/>
        <a:p>
          <a:endParaRPr lang="en-GB"/>
        </a:p>
      </dgm:t>
    </dgm:pt>
    <dgm:pt modelId="{DE010940-F878-4D5F-857A-815BE285C240}" type="sibTrans" cxnId="{D0A967A7-0F2A-4969-9306-897C7152BCE8}">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80F5C6D3-E3E6-4413-9242-772E45B424C4}" type="pres">
      <dgm:prSet presAssocID="{AE6FDA72-6A3C-4AD2-87D1-958FFC755D73}" presName="composite" presStyleCnt="0"/>
      <dgm:spPr/>
    </dgm:pt>
    <dgm:pt modelId="{E12307A9-EF2A-468D-AE3D-BD44DAF4B8AD}" type="pres">
      <dgm:prSet presAssocID="{AE6FDA72-6A3C-4AD2-87D1-958FFC755D73}" presName="bentUpArrow1" presStyleLbl="alignImgPlace1" presStyleIdx="0" presStyleCnt="2" custLinFactNeighborX="-50399" custLinFactNeighborY="-3298"/>
      <dgm:spPr/>
    </dgm:pt>
    <dgm:pt modelId="{C81F8448-BFFA-4303-9FED-D06E0E8D8971}" type="pres">
      <dgm:prSet presAssocID="{AE6FDA72-6A3C-4AD2-87D1-958FFC755D73}" presName="ParentText" presStyleLbl="node1" presStyleIdx="0" presStyleCnt="3" custLinFactNeighborX="-34084" custLinFactNeighborY="-2799">
        <dgm:presLayoutVars>
          <dgm:chMax val="1"/>
          <dgm:chPref val="1"/>
          <dgm:bulletEnabled val="1"/>
        </dgm:presLayoutVars>
      </dgm:prSet>
      <dgm:spPr/>
    </dgm:pt>
    <dgm:pt modelId="{96452A82-BEF0-41FD-A4E7-554204284DC7}" type="pres">
      <dgm:prSet presAssocID="{AE6FDA72-6A3C-4AD2-87D1-958FFC755D73}" presName="ChildText" presStyleLbl="revTx" presStyleIdx="0" presStyleCnt="3" custScaleX="491385" custLinFactX="56712" custLinFactNeighborX="100000" custLinFactNeighborY="-263">
        <dgm:presLayoutVars>
          <dgm:chMax val="0"/>
          <dgm:chPref val="0"/>
          <dgm:bulletEnabled val="1"/>
        </dgm:presLayoutVars>
      </dgm:prSet>
      <dgm:spPr/>
    </dgm:pt>
    <dgm:pt modelId="{D0008905-9906-4A98-80DA-7DDA491C9DA5}" type="pres">
      <dgm:prSet presAssocID="{0B131AE0-F845-40D0-AEB2-5BED204FB95E}" presName="sibTrans" presStyleCnt="0"/>
      <dgm:spPr/>
    </dgm:pt>
    <dgm:pt modelId="{3C11EEB5-8103-4397-9971-6061BB6305F1}" type="pres">
      <dgm:prSet presAssocID="{861701F5-5F0D-4F12-A7B9-6078EDAA75C4}" presName="composite" presStyleCnt="0"/>
      <dgm:spPr/>
    </dgm:pt>
    <dgm:pt modelId="{139ACFFF-A70D-4B0E-B735-C4AA04B11C0F}" type="pres">
      <dgm:prSet presAssocID="{861701F5-5F0D-4F12-A7B9-6078EDAA75C4}" presName="bentUpArrow1" presStyleLbl="alignImgPlace1" presStyleIdx="1" presStyleCnt="2" custLinFactNeighborX="-75309" custLinFactNeighborY="-9233"/>
      <dgm:spPr/>
    </dgm:pt>
    <dgm:pt modelId="{4AB53235-3EAA-4298-9ADB-CA03DE885AAD}" type="pres">
      <dgm:prSet presAssocID="{861701F5-5F0D-4F12-A7B9-6078EDAA75C4}" presName="ParentText" presStyleLbl="node1" presStyleIdx="1" presStyleCnt="3" custLinFactNeighborX="-50930" custLinFactNeighborY="-7836">
        <dgm:presLayoutVars>
          <dgm:chMax val="1"/>
          <dgm:chPref val="1"/>
          <dgm:bulletEnabled val="1"/>
        </dgm:presLayoutVars>
      </dgm:prSet>
      <dgm:spPr/>
    </dgm:pt>
    <dgm:pt modelId="{A1187D7B-C9E3-4AD3-B19C-CABE057B784C}" type="pres">
      <dgm:prSet presAssocID="{861701F5-5F0D-4F12-A7B9-6078EDAA75C4}" presName="ChildText" presStyleLbl="revTx" presStyleIdx="1" presStyleCnt="3" custScaleX="310197" custLinFactNeighborX="36435" custLinFactNeighborY="-9632">
        <dgm:presLayoutVars>
          <dgm:chMax val="0"/>
          <dgm:chPref val="0"/>
          <dgm:bulletEnabled val="1"/>
        </dgm:presLayoutVars>
      </dgm:prSet>
      <dgm:spPr/>
    </dgm:pt>
    <dgm:pt modelId="{7CD63DB4-528E-492B-8A01-0D637A0A7D3D}" type="pres">
      <dgm:prSet presAssocID="{5636D406-2471-4BCA-8462-16446A4F75B7}" presName="sibTrans" presStyleCnt="0"/>
      <dgm:spPr/>
    </dgm:pt>
    <dgm:pt modelId="{30684F92-001D-4BE7-9CA9-C4E759888F7A}" type="pres">
      <dgm:prSet presAssocID="{C1C2D5A9-0CD2-4314-A6A9-2E8189BFD851}" presName="composite" presStyleCnt="0"/>
      <dgm:spPr/>
    </dgm:pt>
    <dgm:pt modelId="{9F15FDB3-EA4D-4D51-8C9A-1F3FAC5E9953}" type="pres">
      <dgm:prSet presAssocID="{C1C2D5A9-0CD2-4314-A6A9-2E8189BFD851}" presName="ParentText" presStyleLbl="node1" presStyleIdx="2" presStyleCnt="3" custLinFactNeighborX="-89323" custLinFactNeighborY="-10075">
        <dgm:presLayoutVars>
          <dgm:chMax val="1"/>
          <dgm:chPref val="1"/>
          <dgm:bulletEnabled val="1"/>
        </dgm:presLayoutVars>
      </dgm:prSet>
      <dgm:spPr/>
    </dgm:pt>
    <dgm:pt modelId="{FDB1A695-D1C7-4350-B2C3-4D7DE857E6E8}" type="pres">
      <dgm:prSet presAssocID="{C1C2D5A9-0CD2-4314-A6A9-2E8189BFD851}" presName="FinalChildText" presStyleLbl="revTx" presStyleIdx="2" presStyleCnt="3" custScaleX="300737" custLinFactNeighborX="-19366" custLinFactNeighborY="-8113">
        <dgm:presLayoutVars>
          <dgm:chMax val="0"/>
          <dgm:chPref val="0"/>
          <dgm:bulletEnabled val="1"/>
        </dgm:presLayoutVars>
      </dgm:prSet>
      <dgm:spPr/>
    </dgm:pt>
  </dgm:ptLst>
  <dgm:cxnLst>
    <dgm:cxn modelId="{EAA9BB1F-0BAA-48DA-A3C2-E8B35D53112E}" type="presOf" srcId="{40FBC25D-67E0-42FD-B6F6-C424CF981496}" destId="{A1187D7B-C9E3-4AD3-B19C-CABE057B784C}" srcOrd="0" destOrd="0" presId="urn:microsoft.com/office/officeart/2005/8/layout/StepDownProcess"/>
    <dgm:cxn modelId="{A9756C2D-C6DE-4FDA-B8EF-CAA0E2F6EDA3}" srcId="{73B04CEB-50BC-4B53-B933-78ADDFF8B770}" destId="{861701F5-5F0D-4F12-A7B9-6078EDAA75C4}" srcOrd="1" destOrd="0" parTransId="{0DE47072-5C83-46CE-BB8C-AC9394F14D6D}" sibTransId="{5636D406-2471-4BCA-8462-16446A4F75B7}"/>
    <dgm:cxn modelId="{A187916D-DA31-4D34-A099-82873138120A}" type="presOf" srcId="{AE6FDA72-6A3C-4AD2-87D1-958FFC755D73}" destId="{C81F8448-BFFA-4303-9FED-D06E0E8D8971}" srcOrd="0" destOrd="0" presId="urn:microsoft.com/office/officeart/2005/8/layout/StepDownProcess"/>
    <dgm:cxn modelId="{87E55785-220F-4CC3-BBB0-3FDA14298241}" type="presOf" srcId="{67146D0A-E582-49BD-B8D3-ADFF9609CC8D}" destId="{96452A82-BEF0-41FD-A4E7-554204284DC7}" srcOrd="0" destOrd="0" presId="urn:microsoft.com/office/officeart/2005/8/layout/StepDownProcess"/>
    <dgm:cxn modelId="{3F65908B-7041-48EF-A322-1FFC29B0122F}" srcId="{AE6FDA72-6A3C-4AD2-87D1-958FFC755D73}" destId="{67146D0A-E582-49BD-B8D3-ADFF9609CC8D}" srcOrd="0" destOrd="0" parTransId="{FF6D752F-E258-4C21-8D5A-1E535FB6F372}" sibTransId="{E7AB1990-03E2-400E-ABE8-BEC8F13C08BF}"/>
    <dgm:cxn modelId="{4E5D508D-80B2-496F-AF71-093CDC5A6137}" srcId="{73B04CEB-50BC-4B53-B933-78ADDFF8B770}" destId="{C1C2D5A9-0CD2-4314-A6A9-2E8189BFD851}" srcOrd="2" destOrd="0" parTransId="{98D35A04-D1CF-4CFC-A306-42C3686003B3}" sibTransId="{E73DB10F-979E-4C20-BA58-CA53367CEB41}"/>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0" destOrd="0" parTransId="{85D58A7C-C94D-4A79-8603-581020A4AAD2}" sibTransId="{9D07E843-CA09-42DF-9CAB-B58BB595BF47}"/>
    <dgm:cxn modelId="{D0A967A7-0F2A-4969-9306-897C7152BCE8}" srcId="{C1C2D5A9-0CD2-4314-A6A9-2E8189BFD851}" destId="{9CD815E3-500C-4B56-B56A-B7C10FE13CC8}" srcOrd="0" destOrd="0" parTransId="{D1221C0E-EABC-4EB7-97CB-DF54F2E2023F}" sibTransId="{DE010940-F878-4D5F-857A-815BE285C240}"/>
    <dgm:cxn modelId="{AC9F2EC6-AAC1-434C-8D57-08F42515F85A}" type="presOf" srcId="{C1C2D5A9-0CD2-4314-A6A9-2E8189BFD851}" destId="{9F15FDB3-EA4D-4D51-8C9A-1F3FAC5E9953}" srcOrd="0" destOrd="0" presId="urn:microsoft.com/office/officeart/2005/8/layout/StepDownProcess"/>
    <dgm:cxn modelId="{923D3FEE-714E-41F1-B94E-1C6ACCE5EA7E}" type="presOf" srcId="{9CD815E3-500C-4B56-B56A-B7C10FE13CC8}" destId="{FDB1A695-D1C7-4350-B2C3-4D7DE857E6E8}" srcOrd="0" destOrd="0" presId="urn:microsoft.com/office/officeart/2005/8/layout/StepDownProcess"/>
    <dgm:cxn modelId="{B70613F1-EF33-4381-B886-4D7FE59DF6CF}" srcId="{73B04CEB-50BC-4B53-B933-78ADDFF8B770}" destId="{AE6FDA72-6A3C-4AD2-87D1-958FFC755D73}" srcOrd="0" destOrd="0" parTransId="{3C6F382F-1DFF-49A0-ADDB-33DF8DCE2579}" sibTransId="{0B131AE0-F845-40D0-AEB2-5BED204FB95E}"/>
    <dgm:cxn modelId="{A457DCF5-E418-44EA-AB3A-7E395CEE481A}" type="presOf" srcId="{73B04CEB-50BC-4B53-B933-78ADDFF8B770}" destId="{DCB2AB2F-23B8-4661-8FD1-86FD8707985A}" srcOrd="0" destOrd="0" presId="urn:microsoft.com/office/officeart/2005/8/layout/StepDownProcess"/>
    <dgm:cxn modelId="{B0D193C8-8B90-4A4F-8CC8-F3F2AF1D37A7}" type="presParOf" srcId="{DCB2AB2F-23B8-4661-8FD1-86FD8707985A}" destId="{80F5C6D3-E3E6-4413-9242-772E45B424C4}" srcOrd="0" destOrd="0" presId="urn:microsoft.com/office/officeart/2005/8/layout/StepDownProcess"/>
    <dgm:cxn modelId="{AB707245-C39C-4A5E-81F6-9431CD208E58}" type="presParOf" srcId="{80F5C6D3-E3E6-4413-9242-772E45B424C4}" destId="{E12307A9-EF2A-468D-AE3D-BD44DAF4B8AD}" srcOrd="0" destOrd="0" presId="urn:microsoft.com/office/officeart/2005/8/layout/StepDownProcess"/>
    <dgm:cxn modelId="{8D91E79D-EC80-4AA6-85CB-0D2F0369671B}" type="presParOf" srcId="{80F5C6D3-E3E6-4413-9242-772E45B424C4}" destId="{C81F8448-BFFA-4303-9FED-D06E0E8D8971}" srcOrd="1" destOrd="0" presId="urn:microsoft.com/office/officeart/2005/8/layout/StepDownProcess"/>
    <dgm:cxn modelId="{D4604B82-9D45-4280-9BF4-9E3421F09AC2}" type="presParOf" srcId="{80F5C6D3-E3E6-4413-9242-772E45B424C4}" destId="{96452A82-BEF0-41FD-A4E7-554204284DC7}" srcOrd="2" destOrd="0" presId="urn:microsoft.com/office/officeart/2005/8/layout/StepDownProcess"/>
    <dgm:cxn modelId="{716307B6-ECCC-4391-9986-0D8DF78B2D0B}" type="presParOf" srcId="{DCB2AB2F-23B8-4661-8FD1-86FD8707985A}" destId="{D0008905-9906-4A98-80DA-7DDA491C9DA5}" srcOrd="1" destOrd="0" presId="urn:microsoft.com/office/officeart/2005/8/layout/StepDownProcess"/>
    <dgm:cxn modelId="{13E5422C-9DEF-42CE-8263-1BFF169275F8}" type="presParOf" srcId="{DCB2AB2F-23B8-4661-8FD1-86FD8707985A}" destId="{3C11EEB5-8103-4397-9971-6061BB6305F1}" srcOrd="2" destOrd="0" presId="urn:microsoft.com/office/officeart/2005/8/layout/StepDownProcess"/>
    <dgm:cxn modelId="{F741CB88-9A1F-4EF5-9285-F839D0195948}" type="presParOf" srcId="{3C11EEB5-8103-4397-9971-6061BB6305F1}" destId="{139ACFFF-A70D-4B0E-B735-C4AA04B11C0F}" srcOrd="0" destOrd="0" presId="urn:microsoft.com/office/officeart/2005/8/layout/StepDownProcess"/>
    <dgm:cxn modelId="{E00EBC46-858F-42E8-8C9D-383FFEDADBCE}" type="presParOf" srcId="{3C11EEB5-8103-4397-9971-6061BB6305F1}" destId="{4AB53235-3EAA-4298-9ADB-CA03DE885AAD}" srcOrd="1" destOrd="0" presId="urn:microsoft.com/office/officeart/2005/8/layout/StepDownProcess"/>
    <dgm:cxn modelId="{307B0B72-2309-446D-A4E1-C6145ACF1474}" type="presParOf" srcId="{3C11EEB5-8103-4397-9971-6061BB6305F1}" destId="{A1187D7B-C9E3-4AD3-B19C-CABE057B784C}" srcOrd="2" destOrd="0" presId="urn:microsoft.com/office/officeart/2005/8/layout/StepDownProcess"/>
    <dgm:cxn modelId="{696C64CC-5A58-4D0D-928A-185888B4E2E5}" type="presParOf" srcId="{DCB2AB2F-23B8-4661-8FD1-86FD8707985A}" destId="{7CD63DB4-528E-492B-8A01-0D637A0A7D3D}" srcOrd="3" destOrd="0" presId="urn:microsoft.com/office/officeart/2005/8/layout/StepDownProcess"/>
    <dgm:cxn modelId="{BE3CEE67-9F4C-4F64-AB98-8C434C44DA54}" type="presParOf" srcId="{DCB2AB2F-23B8-4661-8FD1-86FD8707985A}" destId="{30684F92-001D-4BE7-9CA9-C4E759888F7A}" srcOrd="4" destOrd="0" presId="urn:microsoft.com/office/officeart/2005/8/layout/StepDownProcess"/>
    <dgm:cxn modelId="{AAED1A3E-E7AA-473E-A63F-DBAC79E5B72E}" type="presParOf" srcId="{30684F92-001D-4BE7-9CA9-C4E759888F7A}" destId="{9F15FDB3-EA4D-4D51-8C9A-1F3FAC5E9953}" srcOrd="0" destOrd="0" presId="urn:microsoft.com/office/officeart/2005/8/layout/StepDownProcess"/>
    <dgm:cxn modelId="{A65CDE5D-E6ED-494E-8089-71BB043B3611}" type="presParOf" srcId="{30684F92-001D-4BE7-9CA9-C4E759888F7A}" destId="{FDB1A695-D1C7-4350-B2C3-4D7DE857E6E8}"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AE6FDA72-6A3C-4AD2-87D1-958FFC755D73}">
      <dgm:prSet phldrT="[Text]" custT="1"/>
      <dgm:spPr/>
      <dgm:t>
        <a:bodyPr/>
        <a:lstStyle/>
        <a:p>
          <a:r>
            <a:rPr lang="en-GB" sz="1800" b="1" dirty="0"/>
            <a:t>Data Analysis</a:t>
          </a:r>
        </a:p>
      </dgm:t>
    </dgm:pt>
    <dgm:pt modelId="{3C6F382F-1DFF-49A0-ADDB-33DF8DCE2579}" type="parTrans" cxnId="{B70613F1-EF33-4381-B886-4D7FE59DF6CF}">
      <dgm:prSet/>
      <dgm:spPr/>
      <dgm:t>
        <a:bodyPr/>
        <a:lstStyle/>
        <a:p>
          <a:endParaRPr lang="en-GB"/>
        </a:p>
      </dgm:t>
    </dgm:pt>
    <dgm:pt modelId="{0B131AE0-F845-40D0-AEB2-5BED204FB95E}" type="sibTrans" cxnId="{B70613F1-EF33-4381-B886-4D7FE59DF6CF}">
      <dgm:prSet/>
      <dgm:spPr/>
      <dgm:t>
        <a:bodyPr/>
        <a:lstStyle/>
        <a:p>
          <a:endParaRPr lang="en-GB"/>
        </a:p>
      </dgm:t>
    </dgm:pt>
    <dgm:pt modelId="{67146D0A-E582-49BD-B8D3-ADFF9609CC8D}">
      <dgm:prSet phldrT="[Text]" custT="1"/>
      <dgm:spPr/>
      <dgm:t>
        <a:bodyPr/>
        <a:lstStyle/>
        <a:p>
          <a:pPr>
            <a:buNone/>
          </a:pPr>
          <a:r>
            <a:rPr lang="en-GB" sz="1800" b="1" dirty="0">
              <a:solidFill>
                <a:schemeClr val="accent3">
                  <a:lumMod val="20000"/>
                  <a:lumOff val="80000"/>
                </a:schemeClr>
              </a:solidFill>
            </a:rPr>
            <a:t>Task 1: Calculating “</a:t>
          </a:r>
          <a:r>
            <a:rPr lang="en-GB" sz="1800" b="1" dirty="0">
              <a:solidFill>
                <a:srgbClr val="FFFFC5"/>
              </a:solidFill>
            </a:rPr>
            <a:t>Number of Launches</a:t>
          </a:r>
          <a:r>
            <a:rPr lang="en-GB" sz="1800" b="1" dirty="0">
              <a:solidFill>
                <a:schemeClr val="accent3">
                  <a:lumMod val="20000"/>
                  <a:lumOff val="80000"/>
                </a:schemeClr>
              </a:solidFill>
            </a:rPr>
            <a:t>“</a:t>
          </a:r>
        </a:p>
      </dgm:t>
    </dgm:pt>
    <dgm:pt modelId="{FF6D752F-E258-4C21-8D5A-1E535FB6F372}" type="parTrans" cxnId="{3F65908B-7041-48EF-A322-1FFC29B0122F}">
      <dgm:prSet/>
      <dgm:spPr/>
      <dgm:t>
        <a:bodyPr/>
        <a:lstStyle/>
        <a:p>
          <a:endParaRPr lang="en-GB"/>
        </a:p>
      </dgm:t>
    </dgm:pt>
    <dgm:pt modelId="{E7AB1990-03E2-400E-ABE8-BEC8F13C08BF}" type="sibTrans" cxnId="{3F65908B-7041-48EF-A322-1FFC29B0122F}">
      <dgm:prSet/>
      <dgm:spPr/>
      <dgm:t>
        <a:bodyPr/>
        <a:lstStyle/>
        <a:p>
          <a:endParaRPr lang="en-GB"/>
        </a:p>
      </dgm:t>
    </dgm:pt>
    <dgm:pt modelId="{861701F5-5F0D-4F12-A7B9-6078EDAA75C4}">
      <dgm:prSet phldrT="[Text]" custT="1"/>
      <dgm:spPr/>
      <dgm:t>
        <a:bodyPr/>
        <a:lstStyle/>
        <a:p>
          <a:r>
            <a:rPr lang="en-GB" sz="1800" b="1" dirty="0"/>
            <a:t>Data Upload</a:t>
          </a:r>
        </a:p>
      </dgm:t>
    </dgm:pt>
    <dgm:pt modelId="{0DE47072-5C83-46CE-BB8C-AC9394F14D6D}" type="parTrans" cxnId="{A9756C2D-C6DE-4FDA-B8EF-CAA0E2F6EDA3}">
      <dgm:prSet/>
      <dgm:spPr/>
      <dgm:t>
        <a:bodyPr/>
        <a:lstStyle/>
        <a:p>
          <a:endParaRPr lang="en-GB"/>
        </a:p>
      </dgm:t>
    </dgm:pt>
    <dgm:pt modelId="{5636D406-2471-4BCA-8462-16446A4F75B7}" type="sibTrans" cxnId="{A9756C2D-C6DE-4FDA-B8EF-CAA0E2F6EDA3}">
      <dgm:prSet/>
      <dgm:spPr/>
      <dgm:t>
        <a:bodyPr/>
        <a:lstStyle/>
        <a:p>
          <a:endParaRPr lang="en-GB"/>
        </a:p>
      </dgm:t>
    </dgm:pt>
    <dgm:pt modelId="{40FBC25D-67E0-42FD-B6F6-C424CF981496}">
      <dgm:prSet phldrT="[Text]" custT="1"/>
      <dgm:spPr/>
      <dgm:t>
        <a:bodyPr/>
        <a:lstStyle/>
        <a:p>
          <a:r>
            <a:rPr lang="en-GB" sz="1800" b="1" dirty="0">
              <a:solidFill>
                <a:schemeClr val="accent1">
                  <a:lumMod val="20000"/>
                  <a:lumOff val="80000"/>
                </a:schemeClr>
              </a:solidFill>
            </a:rPr>
            <a:t>“</a:t>
          </a:r>
          <a:r>
            <a:rPr lang="en-GB" sz="1800" b="1" dirty="0">
              <a:solidFill>
                <a:srgbClr val="FFFFC5"/>
              </a:solidFill>
            </a:rPr>
            <a:t>csv</a:t>
          </a:r>
          <a:r>
            <a:rPr lang="en-GB" sz="1800" b="1" dirty="0">
              <a:solidFill>
                <a:schemeClr val="accent1">
                  <a:lumMod val="20000"/>
                  <a:lumOff val="80000"/>
                </a:schemeClr>
              </a:solidFill>
            </a:rPr>
            <a:t>” to </a:t>
          </a:r>
          <a:r>
            <a:rPr lang="en-GB" sz="1800" b="1" dirty="0" err="1">
              <a:solidFill>
                <a:srgbClr val="FFFF00"/>
              </a:solidFill>
            </a:rPr>
            <a:t>Dataframe</a:t>
          </a:r>
          <a:br>
            <a:rPr lang="en-GB" sz="1800" b="1" dirty="0">
              <a:solidFill>
                <a:schemeClr val="accent1">
                  <a:lumMod val="20000"/>
                  <a:lumOff val="80000"/>
                </a:schemeClr>
              </a:solidFill>
            </a:rPr>
          </a:br>
          <a:endParaRPr lang="en-GB" sz="1800" dirty="0"/>
        </a:p>
      </dgm:t>
    </dgm:pt>
    <dgm:pt modelId="{85D58A7C-C94D-4A79-8603-581020A4AAD2}" type="parTrans" cxnId="{C38182A5-F8E9-4DE8-9923-EECC510234D2}">
      <dgm:prSet/>
      <dgm:spPr/>
      <dgm:t>
        <a:bodyPr/>
        <a:lstStyle/>
        <a:p>
          <a:endParaRPr lang="en-GB"/>
        </a:p>
      </dgm:t>
    </dgm:pt>
    <dgm:pt modelId="{9D07E843-CA09-42DF-9CAB-B58BB595BF47}" type="sibTrans" cxnId="{C38182A5-F8E9-4DE8-9923-EECC510234D2}">
      <dgm:prSet/>
      <dgm:spPr/>
      <dgm:t>
        <a:bodyPr/>
        <a:lstStyle/>
        <a:p>
          <a:endParaRPr lang="en-GB"/>
        </a:p>
      </dgm:t>
    </dgm:pt>
    <dgm:pt modelId="{7FD21E0A-C82D-4B57-94FE-877F56DFAECD}">
      <dgm:prSet phldrT="[Text]" custT="1"/>
      <dgm:spPr/>
      <dgm:t>
        <a:bodyPr/>
        <a:lstStyle/>
        <a:p>
          <a:pPr>
            <a:buNone/>
          </a:pPr>
          <a:r>
            <a:rPr lang="en-GB" sz="1800" b="1" dirty="0">
              <a:solidFill>
                <a:schemeClr val="accent3">
                  <a:lumMod val="20000"/>
                  <a:lumOff val="80000"/>
                </a:schemeClr>
              </a:solidFill>
            </a:rPr>
            <a:t> Task 2: Calculating “</a:t>
          </a:r>
          <a:r>
            <a:rPr lang="en-GB" sz="1800" b="1" dirty="0">
              <a:solidFill>
                <a:srgbClr val="FFFFC5"/>
              </a:solidFill>
            </a:rPr>
            <a:t>Orbit Occurrences</a:t>
          </a:r>
          <a:r>
            <a:rPr lang="en-GB" sz="1800" b="1" dirty="0">
              <a:solidFill>
                <a:schemeClr val="accent3">
                  <a:lumMod val="20000"/>
                  <a:lumOff val="80000"/>
                </a:schemeClr>
              </a:solidFill>
            </a:rPr>
            <a:t>“</a:t>
          </a:r>
        </a:p>
      </dgm:t>
    </dgm:pt>
    <dgm:pt modelId="{3B5AF9DF-903D-414C-996B-96DC15E0D80A}" type="parTrans" cxnId="{53349F07-7C99-422E-B604-E941253DBF19}">
      <dgm:prSet/>
      <dgm:spPr/>
      <dgm:t>
        <a:bodyPr/>
        <a:lstStyle/>
        <a:p>
          <a:endParaRPr lang="en-GB"/>
        </a:p>
      </dgm:t>
    </dgm:pt>
    <dgm:pt modelId="{8B48C2EB-C752-4F93-8261-D59415364550}" type="sibTrans" cxnId="{53349F07-7C99-422E-B604-E941253DBF19}">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139ACFFF-A70D-4B0E-B735-C4AA04B11C0F}" type="pres">
      <dgm:prSet presAssocID="{861701F5-5F0D-4F12-A7B9-6078EDAA75C4}" presName="bentUpArrow1" presStyleLbl="alignImgPlace1" presStyleIdx="0" presStyleCnt="1" custLinFactX="-100000" custLinFactNeighborX="-167245" custLinFactNeighborY="-13287"/>
      <dgm:spPr/>
    </dgm:pt>
    <dgm:pt modelId="{4AB53235-3EAA-4298-9ADB-CA03DE885AAD}" type="pres">
      <dgm:prSet presAssocID="{861701F5-5F0D-4F12-A7B9-6078EDAA75C4}" presName="ParentText" presStyleLbl="node1" presStyleIdx="0" presStyleCnt="2" custLinFactX="-80733" custLinFactNeighborX="-100000" custLinFactNeighborY="-4260">
        <dgm:presLayoutVars>
          <dgm:chMax val="1"/>
          <dgm:chPref val="1"/>
          <dgm:bulletEnabled val="1"/>
        </dgm:presLayoutVars>
      </dgm:prSet>
      <dgm:spPr/>
    </dgm:pt>
    <dgm:pt modelId="{A1187D7B-C9E3-4AD3-B19C-CABE057B784C}" type="pres">
      <dgm:prSet presAssocID="{861701F5-5F0D-4F12-A7B9-6078EDAA75C4}" presName="ChildText" presStyleLbl="revTx" presStyleIdx="0" presStyleCnt="2" custScaleX="237947" custLinFactNeighborX="-85003" custLinFactNeighborY="-6239">
        <dgm:presLayoutVars>
          <dgm:chMax val="0"/>
          <dgm:chPref val="0"/>
          <dgm:bulletEnabled val="1"/>
        </dgm:presLayoutVars>
      </dgm:prSet>
      <dgm:spPr/>
    </dgm:pt>
    <dgm:pt modelId="{7CD63DB4-528E-492B-8A01-0D637A0A7D3D}" type="pres">
      <dgm:prSet presAssocID="{5636D406-2471-4BCA-8462-16446A4F75B7}" presName="sibTrans" presStyleCnt="0"/>
      <dgm:spPr/>
    </dgm:pt>
    <dgm:pt modelId="{80F5C6D3-E3E6-4413-9242-772E45B424C4}" type="pres">
      <dgm:prSet presAssocID="{AE6FDA72-6A3C-4AD2-87D1-958FFC755D73}" presName="composite" presStyleCnt="0"/>
      <dgm:spPr/>
    </dgm:pt>
    <dgm:pt modelId="{C81F8448-BFFA-4303-9FED-D06E0E8D8971}" type="pres">
      <dgm:prSet presAssocID="{AE6FDA72-6A3C-4AD2-87D1-958FFC755D73}" presName="ParentText" presStyleLbl="node1" presStyleIdx="1" presStyleCnt="2" custLinFactX="-63887" custLinFactNeighborX="-100000" custLinFactNeighborY="-6240">
        <dgm:presLayoutVars>
          <dgm:chMax val="1"/>
          <dgm:chPref val="1"/>
          <dgm:bulletEnabled val="1"/>
        </dgm:presLayoutVars>
      </dgm:prSet>
      <dgm:spPr/>
    </dgm:pt>
    <dgm:pt modelId="{9A384868-BD54-4FD0-83E6-C25E865D4BB7}" type="pres">
      <dgm:prSet presAssocID="{AE6FDA72-6A3C-4AD2-87D1-958FFC755D73}" presName="FinalChildText" presStyleLbl="revTx" presStyleIdx="1" presStyleCnt="2" custScaleX="451655" custLinFactNeighborX="-34562" custLinFactNeighborY="-7658">
        <dgm:presLayoutVars>
          <dgm:chMax val="0"/>
          <dgm:chPref val="0"/>
          <dgm:bulletEnabled val="1"/>
        </dgm:presLayoutVars>
      </dgm:prSet>
      <dgm:spPr/>
    </dgm:pt>
  </dgm:ptLst>
  <dgm:cxnLst>
    <dgm:cxn modelId="{53349F07-7C99-422E-B604-E941253DBF19}" srcId="{AE6FDA72-6A3C-4AD2-87D1-958FFC755D73}" destId="{7FD21E0A-C82D-4B57-94FE-877F56DFAECD}" srcOrd="1" destOrd="0" parTransId="{3B5AF9DF-903D-414C-996B-96DC15E0D80A}" sibTransId="{8B48C2EB-C752-4F93-8261-D59415364550}"/>
    <dgm:cxn modelId="{20230B15-4DEF-4962-8BD0-DE7A5785D47A}" type="presOf" srcId="{7FD21E0A-C82D-4B57-94FE-877F56DFAECD}" destId="{9A384868-BD54-4FD0-83E6-C25E865D4BB7}" srcOrd="0" destOrd="1" presId="urn:microsoft.com/office/officeart/2005/8/layout/StepDownProcess"/>
    <dgm:cxn modelId="{22D8FB29-63BE-4056-A1E6-0385922802AB}" type="presOf" srcId="{40FBC25D-67E0-42FD-B6F6-C424CF981496}" destId="{A1187D7B-C9E3-4AD3-B19C-CABE057B784C}" srcOrd="0" destOrd="0" presId="urn:microsoft.com/office/officeart/2005/8/layout/StepDownProcess"/>
    <dgm:cxn modelId="{A9756C2D-C6DE-4FDA-B8EF-CAA0E2F6EDA3}" srcId="{73B04CEB-50BC-4B53-B933-78ADDFF8B770}" destId="{861701F5-5F0D-4F12-A7B9-6078EDAA75C4}" srcOrd="0" destOrd="0" parTransId="{0DE47072-5C83-46CE-BB8C-AC9394F14D6D}" sibTransId="{5636D406-2471-4BCA-8462-16446A4F75B7}"/>
    <dgm:cxn modelId="{2B80413E-8501-49E3-A515-43418727E93C}" type="presOf" srcId="{AE6FDA72-6A3C-4AD2-87D1-958FFC755D73}" destId="{C81F8448-BFFA-4303-9FED-D06E0E8D8971}" srcOrd="0" destOrd="0" presId="urn:microsoft.com/office/officeart/2005/8/layout/StepDownProcess"/>
    <dgm:cxn modelId="{B3A8EC6E-DFD1-4D5A-86EC-1749AE32A7E9}" type="presOf" srcId="{67146D0A-E582-49BD-B8D3-ADFF9609CC8D}" destId="{9A384868-BD54-4FD0-83E6-C25E865D4BB7}" srcOrd="0" destOrd="0" presId="urn:microsoft.com/office/officeart/2005/8/layout/StepDownProcess"/>
    <dgm:cxn modelId="{3F65908B-7041-48EF-A322-1FFC29B0122F}" srcId="{AE6FDA72-6A3C-4AD2-87D1-958FFC755D73}" destId="{67146D0A-E582-49BD-B8D3-ADFF9609CC8D}" srcOrd="0" destOrd="0" parTransId="{FF6D752F-E258-4C21-8D5A-1E535FB6F372}" sibTransId="{E7AB1990-03E2-400E-ABE8-BEC8F13C08BF}"/>
    <dgm:cxn modelId="{3E23C491-2224-4094-B840-215732D71172}"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0" destOrd="0" parTransId="{85D58A7C-C94D-4A79-8603-581020A4AAD2}" sibTransId="{9D07E843-CA09-42DF-9CAB-B58BB595BF47}"/>
    <dgm:cxn modelId="{B70613F1-EF33-4381-B886-4D7FE59DF6CF}" srcId="{73B04CEB-50BC-4B53-B933-78ADDFF8B770}" destId="{AE6FDA72-6A3C-4AD2-87D1-958FFC755D73}" srcOrd="1" destOrd="0" parTransId="{3C6F382F-1DFF-49A0-ADDB-33DF8DCE2579}" sibTransId="{0B131AE0-F845-40D0-AEB2-5BED204FB95E}"/>
    <dgm:cxn modelId="{A457DCF5-E418-44EA-AB3A-7E395CEE481A}" type="presOf" srcId="{73B04CEB-50BC-4B53-B933-78ADDFF8B770}" destId="{DCB2AB2F-23B8-4661-8FD1-86FD8707985A}" srcOrd="0" destOrd="0" presId="urn:microsoft.com/office/officeart/2005/8/layout/StepDownProcess"/>
    <dgm:cxn modelId="{812C2342-49E3-4F22-8962-E020EE718627}" type="presParOf" srcId="{DCB2AB2F-23B8-4661-8FD1-86FD8707985A}" destId="{3C11EEB5-8103-4397-9971-6061BB6305F1}" srcOrd="0" destOrd="0" presId="urn:microsoft.com/office/officeart/2005/8/layout/StepDownProcess"/>
    <dgm:cxn modelId="{B0EC8B24-125A-4092-9F99-C6F7B6317B67}" type="presParOf" srcId="{3C11EEB5-8103-4397-9971-6061BB6305F1}" destId="{139ACFFF-A70D-4B0E-B735-C4AA04B11C0F}" srcOrd="0" destOrd="0" presId="urn:microsoft.com/office/officeart/2005/8/layout/StepDownProcess"/>
    <dgm:cxn modelId="{674D22E0-6347-43F1-8D1E-E229BD61542F}" type="presParOf" srcId="{3C11EEB5-8103-4397-9971-6061BB6305F1}" destId="{4AB53235-3EAA-4298-9ADB-CA03DE885AAD}" srcOrd="1" destOrd="0" presId="urn:microsoft.com/office/officeart/2005/8/layout/StepDownProcess"/>
    <dgm:cxn modelId="{0820FD20-7BA0-4500-8431-9A5B775DBD09}" type="presParOf" srcId="{3C11EEB5-8103-4397-9971-6061BB6305F1}" destId="{A1187D7B-C9E3-4AD3-B19C-CABE057B784C}" srcOrd="2" destOrd="0" presId="urn:microsoft.com/office/officeart/2005/8/layout/StepDownProcess"/>
    <dgm:cxn modelId="{A27A47A9-CD8F-45B5-A5F6-7AC9CEB0CF53}" type="presParOf" srcId="{DCB2AB2F-23B8-4661-8FD1-86FD8707985A}" destId="{7CD63DB4-528E-492B-8A01-0D637A0A7D3D}" srcOrd="1" destOrd="0" presId="urn:microsoft.com/office/officeart/2005/8/layout/StepDownProcess"/>
    <dgm:cxn modelId="{689B08AB-382A-48B7-AAAB-6FE9A08BA0FA}" type="presParOf" srcId="{DCB2AB2F-23B8-4661-8FD1-86FD8707985A}" destId="{80F5C6D3-E3E6-4413-9242-772E45B424C4}" srcOrd="2" destOrd="0" presId="urn:microsoft.com/office/officeart/2005/8/layout/StepDownProcess"/>
    <dgm:cxn modelId="{373A2909-500E-4153-8ACB-9F7DCC8DD243}" type="presParOf" srcId="{80F5C6D3-E3E6-4413-9242-772E45B424C4}" destId="{C81F8448-BFFA-4303-9FED-D06E0E8D8971}" srcOrd="0" destOrd="0" presId="urn:microsoft.com/office/officeart/2005/8/layout/StepDownProcess"/>
    <dgm:cxn modelId="{DBA0D2AC-A4A9-49CB-A334-45B8EFFF6976}" type="presParOf" srcId="{80F5C6D3-E3E6-4413-9242-772E45B424C4}" destId="{9A384868-BD54-4FD0-83E6-C25E865D4BB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0C37DA6A-D3B6-4F46-90D6-2A1870DEAB1E}">
      <dgm:prSet phldrT="[Text]" custT="1"/>
      <dgm:spPr/>
      <dgm:t>
        <a:bodyPr/>
        <a:lstStyle/>
        <a:p>
          <a:pPr>
            <a:buNone/>
          </a:pPr>
          <a:r>
            <a:rPr lang="en-GB" sz="1600" b="1" dirty="0">
              <a:solidFill>
                <a:schemeClr val="accent3">
                  <a:lumMod val="20000"/>
                  <a:lumOff val="80000"/>
                </a:schemeClr>
              </a:solidFill>
            </a:rPr>
            <a:t>Task 3: Calculating </a:t>
          </a:r>
          <a:br>
            <a:rPr lang="en-GB" sz="1600" b="1" dirty="0">
              <a:solidFill>
                <a:schemeClr val="accent3">
                  <a:lumMod val="20000"/>
                  <a:lumOff val="80000"/>
                </a:schemeClr>
              </a:solidFill>
            </a:rPr>
          </a:br>
          <a:r>
            <a:rPr lang="en-GB" sz="1600" b="1" dirty="0">
              <a:solidFill>
                <a:srgbClr val="FFFFC5"/>
              </a:solidFill>
            </a:rPr>
            <a:t>Mission Outcome Occurrences</a:t>
          </a:r>
          <a:r>
            <a:rPr lang="en-GB" sz="1600" b="1" dirty="0">
              <a:solidFill>
                <a:schemeClr val="accent3">
                  <a:lumMod val="20000"/>
                  <a:lumOff val="80000"/>
                </a:schemeClr>
              </a:solidFill>
            </a:rPr>
            <a:t>“</a:t>
          </a:r>
        </a:p>
      </dgm:t>
    </dgm:pt>
    <dgm:pt modelId="{A4AFB410-0779-4F83-A764-49387ED7125E}" type="parTrans" cxnId="{6D85AB15-FE32-4A65-8930-0C31FBB288BE}">
      <dgm:prSet/>
      <dgm:spPr/>
      <dgm:t>
        <a:bodyPr/>
        <a:lstStyle/>
        <a:p>
          <a:endParaRPr lang="en-GB"/>
        </a:p>
      </dgm:t>
    </dgm:pt>
    <dgm:pt modelId="{7707B5EF-F9CC-426A-9789-7D68CC9D2EF5}" type="sibTrans" cxnId="{6D85AB15-FE32-4A65-8930-0C31FBB288BE}">
      <dgm:prSet/>
      <dgm:spPr/>
      <dgm:t>
        <a:bodyPr/>
        <a:lstStyle/>
        <a:p>
          <a:endParaRPr lang="en-GB"/>
        </a:p>
      </dgm:t>
    </dgm:pt>
    <dgm:pt modelId="{AE6FDA72-6A3C-4AD2-87D1-958FFC755D73}">
      <dgm:prSet phldrT="[Text]" custT="1"/>
      <dgm:spPr>
        <a:solidFill>
          <a:srgbClr val="D40AA8"/>
        </a:solidFill>
        <a:ln>
          <a:solidFill>
            <a:srgbClr val="FFFFFF"/>
          </a:solidFill>
        </a:ln>
      </dgm:spPr>
      <dgm:t>
        <a:bodyPr/>
        <a:lstStyle/>
        <a:p>
          <a:r>
            <a:rPr lang="en-GB" sz="1800" b="1" dirty="0"/>
            <a:t>Data Analysis</a:t>
          </a:r>
        </a:p>
      </dgm:t>
    </dgm:pt>
    <dgm:pt modelId="{0B131AE0-F845-40D0-AEB2-5BED204FB95E}" type="sibTrans" cxnId="{B70613F1-EF33-4381-B886-4D7FE59DF6CF}">
      <dgm:prSet/>
      <dgm:spPr/>
      <dgm:t>
        <a:bodyPr/>
        <a:lstStyle/>
        <a:p>
          <a:endParaRPr lang="en-GB"/>
        </a:p>
      </dgm:t>
    </dgm:pt>
    <dgm:pt modelId="{3C6F382F-1DFF-49A0-ADDB-33DF8DCE2579}" type="parTrans" cxnId="{B70613F1-EF33-4381-B886-4D7FE59DF6CF}">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80F5C6D3-E3E6-4413-9242-772E45B424C4}" type="pres">
      <dgm:prSet presAssocID="{AE6FDA72-6A3C-4AD2-87D1-958FFC755D73}" presName="composite" presStyleCnt="0"/>
      <dgm:spPr/>
    </dgm:pt>
    <dgm:pt modelId="{C81F8448-BFFA-4303-9FED-D06E0E8D8971}" type="pres">
      <dgm:prSet presAssocID="{AE6FDA72-6A3C-4AD2-87D1-958FFC755D73}" presName="ParentText" presStyleLbl="node1" presStyleIdx="0" presStyleCnt="1" custLinFactY="-7340" custLinFactNeighborX="-27726" custLinFactNeighborY="-100000">
        <dgm:presLayoutVars>
          <dgm:chMax val="1"/>
          <dgm:chPref val="1"/>
          <dgm:bulletEnabled val="1"/>
        </dgm:presLayoutVars>
      </dgm:prSet>
      <dgm:spPr/>
    </dgm:pt>
    <dgm:pt modelId="{195E44CC-1DCE-4FC1-8BF2-4459EBA30376}" type="pres">
      <dgm:prSet presAssocID="{AE6FDA72-6A3C-4AD2-87D1-958FFC755D73}" presName="FinalChildText" presStyleLbl="revTx" presStyleIdx="0" presStyleCnt="1" custScaleX="246425" custLinFactNeighborX="43029" custLinFactNeighborY="-65540">
        <dgm:presLayoutVars>
          <dgm:chMax val="0"/>
          <dgm:chPref val="0"/>
          <dgm:bulletEnabled val="1"/>
        </dgm:presLayoutVars>
      </dgm:prSet>
      <dgm:spPr/>
    </dgm:pt>
  </dgm:ptLst>
  <dgm:cxnLst>
    <dgm:cxn modelId="{6D85AB15-FE32-4A65-8930-0C31FBB288BE}" srcId="{AE6FDA72-6A3C-4AD2-87D1-958FFC755D73}" destId="{0C37DA6A-D3B6-4F46-90D6-2A1870DEAB1E}" srcOrd="0" destOrd="0" parTransId="{A4AFB410-0779-4F83-A764-49387ED7125E}" sibTransId="{7707B5EF-F9CC-426A-9789-7D68CC9D2EF5}"/>
    <dgm:cxn modelId="{2B80413E-8501-49E3-A515-43418727E93C}" type="presOf" srcId="{AE6FDA72-6A3C-4AD2-87D1-958FFC755D73}" destId="{C81F8448-BFFA-4303-9FED-D06E0E8D8971}" srcOrd="0" destOrd="0" presId="urn:microsoft.com/office/officeart/2005/8/layout/StepDownProcess"/>
    <dgm:cxn modelId="{5263BC69-4FCB-4026-A6F0-2C7AB3751955}" type="presOf" srcId="{0C37DA6A-D3B6-4F46-90D6-2A1870DEAB1E}" destId="{195E44CC-1DCE-4FC1-8BF2-4459EBA30376}" srcOrd="0" destOrd="0" presId="urn:microsoft.com/office/officeart/2005/8/layout/StepDownProcess"/>
    <dgm:cxn modelId="{B70613F1-EF33-4381-B886-4D7FE59DF6CF}" srcId="{73B04CEB-50BC-4B53-B933-78ADDFF8B770}" destId="{AE6FDA72-6A3C-4AD2-87D1-958FFC755D73}" srcOrd="0" destOrd="0" parTransId="{3C6F382F-1DFF-49A0-ADDB-33DF8DCE2579}" sibTransId="{0B131AE0-F845-40D0-AEB2-5BED204FB95E}"/>
    <dgm:cxn modelId="{A457DCF5-E418-44EA-AB3A-7E395CEE481A}" type="presOf" srcId="{73B04CEB-50BC-4B53-B933-78ADDFF8B770}" destId="{DCB2AB2F-23B8-4661-8FD1-86FD8707985A}" srcOrd="0" destOrd="0" presId="urn:microsoft.com/office/officeart/2005/8/layout/StepDownProcess"/>
    <dgm:cxn modelId="{689B08AB-382A-48B7-AAAB-6FE9A08BA0FA}" type="presParOf" srcId="{DCB2AB2F-23B8-4661-8FD1-86FD8707985A}" destId="{80F5C6D3-E3E6-4413-9242-772E45B424C4}" srcOrd="0" destOrd="0" presId="urn:microsoft.com/office/officeart/2005/8/layout/StepDownProcess"/>
    <dgm:cxn modelId="{373A2909-500E-4153-8ACB-9F7DCC8DD243}" type="presParOf" srcId="{80F5C6D3-E3E6-4413-9242-772E45B424C4}" destId="{C81F8448-BFFA-4303-9FED-D06E0E8D8971}" srcOrd="0" destOrd="0" presId="urn:microsoft.com/office/officeart/2005/8/layout/StepDownProcess"/>
    <dgm:cxn modelId="{5B48994A-B09A-4456-A436-8B0A66C0BA35}" type="presParOf" srcId="{80F5C6D3-E3E6-4413-9242-772E45B424C4}" destId="{195E44CC-1DCE-4FC1-8BF2-4459EBA3037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18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1: “</a:t>
          </a:r>
          <a:r>
            <a:rPr lang="en-GB" sz="1800" b="1" dirty="0">
              <a:solidFill>
                <a:srgbClr val="FFFFC5"/>
              </a:solidFill>
            </a:rPr>
            <a:t>Flight Number</a:t>
          </a:r>
          <a:r>
            <a:rPr lang="en-GB" sz="1800" b="1" dirty="0">
              <a:solidFill>
                <a:schemeClr val="accent2">
                  <a:lumMod val="20000"/>
                  <a:lumOff val="80000"/>
                </a:schemeClr>
              </a:solidFill>
            </a:rPr>
            <a:t>” &amp; “</a:t>
          </a:r>
          <a:r>
            <a:rPr lang="en-GB" sz="1800" b="1" dirty="0">
              <a:solidFill>
                <a:srgbClr val="FFFFC5"/>
              </a:solidFill>
            </a:rPr>
            <a:t>Launch Site</a:t>
          </a:r>
          <a:r>
            <a:rPr lang="en-GB" sz="1800" b="1" dirty="0">
              <a:solidFill>
                <a:schemeClr val="accent2">
                  <a:lumMod val="20000"/>
                  <a:lumOff val="80000"/>
                </a:schemeClr>
              </a:solidFill>
            </a:rPr>
            <a:t>”</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48B48C57-B0DB-4048-B93A-855A4CD245C6}">
      <dgm:prSet phldrT="[Text]" custT="1"/>
      <dgm:spPr/>
      <dgm:t>
        <a:bodyPr/>
        <a:lstStyle/>
        <a:p>
          <a:pPr algn="l">
            <a:buNone/>
          </a:pPr>
          <a:r>
            <a:rPr lang="en-GB" sz="1800" b="1" dirty="0">
              <a:solidFill>
                <a:schemeClr val="accent2">
                  <a:lumMod val="20000"/>
                  <a:lumOff val="80000"/>
                </a:schemeClr>
              </a:solidFill>
            </a:rPr>
            <a:t>Task 2: “</a:t>
          </a:r>
          <a:r>
            <a:rPr lang="en-GB" sz="1800" b="1" dirty="0">
              <a:solidFill>
                <a:srgbClr val="FFFFC5"/>
              </a:solidFill>
            </a:rPr>
            <a:t>Payload Mass</a:t>
          </a:r>
          <a:r>
            <a:rPr lang="en-GB" sz="1800" b="1" dirty="0">
              <a:solidFill>
                <a:schemeClr val="accent2">
                  <a:lumMod val="20000"/>
                  <a:lumOff val="80000"/>
                </a:schemeClr>
              </a:solidFill>
            </a:rPr>
            <a:t>” &amp; “</a:t>
          </a:r>
          <a:r>
            <a:rPr lang="en-GB" sz="1800" b="1" dirty="0">
              <a:solidFill>
                <a:srgbClr val="FFFFC5"/>
              </a:solidFill>
            </a:rPr>
            <a:t>Launch Site</a:t>
          </a:r>
          <a:r>
            <a:rPr lang="en-GB" sz="1800" b="1" dirty="0">
              <a:solidFill>
                <a:schemeClr val="accent2">
                  <a:lumMod val="20000"/>
                  <a:lumOff val="80000"/>
                </a:schemeClr>
              </a:solidFill>
            </a:rPr>
            <a:t>”</a:t>
          </a:r>
          <a:endParaRPr lang="en-GB" sz="1800" dirty="0"/>
        </a:p>
      </dgm:t>
    </dgm:pt>
    <dgm:pt modelId="{68C9A73E-4D38-40A2-A66D-18E831AD8BAD}" type="parTrans" cxnId="{5B691683-D178-4181-84CF-9359A6451673}">
      <dgm:prSet/>
      <dgm:spPr/>
      <dgm:t>
        <a:bodyPr/>
        <a:lstStyle/>
        <a:p>
          <a:endParaRPr lang="en-GB"/>
        </a:p>
      </dgm:t>
    </dgm:pt>
    <dgm:pt modelId="{2FFB98BD-F8F7-4A26-AFCD-A00185C238FC}" type="sibTrans" cxnId="{5B691683-D178-4181-84CF-9359A6451673}">
      <dgm:prSet/>
      <dgm:spPr/>
      <dgm:t>
        <a:bodyPr/>
        <a:lstStyle/>
        <a:p>
          <a:endParaRPr lang="en-GB"/>
        </a:p>
      </dgm:t>
    </dgm:pt>
    <dgm:pt modelId="{D01BB601-D272-4039-9B5A-4900FBF55CEB}">
      <dgm:prSet phldrT="[Text]" custT="1"/>
      <dgm:spPr/>
      <dgm:t>
        <a:bodyPr/>
        <a:lstStyle/>
        <a:p>
          <a:pPr algn="l">
            <a:buNone/>
          </a:pPr>
          <a:endParaRPr lang="en-GB" sz="1800" dirty="0"/>
        </a:p>
      </dgm:t>
    </dgm:pt>
    <dgm:pt modelId="{3E38B4AA-8A3C-470A-B744-F1EED647F27F}" type="parTrans" cxnId="{5A7C2BB1-E246-4770-8896-8ADF7505B4EF}">
      <dgm:prSet/>
      <dgm:spPr/>
      <dgm:t>
        <a:bodyPr/>
        <a:lstStyle/>
        <a:p>
          <a:endParaRPr lang="en-GB"/>
        </a:p>
      </dgm:t>
    </dgm:pt>
    <dgm:pt modelId="{E6E924E3-67AF-496F-BA36-64A2F002710E}" type="sibTrans" cxnId="{5A7C2BB1-E246-4770-8896-8ADF7505B4EF}">
      <dgm:prSet/>
      <dgm:spPr/>
      <dgm:t>
        <a:bodyPr/>
        <a:lstStyle/>
        <a:p>
          <a:endParaRPr lang="en-GB"/>
        </a:p>
      </dgm:t>
    </dgm:pt>
    <dgm:pt modelId="{86CF671F-A085-41D1-8D95-A853289D4351}">
      <dgm:prSet phldrT="[Text]" custT="1"/>
      <dgm:spPr/>
      <dgm:t>
        <a:bodyPr/>
        <a:lstStyle/>
        <a:p>
          <a:pPr algn="l">
            <a:buNone/>
          </a:pPr>
          <a:r>
            <a:rPr lang="en-GB" sz="1800" b="1" dirty="0">
              <a:solidFill>
                <a:schemeClr val="accent2">
                  <a:lumMod val="20000"/>
                  <a:lumOff val="80000"/>
                </a:schemeClr>
              </a:solidFill>
            </a:rPr>
            <a:t>Task 3: “</a:t>
          </a:r>
          <a:r>
            <a:rPr lang="en-GB" sz="1800" b="1" dirty="0">
              <a:solidFill>
                <a:srgbClr val="FFFFC5"/>
              </a:solidFill>
            </a:rPr>
            <a:t>Success Rate</a:t>
          </a:r>
          <a:r>
            <a:rPr lang="en-GB" sz="1800" b="1" dirty="0">
              <a:solidFill>
                <a:schemeClr val="accent2">
                  <a:lumMod val="20000"/>
                  <a:lumOff val="80000"/>
                </a:schemeClr>
              </a:solidFill>
            </a:rPr>
            <a:t>” &amp; “</a:t>
          </a:r>
          <a:r>
            <a:rPr lang="en-GB" sz="1800" b="1" dirty="0">
              <a:solidFill>
                <a:srgbClr val="FFFFC5"/>
              </a:solidFill>
            </a:rPr>
            <a:t>Orbit Type</a:t>
          </a:r>
          <a:r>
            <a:rPr lang="en-GB" sz="1800" b="1" dirty="0">
              <a:solidFill>
                <a:schemeClr val="accent2">
                  <a:lumMod val="20000"/>
                  <a:lumOff val="80000"/>
                </a:schemeClr>
              </a:solidFill>
            </a:rPr>
            <a:t>”</a:t>
          </a:r>
          <a:endParaRPr lang="en-GB" sz="1800" dirty="0"/>
        </a:p>
      </dgm:t>
    </dgm:pt>
    <dgm:pt modelId="{FB918795-2985-4E9A-A1BE-DE8C1E7ADA6E}" type="parTrans" cxnId="{1082B115-BE24-47CA-B0CB-073B902CA0E4}">
      <dgm:prSet/>
      <dgm:spPr/>
      <dgm:t>
        <a:bodyPr/>
        <a:lstStyle/>
        <a:p>
          <a:endParaRPr lang="en-GB"/>
        </a:p>
      </dgm:t>
    </dgm:pt>
    <dgm:pt modelId="{3A8919C3-A464-48F3-9682-A9086B66D66F}" type="sibTrans" cxnId="{1082B115-BE24-47CA-B0CB-073B902CA0E4}">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LinFactX="-62127" custLinFactNeighborX="-100000" custLinFactNeighborY="-17143">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NeighborX="33636" custLinFactNeighborY="-16074">
        <dgm:presLayoutVars>
          <dgm:chMax val="0"/>
          <dgm:chPref val="0"/>
          <dgm:bulletEnabled val="1"/>
        </dgm:presLayoutVars>
      </dgm:prSet>
      <dgm:spPr/>
    </dgm:pt>
  </dgm:ptLst>
  <dgm:cxnLst>
    <dgm:cxn modelId="{1082B115-BE24-47CA-B0CB-073B902CA0E4}" srcId="{861701F5-5F0D-4F12-A7B9-6078EDAA75C4}" destId="{86CF671F-A085-41D1-8D95-A853289D4351}" srcOrd="2" destOrd="0" parTransId="{FB918795-2985-4E9A-A1BE-DE8C1E7ADA6E}" sibTransId="{3A8919C3-A464-48F3-9682-A9086B66D66F}"/>
    <dgm:cxn modelId="{A9756C2D-C6DE-4FDA-B8EF-CAA0E2F6EDA3}" srcId="{73B04CEB-50BC-4B53-B933-78ADDFF8B770}" destId="{861701F5-5F0D-4F12-A7B9-6078EDAA75C4}" srcOrd="0" destOrd="0" parTransId="{0DE47072-5C83-46CE-BB8C-AC9394F14D6D}" sibTransId="{5636D406-2471-4BCA-8462-16446A4F75B7}"/>
    <dgm:cxn modelId="{F1E6A462-CA12-494B-8FBE-B942E99BC034}" type="presOf" srcId="{D01BB601-D272-4039-9B5A-4900FBF55CEB}" destId="{3AF0E292-95A4-4AE2-9EF9-215FE90DD2B5}" srcOrd="0" destOrd="3" presId="urn:microsoft.com/office/officeart/2005/8/layout/StepDownProcess"/>
    <dgm:cxn modelId="{B74A8751-DA22-4AC1-AF04-813C6154C613}" type="presOf" srcId="{48B48C57-B0DB-4048-B93A-855A4CD245C6}" destId="{3AF0E292-95A4-4AE2-9EF9-215FE90DD2B5}" srcOrd="0" destOrd="1" presId="urn:microsoft.com/office/officeart/2005/8/layout/StepDownProcess"/>
    <dgm:cxn modelId="{B5EAC057-68C6-4843-8911-6118726F3FF4}" type="presOf" srcId="{40FBC25D-67E0-42FD-B6F6-C424CF981496}" destId="{3AF0E292-95A4-4AE2-9EF9-215FE90DD2B5}" srcOrd="0" destOrd="0" presId="urn:microsoft.com/office/officeart/2005/8/layout/StepDownProcess"/>
    <dgm:cxn modelId="{2A330E78-BD26-4C95-B57B-BC9330937AB2}" type="presOf" srcId="{86CF671F-A085-41D1-8D95-A853289D4351}" destId="{3AF0E292-95A4-4AE2-9EF9-215FE90DD2B5}" srcOrd="0" destOrd="2" presId="urn:microsoft.com/office/officeart/2005/8/layout/StepDownProcess"/>
    <dgm:cxn modelId="{5B691683-D178-4181-84CF-9359A6451673}" srcId="{861701F5-5F0D-4F12-A7B9-6078EDAA75C4}" destId="{48B48C57-B0DB-4048-B93A-855A4CD245C6}" srcOrd="1" destOrd="0" parTransId="{68C9A73E-4D38-40A2-A66D-18E831AD8BAD}" sibTransId="{2FFB98BD-F8F7-4A26-AFCD-A00185C238FC}"/>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0" destOrd="0" parTransId="{85D58A7C-C94D-4A79-8603-581020A4AAD2}" sibTransId="{9D07E843-CA09-42DF-9CAB-B58BB595BF47}"/>
    <dgm:cxn modelId="{5A7C2BB1-E246-4770-8896-8ADF7505B4EF}" srcId="{861701F5-5F0D-4F12-A7B9-6078EDAA75C4}" destId="{D01BB601-D272-4039-9B5A-4900FBF55CEB}" srcOrd="3" destOrd="0" parTransId="{3E38B4AA-8A3C-470A-B744-F1EED647F27F}" sibTransId="{E6E924E3-67AF-496F-BA36-64A2F002710E}"/>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18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4: “</a:t>
          </a:r>
          <a:r>
            <a:rPr lang="en-GB" sz="1800" b="1" dirty="0">
              <a:solidFill>
                <a:srgbClr val="FFFFC5"/>
              </a:solidFill>
            </a:rPr>
            <a:t>Flight Number</a:t>
          </a:r>
          <a:r>
            <a:rPr lang="en-GB" sz="1800" b="1" dirty="0">
              <a:solidFill>
                <a:schemeClr val="accent2">
                  <a:lumMod val="20000"/>
                  <a:lumOff val="80000"/>
                </a:schemeClr>
              </a:solidFill>
            </a:rPr>
            <a:t>” &amp; “</a:t>
          </a:r>
          <a:r>
            <a:rPr lang="en-GB" sz="1800" b="1" dirty="0">
              <a:solidFill>
                <a:srgbClr val="FFFFC5"/>
              </a:solidFill>
            </a:rPr>
            <a:t>Orbit Type</a:t>
          </a:r>
          <a:r>
            <a:rPr lang="en-GB" sz="1800" b="1" dirty="0">
              <a:solidFill>
                <a:schemeClr val="accent2">
                  <a:lumMod val="20000"/>
                  <a:lumOff val="80000"/>
                </a:schemeClr>
              </a:solidFill>
            </a:rPr>
            <a:t>”</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48B48C57-B0DB-4048-B93A-855A4CD245C6}">
      <dgm:prSet phldrT="[Text]" custT="1"/>
      <dgm:spPr/>
      <dgm:t>
        <a:bodyPr/>
        <a:lstStyle/>
        <a:p>
          <a:pPr algn="l">
            <a:buNone/>
          </a:pPr>
          <a:r>
            <a:rPr lang="en-GB" sz="1800" b="1" dirty="0">
              <a:solidFill>
                <a:schemeClr val="accent2">
                  <a:lumMod val="20000"/>
                  <a:lumOff val="80000"/>
                </a:schemeClr>
              </a:solidFill>
            </a:rPr>
            <a:t>Task 5: “</a:t>
          </a:r>
          <a:r>
            <a:rPr lang="en-GB" sz="1800" b="1" dirty="0">
              <a:solidFill>
                <a:srgbClr val="FFFFC5"/>
              </a:solidFill>
            </a:rPr>
            <a:t>Payload Mass</a:t>
          </a:r>
          <a:r>
            <a:rPr lang="en-GB" sz="1800" b="1" dirty="0">
              <a:solidFill>
                <a:schemeClr val="accent2">
                  <a:lumMod val="20000"/>
                  <a:lumOff val="80000"/>
                </a:schemeClr>
              </a:solidFill>
            </a:rPr>
            <a:t>” &amp; “</a:t>
          </a:r>
          <a:r>
            <a:rPr lang="en-GB" sz="1800" b="1" dirty="0">
              <a:solidFill>
                <a:srgbClr val="FFFFC5"/>
              </a:solidFill>
            </a:rPr>
            <a:t>Orbit Type</a:t>
          </a:r>
          <a:r>
            <a:rPr lang="en-GB" sz="1800" b="1" dirty="0">
              <a:solidFill>
                <a:schemeClr val="accent2">
                  <a:lumMod val="20000"/>
                  <a:lumOff val="80000"/>
                </a:schemeClr>
              </a:solidFill>
            </a:rPr>
            <a:t>”</a:t>
          </a:r>
          <a:endParaRPr lang="en-GB" sz="1800" dirty="0"/>
        </a:p>
      </dgm:t>
    </dgm:pt>
    <dgm:pt modelId="{68C9A73E-4D38-40A2-A66D-18E831AD8BAD}" type="parTrans" cxnId="{5B691683-D178-4181-84CF-9359A6451673}">
      <dgm:prSet/>
      <dgm:spPr/>
      <dgm:t>
        <a:bodyPr/>
        <a:lstStyle/>
        <a:p>
          <a:endParaRPr lang="en-GB"/>
        </a:p>
      </dgm:t>
    </dgm:pt>
    <dgm:pt modelId="{2FFB98BD-F8F7-4A26-AFCD-A00185C238FC}" type="sibTrans" cxnId="{5B691683-D178-4181-84CF-9359A6451673}">
      <dgm:prSet/>
      <dgm:spPr/>
      <dgm:t>
        <a:bodyPr/>
        <a:lstStyle/>
        <a:p>
          <a:endParaRPr lang="en-GB"/>
        </a:p>
      </dgm:t>
    </dgm:pt>
    <dgm:pt modelId="{D01BB601-D272-4039-9B5A-4900FBF55CEB}">
      <dgm:prSet phldrT="[Text]" custT="1"/>
      <dgm:spPr/>
      <dgm:t>
        <a:bodyPr/>
        <a:lstStyle/>
        <a:p>
          <a:pPr algn="l">
            <a:buNone/>
          </a:pPr>
          <a:endParaRPr lang="en-GB" sz="1800" dirty="0"/>
        </a:p>
      </dgm:t>
    </dgm:pt>
    <dgm:pt modelId="{3E38B4AA-8A3C-470A-B744-F1EED647F27F}" type="parTrans" cxnId="{5A7C2BB1-E246-4770-8896-8ADF7505B4EF}">
      <dgm:prSet/>
      <dgm:spPr/>
      <dgm:t>
        <a:bodyPr/>
        <a:lstStyle/>
        <a:p>
          <a:endParaRPr lang="en-GB"/>
        </a:p>
      </dgm:t>
    </dgm:pt>
    <dgm:pt modelId="{E6E924E3-67AF-496F-BA36-64A2F002710E}" type="sibTrans" cxnId="{5A7C2BB1-E246-4770-8896-8ADF7505B4EF}">
      <dgm:prSet/>
      <dgm:spPr/>
      <dgm:t>
        <a:bodyPr/>
        <a:lstStyle/>
        <a:p>
          <a:endParaRPr lang="en-GB"/>
        </a:p>
      </dgm:t>
    </dgm:pt>
    <dgm:pt modelId="{ABF4F8A1-360E-49D8-BBC7-D85F92F3758A}">
      <dgm:prSet phldrT="[Text]" custT="1"/>
      <dgm:spPr/>
      <dgm:t>
        <a:bodyPr/>
        <a:lstStyle/>
        <a:p>
          <a:pPr algn="l">
            <a:buNone/>
          </a:pPr>
          <a:endParaRPr lang="en-GB" sz="1800" dirty="0"/>
        </a:p>
      </dgm:t>
    </dgm:pt>
    <dgm:pt modelId="{2705F0C1-357B-455C-ADAB-00B5C4E9651E}" type="parTrans" cxnId="{8F70D68C-2EAE-4591-B69D-30618349CE47}">
      <dgm:prSet/>
      <dgm:spPr/>
      <dgm:t>
        <a:bodyPr/>
        <a:lstStyle/>
        <a:p>
          <a:endParaRPr lang="en-GB"/>
        </a:p>
      </dgm:t>
    </dgm:pt>
    <dgm:pt modelId="{41028B0F-A131-4928-908E-24235886AD5E}" type="sibTrans" cxnId="{8F70D68C-2EAE-4591-B69D-30618349CE47}">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LinFactX="-62127" custLinFactNeighborX="-100000" custLinFactNeighborY="-17143">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NeighborX="33636" custLinFactNeighborY="-16074">
        <dgm:presLayoutVars>
          <dgm:chMax val="0"/>
          <dgm:chPref val="0"/>
          <dgm:bulletEnabled val="1"/>
        </dgm:presLayoutVars>
      </dgm:prSet>
      <dgm:spPr/>
    </dgm:pt>
  </dgm:ptLst>
  <dgm:cxnLst>
    <dgm:cxn modelId="{A9756C2D-C6DE-4FDA-B8EF-CAA0E2F6EDA3}" srcId="{73B04CEB-50BC-4B53-B933-78ADDFF8B770}" destId="{861701F5-5F0D-4F12-A7B9-6078EDAA75C4}" srcOrd="0" destOrd="0" parTransId="{0DE47072-5C83-46CE-BB8C-AC9394F14D6D}" sibTransId="{5636D406-2471-4BCA-8462-16446A4F75B7}"/>
    <dgm:cxn modelId="{9089B541-9AAF-4AAD-88BA-BAE46244BAC6}" type="presOf" srcId="{ABF4F8A1-360E-49D8-BBC7-D85F92F3758A}" destId="{3AF0E292-95A4-4AE2-9EF9-215FE90DD2B5}" srcOrd="0" destOrd="0" presId="urn:microsoft.com/office/officeart/2005/8/layout/StepDownProcess"/>
    <dgm:cxn modelId="{F1E6A462-CA12-494B-8FBE-B942E99BC034}" type="presOf" srcId="{D01BB601-D272-4039-9B5A-4900FBF55CEB}" destId="{3AF0E292-95A4-4AE2-9EF9-215FE90DD2B5}" srcOrd="0" destOrd="3" presId="urn:microsoft.com/office/officeart/2005/8/layout/StepDownProcess"/>
    <dgm:cxn modelId="{B74A8751-DA22-4AC1-AF04-813C6154C613}" type="presOf" srcId="{48B48C57-B0DB-4048-B93A-855A4CD245C6}" destId="{3AF0E292-95A4-4AE2-9EF9-215FE90DD2B5}" srcOrd="0" destOrd="2" presId="urn:microsoft.com/office/officeart/2005/8/layout/StepDownProcess"/>
    <dgm:cxn modelId="{B5EAC057-68C6-4843-8911-6118726F3FF4}" type="presOf" srcId="{40FBC25D-67E0-42FD-B6F6-C424CF981496}" destId="{3AF0E292-95A4-4AE2-9EF9-215FE90DD2B5}" srcOrd="0" destOrd="1" presId="urn:microsoft.com/office/officeart/2005/8/layout/StepDownProcess"/>
    <dgm:cxn modelId="{5B691683-D178-4181-84CF-9359A6451673}" srcId="{861701F5-5F0D-4F12-A7B9-6078EDAA75C4}" destId="{48B48C57-B0DB-4048-B93A-855A4CD245C6}" srcOrd="2" destOrd="0" parTransId="{68C9A73E-4D38-40A2-A66D-18E831AD8BAD}" sibTransId="{2FFB98BD-F8F7-4A26-AFCD-A00185C238FC}"/>
    <dgm:cxn modelId="{8F70D68C-2EAE-4591-B69D-30618349CE47}" srcId="{861701F5-5F0D-4F12-A7B9-6078EDAA75C4}" destId="{ABF4F8A1-360E-49D8-BBC7-D85F92F3758A}" srcOrd="0" destOrd="0" parTransId="{2705F0C1-357B-455C-ADAB-00B5C4E9651E}" sibTransId="{41028B0F-A131-4928-908E-24235886AD5E}"/>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1" destOrd="0" parTransId="{85D58A7C-C94D-4A79-8603-581020A4AAD2}" sibTransId="{9D07E843-CA09-42DF-9CAB-B58BB595BF47}"/>
    <dgm:cxn modelId="{5A7C2BB1-E246-4770-8896-8ADF7505B4EF}" srcId="{861701F5-5F0D-4F12-A7B9-6078EDAA75C4}" destId="{D01BB601-D272-4039-9B5A-4900FBF55CEB}" srcOrd="3" destOrd="0" parTransId="{3E38B4AA-8A3C-470A-B744-F1EED647F27F}" sibTransId="{E6E924E3-67AF-496F-BA36-64A2F002710E}"/>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18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6:  Launch </a:t>
          </a:r>
          <a:r>
            <a:rPr lang="en-GB" sz="1800" b="1" dirty="0" err="1">
              <a:solidFill>
                <a:schemeClr val="accent2">
                  <a:lumMod val="20000"/>
                  <a:lumOff val="80000"/>
                </a:schemeClr>
              </a:solidFill>
            </a:rPr>
            <a:t>Site“</a:t>
          </a:r>
          <a:r>
            <a:rPr lang="en-GB" sz="1800" b="1" dirty="0" err="1">
              <a:solidFill>
                <a:srgbClr val="FFFFC5"/>
              </a:solidFill>
            </a:rPr>
            <a:t>Yearly</a:t>
          </a:r>
          <a:r>
            <a:rPr lang="en-GB" sz="1800" b="1" dirty="0">
              <a:solidFill>
                <a:srgbClr val="FFFFC5"/>
              </a:solidFill>
            </a:rPr>
            <a:t> Trend</a:t>
          </a:r>
          <a:r>
            <a:rPr lang="en-GB" sz="1800" b="1" dirty="0">
              <a:solidFill>
                <a:schemeClr val="accent2">
                  <a:lumMod val="20000"/>
                  <a:lumOff val="80000"/>
                </a:schemeClr>
              </a:solidFill>
            </a:rPr>
            <a:t>”</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D01BB601-D272-4039-9B5A-4900FBF55CEB}">
      <dgm:prSet phldrT="[Text]" custT="1"/>
      <dgm:spPr/>
      <dgm:t>
        <a:bodyPr/>
        <a:lstStyle/>
        <a:p>
          <a:pPr algn="l">
            <a:buNone/>
          </a:pPr>
          <a:endParaRPr lang="en-GB" sz="1800" dirty="0"/>
        </a:p>
      </dgm:t>
    </dgm:pt>
    <dgm:pt modelId="{3E38B4AA-8A3C-470A-B744-F1EED647F27F}" type="parTrans" cxnId="{5A7C2BB1-E246-4770-8896-8ADF7505B4EF}">
      <dgm:prSet/>
      <dgm:spPr/>
      <dgm:t>
        <a:bodyPr/>
        <a:lstStyle/>
        <a:p>
          <a:endParaRPr lang="en-GB"/>
        </a:p>
      </dgm:t>
    </dgm:pt>
    <dgm:pt modelId="{E6E924E3-67AF-496F-BA36-64A2F002710E}" type="sibTrans" cxnId="{5A7C2BB1-E246-4770-8896-8ADF7505B4EF}">
      <dgm:prSet/>
      <dgm:spPr/>
      <dgm:t>
        <a:bodyPr/>
        <a:lstStyle/>
        <a:p>
          <a:endParaRPr lang="en-GB"/>
        </a:p>
      </dgm:t>
    </dgm:pt>
    <dgm:pt modelId="{ABF4F8A1-360E-49D8-BBC7-D85F92F3758A}">
      <dgm:prSet phldrT="[Text]" custT="1"/>
      <dgm:spPr/>
      <dgm:t>
        <a:bodyPr/>
        <a:lstStyle/>
        <a:p>
          <a:pPr algn="l">
            <a:buNone/>
          </a:pPr>
          <a:endParaRPr lang="en-GB" sz="1800" dirty="0"/>
        </a:p>
      </dgm:t>
    </dgm:pt>
    <dgm:pt modelId="{2705F0C1-357B-455C-ADAB-00B5C4E9651E}" type="parTrans" cxnId="{8F70D68C-2EAE-4591-B69D-30618349CE47}">
      <dgm:prSet/>
      <dgm:spPr/>
      <dgm:t>
        <a:bodyPr/>
        <a:lstStyle/>
        <a:p>
          <a:endParaRPr lang="en-GB"/>
        </a:p>
      </dgm:t>
    </dgm:pt>
    <dgm:pt modelId="{41028B0F-A131-4928-908E-24235886AD5E}" type="sibTrans" cxnId="{8F70D68C-2EAE-4591-B69D-30618349CE47}">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LinFactX="-62127" custLinFactNeighborX="-100000" custLinFactNeighborY="-17143">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NeighborX="33636" custLinFactNeighborY="-16074">
        <dgm:presLayoutVars>
          <dgm:chMax val="0"/>
          <dgm:chPref val="0"/>
          <dgm:bulletEnabled val="1"/>
        </dgm:presLayoutVars>
      </dgm:prSet>
      <dgm:spPr/>
    </dgm:pt>
  </dgm:ptLst>
  <dgm:cxnLst>
    <dgm:cxn modelId="{A9756C2D-C6DE-4FDA-B8EF-CAA0E2F6EDA3}" srcId="{73B04CEB-50BC-4B53-B933-78ADDFF8B770}" destId="{861701F5-5F0D-4F12-A7B9-6078EDAA75C4}" srcOrd="0" destOrd="0" parTransId="{0DE47072-5C83-46CE-BB8C-AC9394F14D6D}" sibTransId="{5636D406-2471-4BCA-8462-16446A4F75B7}"/>
    <dgm:cxn modelId="{9089B541-9AAF-4AAD-88BA-BAE46244BAC6}" type="presOf" srcId="{ABF4F8A1-360E-49D8-BBC7-D85F92F3758A}" destId="{3AF0E292-95A4-4AE2-9EF9-215FE90DD2B5}" srcOrd="0" destOrd="0" presId="urn:microsoft.com/office/officeart/2005/8/layout/StepDownProcess"/>
    <dgm:cxn modelId="{F1E6A462-CA12-494B-8FBE-B942E99BC034}" type="presOf" srcId="{D01BB601-D272-4039-9B5A-4900FBF55CEB}" destId="{3AF0E292-95A4-4AE2-9EF9-215FE90DD2B5}" srcOrd="0" destOrd="2" presId="urn:microsoft.com/office/officeart/2005/8/layout/StepDownProcess"/>
    <dgm:cxn modelId="{B5EAC057-68C6-4843-8911-6118726F3FF4}" type="presOf" srcId="{40FBC25D-67E0-42FD-B6F6-C424CF981496}" destId="{3AF0E292-95A4-4AE2-9EF9-215FE90DD2B5}" srcOrd="0" destOrd="1" presId="urn:microsoft.com/office/officeart/2005/8/layout/StepDownProcess"/>
    <dgm:cxn modelId="{8F70D68C-2EAE-4591-B69D-30618349CE47}" srcId="{861701F5-5F0D-4F12-A7B9-6078EDAA75C4}" destId="{ABF4F8A1-360E-49D8-BBC7-D85F92F3758A}" srcOrd="0" destOrd="0" parTransId="{2705F0C1-357B-455C-ADAB-00B5C4E9651E}" sibTransId="{41028B0F-A131-4928-908E-24235886AD5E}"/>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1" destOrd="0" parTransId="{85D58A7C-C94D-4A79-8603-581020A4AAD2}" sibTransId="{9D07E843-CA09-42DF-9CAB-B58BB595BF47}"/>
    <dgm:cxn modelId="{5A7C2BB1-E246-4770-8896-8ADF7505B4EF}" srcId="{861701F5-5F0D-4F12-A7B9-6078EDAA75C4}" destId="{D01BB601-D272-4039-9B5A-4900FBF55CEB}" srcOrd="2" destOrd="0" parTransId="{3E38B4AA-8A3C-470A-B744-F1EED647F27F}" sibTransId="{E6E924E3-67AF-496F-BA36-64A2F002710E}"/>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18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7:  Launch Site</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D01BB601-D272-4039-9B5A-4900FBF55CEB}">
      <dgm:prSet phldrT="[Text]" custT="1"/>
      <dgm:spPr/>
      <dgm:t>
        <a:bodyPr/>
        <a:lstStyle/>
        <a:p>
          <a:pPr algn="l">
            <a:buNone/>
          </a:pPr>
          <a:endParaRPr lang="en-GB" sz="1800" dirty="0"/>
        </a:p>
      </dgm:t>
    </dgm:pt>
    <dgm:pt modelId="{3E38B4AA-8A3C-470A-B744-F1EED647F27F}" type="parTrans" cxnId="{5A7C2BB1-E246-4770-8896-8ADF7505B4EF}">
      <dgm:prSet/>
      <dgm:spPr/>
      <dgm:t>
        <a:bodyPr/>
        <a:lstStyle/>
        <a:p>
          <a:endParaRPr lang="en-GB"/>
        </a:p>
      </dgm:t>
    </dgm:pt>
    <dgm:pt modelId="{E6E924E3-67AF-496F-BA36-64A2F002710E}" type="sibTrans" cxnId="{5A7C2BB1-E246-4770-8896-8ADF7505B4EF}">
      <dgm:prSet/>
      <dgm:spPr/>
      <dgm:t>
        <a:bodyPr/>
        <a:lstStyle/>
        <a:p>
          <a:endParaRPr lang="en-GB"/>
        </a:p>
      </dgm:t>
    </dgm:pt>
    <dgm:pt modelId="{ABF4F8A1-360E-49D8-BBC7-D85F92F3758A}">
      <dgm:prSet phldrT="[Text]" custT="1"/>
      <dgm:spPr/>
      <dgm:t>
        <a:bodyPr/>
        <a:lstStyle/>
        <a:p>
          <a:pPr algn="l">
            <a:buNone/>
          </a:pPr>
          <a:endParaRPr lang="en-GB" sz="1800" dirty="0"/>
        </a:p>
      </dgm:t>
    </dgm:pt>
    <dgm:pt modelId="{2705F0C1-357B-455C-ADAB-00B5C4E9651E}" type="parTrans" cxnId="{8F70D68C-2EAE-4591-B69D-30618349CE47}">
      <dgm:prSet/>
      <dgm:spPr/>
      <dgm:t>
        <a:bodyPr/>
        <a:lstStyle/>
        <a:p>
          <a:endParaRPr lang="en-GB"/>
        </a:p>
      </dgm:t>
    </dgm:pt>
    <dgm:pt modelId="{41028B0F-A131-4928-908E-24235886AD5E}" type="sibTrans" cxnId="{8F70D68C-2EAE-4591-B69D-30618349CE47}">
      <dgm:prSet/>
      <dgm:spPr/>
      <dgm:t>
        <a:bodyPr/>
        <a:lstStyle/>
        <a:p>
          <a:endParaRPr lang="en-GB"/>
        </a:p>
      </dgm:t>
    </dgm:pt>
    <dgm:pt modelId="{DDE8097D-FB29-4254-BB01-D31BA28A90A1}">
      <dgm:prSet phldrT="[Text]" custT="1"/>
      <dgm:spPr/>
      <dgm:t>
        <a:bodyPr/>
        <a:lstStyle/>
        <a:p>
          <a:pPr algn="l">
            <a:buNone/>
          </a:pPr>
          <a:r>
            <a:rPr lang="en-GB" sz="1800" b="1" dirty="0">
              <a:solidFill>
                <a:schemeClr val="accent2">
                  <a:lumMod val="20000"/>
                  <a:lumOff val="80000"/>
                </a:schemeClr>
              </a:solidFill>
            </a:rPr>
            <a:t>“</a:t>
          </a:r>
          <a:r>
            <a:rPr lang="en-GB" sz="1800" b="1" dirty="0">
              <a:solidFill>
                <a:srgbClr val="FFFFC5"/>
              </a:solidFill>
            </a:rPr>
            <a:t>One Hot Coding</a:t>
          </a:r>
          <a:r>
            <a:rPr lang="en-GB" sz="1800" b="1" dirty="0">
              <a:solidFill>
                <a:schemeClr val="accent2">
                  <a:lumMod val="20000"/>
                  <a:lumOff val="80000"/>
                </a:schemeClr>
              </a:solidFill>
            </a:rPr>
            <a:t>”</a:t>
          </a:r>
          <a:endParaRPr lang="en-GB" sz="1800" dirty="0"/>
        </a:p>
      </dgm:t>
    </dgm:pt>
    <dgm:pt modelId="{98FC9312-97D7-4261-84AB-5CCF8D3BE552}" type="parTrans" cxnId="{237CF55D-FFCF-4DD4-9B7D-6F51F1D2797A}">
      <dgm:prSet/>
      <dgm:spPr/>
      <dgm:t>
        <a:bodyPr/>
        <a:lstStyle/>
        <a:p>
          <a:endParaRPr lang="en-GB"/>
        </a:p>
      </dgm:t>
    </dgm:pt>
    <dgm:pt modelId="{2AA409DC-932F-4DD5-931E-EE54DB35E58D}" type="sibTrans" cxnId="{237CF55D-FFCF-4DD4-9B7D-6F51F1D2797A}">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ScaleX="245450" custLinFactY="-200000" custLinFactNeighborX="55151" custLinFactNeighborY="-206778">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Y="-166349" custLinFactNeighborX="14270" custLinFactNeighborY="-200000">
        <dgm:presLayoutVars>
          <dgm:chMax val="0"/>
          <dgm:chPref val="0"/>
          <dgm:bulletEnabled val="1"/>
        </dgm:presLayoutVars>
      </dgm:prSet>
      <dgm:spPr/>
    </dgm:pt>
  </dgm:ptLst>
  <dgm:cxnLst>
    <dgm:cxn modelId="{A9756C2D-C6DE-4FDA-B8EF-CAA0E2F6EDA3}" srcId="{73B04CEB-50BC-4B53-B933-78ADDFF8B770}" destId="{861701F5-5F0D-4F12-A7B9-6078EDAA75C4}" srcOrd="0" destOrd="0" parTransId="{0DE47072-5C83-46CE-BB8C-AC9394F14D6D}" sibTransId="{5636D406-2471-4BCA-8462-16446A4F75B7}"/>
    <dgm:cxn modelId="{003FEF33-EDFB-4577-8F01-AC0337EFF0C2}" type="presOf" srcId="{DDE8097D-FB29-4254-BB01-D31BA28A90A1}" destId="{3AF0E292-95A4-4AE2-9EF9-215FE90DD2B5}" srcOrd="0" destOrd="2" presId="urn:microsoft.com/office/officeart/2005/8/layout/StepDownProcess"/>
    <dgm:cxn modelId="{237CF55D-FFCF-4DD4-9B7D-6F51F1D2797A}" srcId="{861701F5-5F0D-4F12-A7B9-6078EDAA75C4}" destId="{DDE8097D-FB29-4254-BB01-D31BA28A90A1}" srcOrd="2" destOrd="0" parTransId="{98FC9312-97D7-4261-84AB-5CCF8D3BE552}" sibTransId="{2AA409DC-932F-4DD5-931E-EE54DB35E58D}"/>
    <dgm:cxn modelId="{9089B541-9AAF-4AAD-88BA-BAE46244BAC6}" type="presOf" srcId="{ABF4F8A1-360E-49D8-BBC7-D85F92F3758A}" destId="{3AF0E292-95A4-4AE2-9EF9-215FE90DD2B5}" srcOrd="0" destOrd="0" presId="urn:microsoft.com/office/officeart/2005/8/layout/StepDownProcess"/>
    <dgm:cxn modelId="{F1E6A462-CA12-494B-8FBE-B942E99BC034}" type="presOf" srcId="{D01BB601-D272-4039-9B5A-4900FBF55CEB}" destId="{3AF0E292-95A4-4AE2-9EF9-215FE90DD2B5}" srcOrd="0" destOrd="3" presId="urn:microsoft.com/office/officeart/2005/8/layout/StepDownProcess"/>
    <dgm:cxn modelId="{B5EAC057-68C6-4843-8911-6118726F3FF4}" type="presOf" srcId="{40FBC25D-67E0-42FD-B6F6-C424CF981496}" destId="{3AF0E292-95A4-4AE2-9EF9-215FE90DD2B5}" srcOrd="0" destOrd="1" presId="urn:microsoft.com/office/officeart/2005/8/layout/StepDownProcess"/>
    <dgm:cxn modelId="{8F70D68C-2EAE-4591-B69D-30618349CE47}" srcId="{861701F5-5F0D-4F12-A7B9-6078EDAA75C4}" destId="{ABF4F8A1-360E-49D8-BBC7-D85F92F3758A}" srcOrd="0" destOrd="0" parTransId="{2705F0C1-357B-455C-ADAB-00B5C4E9651E}" sibTransId="{41028B0F-A131-4928-908E-24235886AD5E}"/>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1" destOrd="0" parTransId="{85D58A7C-C94D-4A79-8603-581020A4AAD2}" sibTransId="{9D07E843-CA09-42DF-9CAB-B58BB595BF47}"/>
    <dgm:cxn modelId="{5A7C2BB1-E246-4770-8896-8ADF7505B4EF}" srcId="{861701F5-5F0D-4F12-A7B9-6078EDAA75C4}" destId="{D01BB601-D272-4039-9B5A-4900FBF55CEB}" srcOrd="3" destOrd="0" parTransId="{3E38B4AA-8A3C-470A-B744-F1EED647F27F}" sibTransId="{E6E924E3-67AF-496F-BA36-64A2F002710E}"/>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861701F5-5F0D-4F12-A7B9-6078EDAA75C4}">
      <dgm:prSet phldrT="[Text]" custT="1"/>
      <dgm:spPr>
        <a:solidFill>
          <a:srgbClr val="D40AA8"/>
        </a:solidFill>
        <a:ln>
          <a:solidFill>
            <a:srgbClr val="FFFFFF"/>
          </a:solidFill>
        </a:ln>
      </dgm:spPr>
      <dgm:t>
        <a:bodyPr/>
        <a:lstStyle/>
        <a:p>
          <a:pPr algn="ctr"/>
          <a:r>
            <a:rPr lang="en-GB" sz="1800" b="1" dirty="0"/>
            <a:t>Tasks</a:t>
          </a:r>
        </a:p>
      </dgm:t>
    </dgm:pt>
    <dgm:pt modelId="{0DE47072-5C83-46CE-BB8C-AC9394F14D6D}" type="parTrans" cxnId="{A9756C2D-C6DE-4FDA-B8EF-CAA0E2F6EDA3}">
      <dgm:prSet/>
      <dgm:spPr/>
      <dgm:t>
        <a:bodyPr/>
        <a:lstStyle/>
        <a:p>
          <a:pPr algn="ctr"/>
          <a:endParaRPr lang="en-GB"/>
        </a:p>
      </dgm:t>
    </dgm:pt>
    <dgm:pt modelId="{5636D406-2471-4BCA-8462-16446A4F75B7}" type="sibTrans" cxnId="{A9756C2D-C6DE-4FDA-B8EF-CAA0E2F6EDA3}">
      <dgm:prSet/>
      <dgm:spPr/>
      <dgm:t>
        <a:bodyPr/>
        <a:lstStyle/>
        <a:p>
          <a:pPr algn="ctr"/>
          <a:endParaRPr lang="en-GB"/>
        </a:p>
      </dgm:t>
    </dgm:pt>
    <dgm:pt modelId="{40FBC25D-67E0-42FD-B6F6-C424CF981496}">
      <dgm:prSet phldrT="[Text]" custT="1"/>
      <dgm:spPr/>
      <dgm:t>
        <a:bodyPr/>
        <a:lstStyle/>
        <a:p>
          <a:pPr algn="l">
            <a:buNone/>
          </a:pPr>
          <a:r>
            <a:rPr lang="en-GB" sz="1800" b="1" dirty="0">
              <a:solidFill>
                <a:schemeClr val="accent2">
                  <a:lumMod val="20000"/>
                  <a:lumOff val="80000"/>
                </a:schemeClr>
              </a:solidFill>
            </a:rPr>
            <a:t>Task 8: “</a:t>
          </a:r>
          <a:r>
            <a:rPr lang="en-GB" sz="1800" b="1" dirty="0">
              <a:solidFill>
                <a:srgbClr val="FFFFC5"/>
              </a:solidFill>
            </a:rPr>
            <a:t>One Hot Coding</a:t>
          </a:r>
          <a:r>
            <a:rPr lang="en-GB" sz="1800" b="1" dirty="0">
              <a:solidFill>
                <a:schemeClr val="accent2">
                  <a:lumMod val="20000"/>
                  <a:lumOff val="80000"/>
                </a:schemeClr>
              </a:solidFill>
            </a:rPr>
            <a:t>” Results</a:t>
          </a:r>
          <a:endParaRPr lang="en-GB" sz="1800" dirty="0"/>
        </a:p>
      </dgm:t>
    </dgm:pt>
    <dgm:pt modelId="{85D58A7C-C94D-4A79-8603-581020A4AAD2}" type="parTrans" cxnId="{C38182A5-F8E9-4DE8-9923-EECC510234D2}">
      <dgm:prSet/>
      <dgm:spPr/>
      <dgm:t>
        <a:bodyPr/>
        <a:lstStyle/>
        <a:p>
          <a:pPr algn="ctr"/>
          <a:endParaRPr lang="en-GB"/>
        </a:p>
      </dgm:t>
    </dgm:pt>
    <dgm:pt modelId="{9D07E843-CA09-42DF-9CAB-B58BB595BF47}" type="sibTrans" cxnId="{C38182A5-F8E9-4DE8-9923-EECC510234D2}">
      <dgm:prSet/>
      <dgm:spPr/>
      <dgm:t>
        <a:bodyPr/>
        <a:lstStyle/>
        <a:p>
          <a:pPr algn="ctr"/>
          <a:endParaRPr lang="en-GB"/>
        </a:p>
      </dgm:t>
    </dgm:pt>
    <dgm:pt modelId="{D01BB601-D272-4039-9B5A-4900FBF55CEB}">
      <dgm:prSet phldrT="[Text]" custT="1"/>
      <dgm:spPr/>
      <dgm:t>
        <a:bodyPr/>
        <a:lstStyle/>
        <a:p>
          <a:pPr algn="l">
            <a:buNone/>
          </a:pPr>
          <a:endParaRPr lang="en-GB" sz="1800" dirty="0"/>
        </a:p>
      </dgm:t>
    </dgm:pt>
    <dgm:pt modelId="{3E38B4AA-8A3C-470A-B744-F1EED647F27F}" type="parTrans" cxnId="{5A7C2BB1-E246-4770-8896-8ADF7505B4EF}">
      <dgm:prSet/>
      <dgm:spPr/>
      <dgm:t>
        <a:bodyPr/>
        <a:lstStyle/>
        <a:p>
          <a:endParaRPr lang="en-GB"/>
        </a:p>
      </dgm:t>
    </dgm:pt>
    <dgm:pt modelId="{E6E924E3-67AF-496F-BA36-64A2F002710E}" type="sibTrans" cxnId="{5A7C2BB1-E246-4770-8896-8ADF7505B4EF}">
      <dgm:prSet/>
      <dgm:spPr/>
      <dgm:t>
        <a:bodyPr/>
        <a:lstStyle/>
        <a:p>
          <a:endParaRPr lang="en-GB"/>
        </a:p>
      </dgm:t>
    </dgm:pt>
    <dgm:pt modelId="{ABF4F8A1-360E-49D8-BBC7-D85F92F3758A}">
      <dgm:prSet phldrT="[Text]" custT="1"/>
      <dgm:spPr/>
      <dgm:t>
        <a:bodyPr/>
        <a:lstStyle/>
        <a:p>
          <a:pPr algn="l">
            <a:buNone/>
          </a:pPr>
          <a:endParaRPr lang="en-GB" sz="1800" dirty="0"/>
        </a:p>
      </dgm:t>
    </dgm:pt>
    <dgm:pt modelId="{2705F0C1-357B-455C-ADAB-00B5C4E9651E}" type="parTrans" cxnId="{8F70D68C-2EAE-4591-B69D-30618349CE47}">
      <dgm:prSet/>
      <dgm:spPr/>
      <dgm:t>
        <a:bodyPr/>
        <a:lstStyle/>
        <a:p>
          <a:endParaRPr lang="en-GB"/>
        </a:p>
      </dgm:t>
    </dgm:pt>
    <dgm:pt modelId="{41028B0F-A131-4928-908E-24235886AD5E}" type="sibTrans" cxnId="{8F70D68C-2EAE-4591-B69D-30618349CE47}">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0" presStyleCnt="1" custScaleX="245450" custLinFactY="-200000" custLinFactNeighborX="55151" custLinFactNeighborY="-206778">
        <dgm:presLayoutVars>
          <dgm:chMax val="1"/>
          <dgm:chPref val="1"/>
          <dgm:bulletEnabled val="1"/>
        </dgm:presLayoutVars>
      </dgm:prSet>
      <dgm:spPr/>
    </dgm:pt>
    <dgm:pt modelId="{3AF0E292-95A4-4AE2-9EF9-215FE90DD2B5}" type="pres">
      <dgm:prSet presAssocID="{861701F5-5F0D-4F12-A7B9-6078EDAA75C4}" presName="FinalChildText" presStyleLbl="revTx" presStyleIdx="0" presStyleCnt="1" custScaleX="582094" custLinFactY="-166349" custLinFactNeighborX="14270" custLinFactNeighborY="-200000">
        <dgm:presLayoutVars>
          <dgm:chMax val="0"/>
          <dgm:chPref val="0"/>
          <dgm:bulletEnabled val="1"/>
        </dgm:presLayoutVars>
      </dgm:prSet>
      <dgm:spPr/>
    </dgm:pt>
  </dgm:ptLst>
  <dgm:cxnLst>
    <dgm:cxn modelId="{A9756C2D-C6DE-4FDA-B8EF-CAA0E2F6EDA3}" srcId="{73B04CEB-50BC-4B53-B933-78ADDFF8B770}" destId="{861701F5-5F0D-4F12-A7B9-6078EDAA75C4}" srcOrd="0" destOrd="0" parTransId="{0DE47072-5C83-46CE-BB8C-AC9394F14D6D}" sibTransId="{5636D406-2471-4BCA-8462-16446A4F75B7}"/>
    <dgm:cxn modelId="{9089B541-9AAF-4AAD-88BA-BAE46244BAC6}" type="presOf" srcId="{ABF4F8A1-360E-49D8-BBC7-D85F92F3758A}" destId="{3AF0E292-95A4-4AE2-9EF9-215FE90DD2B5}" srcOrd="0" destOrd="0" presId="urn:microsoft.com/office/officeart/2005/8/layout/StepDownProcess"/>
    <dgm:cxn modelId="{F1E6A462-CA12-494B-8FBE-B942E99BC034}" type="presOf" srcId="{D01BB601-D272-4039-9B5A-4900FBF55CEB}" destId="{3AF0E292-95A4-4AE2-9EF9-215FE90DD2B5}" srcOrd="0" destOrd="2" presId="urn:microsoft.com/office/officeart/2005/8/layout/StepDownProcess"/>
    <dgm:cxn modelId="{B5EAC057-68C6-4843-8911-6118726F3FF4}" type="presOf" srcId="{40FBC25D-67E0-42FD-B6F6-C424CF981496}" destId="{3AF0E292-95A4-4AE2-9EF9-215FE90DD2B5}" srcOrd="0" destOrd="1" presId="urn:microsoft.com/office/officeart/2005/8/layout/StepDownProcess"/>
    <dgm:cxn modelId="{8F70D68C-2EAE-4591-B69D-30618349CE47}" srcId="{861701F5-5F0D-4F12-A7B9-6078EDAA75C4}" destId="{ABF4F8A1-360E-49D8-BBC7-D85F92F3758A}" srcOrd="0" destOrd="0" parTransId="{2705F0C1-357B-455C-ADAB-00B5C4E9651E}" sibTransId="{41028B0F-A131-4928-908E-24235886AD5E}"/>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1" destOrd="0" parTransId="{85D58A7C-C94D-4A79-8603-581020A4AAD2}" sibTransId="{9D07E843-CA09-42DF-9CAB-B58BB595BF47}"/>
    <dgm:cxn modelId="{5A7C2BB1-E246-4770-8896-8ADF7505B4EF}" srcId="{861701F5-5F0D-4F12-A7B9-6078EDAA75C4}" destId="{D01BB601-D272-4039-9B5A-4900FBF55CEB}" srcOrd="2" destOrd="0" parTransId="{3E38B4AA-8A3C-470A-B744-F1EED647F27F}" sibTransId="{E6E924E3-67AF-496F-BA36-64A2F002710E}"/>
    <dgm:cxn modelId="{A457DCF5-E418-44EA-AB3A-7E395CEE481A}" type="presOf" srcId="{73B04CEB-50BC-4B53-B933-78ADDFF8B770}" destId="{DCB2AB2F-23B8-4661-8FD1-86FD8707985A}" srcOrd="0" destOrd="0" presId="urn:microsoft.com/office/officeart/2005/8/layout/StepDownProcess"/>
    <dgm:cxn modelId="{13E5422C-9DEF-42CE-8263-1BFF169275F8}" type="presParOf" srcId="{DCB2AB2F-23B8-4661-8FD1-86FD8707985A}" destId="{3C11EEB5-8103-4397-9971-6061BB6305F1}" srcOrd="0"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B04CEB-50BC-4B53-B933-78ADDFF8B770}"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GB"/>
        </a:p>
      </dgm:t>
    </dgm:pt>
    <dgm:pt modelId="{AE6FDA72-6A3C-4AD2-87D1-958FFC755D73}">
      <dgm:prSet phldrT="[Text]" custT="1"/>
      <dgm:spPr/>
      <dgm:t>
        <a:bodyPr/>
        <a:lstStyle/>
        <a:p>
          <a:r>
            <a:rPr lang="en-GB" sz="2800" b="1" dirty="0"/>
            <a:t>Bonus Task</a:t>
          </a:r>
        </a:p>
      </dgm:t>
    </dgm:pt>
    <dgm:pt modelId="{3C6F382F-1DFF-49A0-ADDB-33DF8DCE2579}" type="parTrans" cxnId="{B70613F1-EF33-4381-B886-4D7FE59DF6CF}">
      <dgm:prSet/>
      <dgm:spPr/>
      <dgm:t>
        <a:bodyPr/>
        <a:lstStyle/>
        <a:p>
          <a:endParaRPr lang="en-GB"/>
        </a:p>
      </dgm:t>
    </dgm:pt>
    <dgm:pt modelId="{0B131AE0-F845-40D0-AEB2-5BED204FB95E}" type="sibTrans" cxnId="{B70613F1-EF33-4381-B886-4D7FE59DF6CF}">
      <dgm:prSet/>
      <dgm:spPr/>
      <dgm:t>
        <a:bodyPr/>
        <a:lstStyle/>
        <a:p>
          <a:endParaRPr lang="en-GB"/>
        </a:p>
      </dgm:t>
    </dgm:pt>
    <dgm:pt modelId="{67146D0A-E582-49BD-B8D3-ADFF9609CC8D}">
      <dgm:prSet phldrT="[Text]" custT="1"/>
      <dgm:spPr/>
      <dgm:t>
        <a:bodyPr/>
        <a:lstStyle/>
        <a:p>
          <a:pPr>
            <a:buNone/>
          </a:pPr>
          <a:r>
            <a:rPr lang="en-GB" sz="2000" b="1" dirty="0">
              <a:solidFill>
                <a:schemeClr val="accent1">
                  <a:lumMod val="20000"/>
                  <a:lumOff val="80000"/>
                </a:schemeClr>
              </a:solidFill>
            </a:rPr>
            <a:t>Local SQL Database Creation from csv</a:t>
          </a:r>
        </a:p>
      </dgm:t>
    </dgm:pt>
    <dgm:pt modelId="{FF6D752F-E258-4C21-8D5A-1E535FB6F372}" type="parTrans" cxnId="{3F65908B-7041-48EF-A322-1FFC29B0122F}">
      <dgm:prSet/>
      <dgm:spPr/>
      <dgm:t>
        <a:bodyPr/>
        <a:lstStyle/>
        <a:p>
          <a:endParaRPr lang="en-GB"/>
        </a:p>
      </dgm:t>
    </dgm:pt>
    <dgm:pt modelId="{E7AB1990-03E2-400E-ABE8-BEC8F13C08BF}" type="sibTrans" cxnId="{3F65908B-7041-48EF-A322-1FFC29B0122F}">
      <dgm:prSet/>
      <dgm:spPr/>
      <dgm:t>
        <a:bodyPr/>
        <a:lstStyle/>
        <a:p>
          <a:endParaRPr lang="en-GB"/>
        </a:p>
      </dgm:t>
    </dgm:pt>
    <dgm:pt modelId="{861701F5-5F0D-4F12-A7B9-6078EDAA75C4}">
      <dgm:prSet phldrT="[Text]" custT="1"/>
      <dgm:spPr/>
      <dgm:t>
        <a:bodyPr/>
        <a:lstStyle/>
        <a:p>
          <a:r>
            <a:rPr lang="en-GB" sz="2800" b="1" dirty="0"/>
            <a:t>Tasks</a:t>
          </a:r>
        </a:p>
      </dgm:t>
    </dgm:pt>
    <dgm:pt modelId="{0DE47072-5C83-46CE-BB8C-AC9394F14D6D}" type="parTrans" cxnId="{A9756C2D-C6DE-4FDA-B8EF-CAA0E2F6EDA3}">
      <dgm:prSet/>
      <dgm:spPr/>
      <dgm:t>
        <a:bodyPr/>
        <a:lstStyle/>
        <a:p>
          <a:endParaRPr lang="en-GB"/>
        </a:p>
      </dgm:t>
    </dgm:pt>
    <dgm:pt modelId="{5636D406-2471-4BCA-8462-16446A4F75B7}" type="sibTrans" cxnId="{A9756C2D-C6DE-4FDA-B8EF-CAA0E2F6EDA3}">
      <dgm:prSet/>
      <dgm:spPr/>
      <dgm:t>
        <a:bodyPr/>
        <a:lstStyle/>
        <a:p>
          <a:endParaRPr lang="en-GB"/>
        </a:p>
      </dgm:t>
    </dgm:pt>
    <dgm:pt modelId="{40FBC25D-67E0-42FD-B6F6-C424CF981496}">
      <dgm:prSet phldrT="[Text]" custT="1"/>
      <dgm:spPr/>
      <dgm:t>
        <a:bodyPr/>
        <a:lstStyle/>
        <a:p>
          <a:pPr>
            <a:buNone/>
          </a:pPr>
          <a:r>
            <a:rPr lang="en-GB" sz="2000" b="1" dirty="0">
              <a:solidFill>
                <a:schemeClr val="accent2">
                  <a:lumMod val="20000"/>
                  <a:lumOff val="80000"/>
                </a:schemeClr>
              </a:solidFill>
            </a:rPr>
            <a:t>Task 1: Unique Launch Sites</a:t>
          </a:r>
          <a:endParaRPr lang="en-GB" sz="1400" dirty="0"/>
        </a:p>
      </dgm:t>
    </dgm:pt>
    <dgm:pt modelId="{85D58A7C-C94D-4A79-8603-581020A4AAD2}" type="parTrans" cxnId="{C38182A5-F8E9-4DE8-9923-EECC510234D2}">
      <dgm:prSet/>
      <dgm:spPr/>
      <dgm:t>
        <a:bodyPr/>
        <a:lstStyle/>
        <a:p>
          <a:endParaRPr lang="en-GB"/>
        </a:p>
      </dgm:t>
    </dgm:pt>
    <dgm:pt modelId="{9D07E843-CA09-42DF-9CAB-B58BB595BF47}" type="sibTrans" cxnId="{C38182A5-F8E9-4DE8-9923-EECC510234D2}">
      <dgm:prSet/>
      <dgm:spPr/>
      <dgm:t>
        <a:bodyPr/>
        <a:lstStyle/>
        <a:p>
          <a:endParaRPr lang="en-GB"/>
        </a:p>
      </dgm:t>
    </dgm:pt>
    <dgm:pt modelId="{FE6D93FF-BCE1-4A1C-A53B-7DA5CD089184}">
      <dgm:prSet phldrT="[Text]" custT="1"/>
      <dgm:spPr/>
      <dgm:t>
        <a:bodyPr/>
        <a:lstStyle/>
        <a:p>
          <a:pPr>
            <a:buNone/>
          </a:pPr>
          <a:r>
            <a:rPr lang="en-GB" sz="2000" b="1" dirty="0">
              <a:solidFill>
                <a:schemeClr val="accent2">
                  <a:lumMod val="20000"/>
                  <a:lumOff val="80000"/>
                </a:schemeClr>
              </a:solidFill>
            </a:rPr>
            <a:t>Task 2: Records of Launch Sites Like ‘CCA’</a:t>
          </a:r>
          <a:endParaRPr lang="en-GB" sz="1400" dirty="0"/>
        </a:p>
      </dgm:t>
    </dgm:pt>
    <dgm:pt modelId="{70D3507B-8C07-4C2D-85B9-3A517B651F78}" type="parTrans" cxnId="{597E8F03-EC9F-4795-B3D6-7E03AEB0630B}">
      <dgm:prSet/>
      <dgm:spPr/>
      <dgm:t>
        <a:bodyPr/>
        <a:lstStyle/>
        <a:p>
          <a:endParaRPr lang="en-GB"/>
        </a:p>
      </dgm:t>
    </dgm:pt>
    <dgm:pt modelId="{434AA490-3C00-43B9-8B74-E57D7D7DD185}" type="sibTrans" cxnId="{597E8F03-EC9F-4795-B3D6-7E03AEB0630B}">
      <dgm:prSet/>
      <dgm:spPr/>
      <dgm:t>
        <a:bodyPr/>
        <a:lstStyle/>
        <a:p>
          <a:endParaRPr lang="en-GB"/>
        </a:p>
      </dgm:t>
    </dgm:pt>
    <dgm:pt modelId="{DCB2AB2F-23B8-4661-8FD1-86FD8707985A}" type="pres">
      <dgm:prSet presAssocID="{73B04CEB-50BC-4B53-B933-78ADDFF8B770}" presName="rootnode" presStyleCnt="0">
        <dgm:presLayoutVars>
          <dgm:chMax/>
          <dgm:chPref/>
          <dgm:dir/>
          <dgm:animLvl val="lvl"/>
        </dgm:presLayoutVars>
      </dgm:prSet>
      <dgm:spPr/>
    </dgm:pt>
    <dgm:pt modelId="{80F5C6D3-E3E6-4413-9242-772E45B424C4}" type="pres">
      <dgm:prSet presAssocID="{AE6FDA72-6A3C-4AD2-87D1-958FFC755D73}" presName="composite" presStyleCnt="0"/>
      <dgm:spPr/>
    </dgm:pt>
    <dgm:pt modelId="{E12307A9-EF2A-468D-AE3D-BD44DAF4B8AD}" type="pres">
      <dgm:prSet presAssocID="{AE6FDA72-6A3C-4AD2-87D1-958FFC755D73}" presName="bentUpArrow1" presStyleLbl="alignImgPlace1" presStyleIdx="0" presStyleCnt="1" custScaleX="48748" custScaleY="65909" custLinFactNeighborX="-31562" custLinFactNeighborY="-21613"/>
      <dgm:spPr/>
    </dgm:pt>
    <dgm:pt modelId="{C81F8448-BFFA-4303-9FED-D06E0E8D8971}" type="pres">
      <dgm:prSet presAssocID="{AE6FDA72-6A3C-4AD2-87D1-958FFC755D73}" presName="ParentText" presStyleLbl="node1" presStyleIdx="0" presStyleCnt="2" custLinFactX="-100000" custLinFactNeighborX="-108342" custLinFactNeighborY="-3134">
        <dgm:presLayoutVars>
          <dgm:chMax val="1"/>
          <dgm:chPref val="1"/>
          <dgm:bulletEnabled val="1"/>
        </dgm:presLayoutVars>
      </dgm:prSet>
      <dgm:spPr/>
    </dgm:pt>
    <dgm:pt modelId="{96452A82-BEF0-41FD-A4E7-554204284DC7}" type="pres">
      <dgm:prSet presAssocID="{AE6FDA72-6A3C-4AD2-87D1-958FFC755D73}" presName="ChildText" presStyleLbl="revTx" presStyleIdx="0" presStyleCnt="2" custScaleX="425410" custLinFactX="6590" custLinFactNeighborX="100000" custLinFactNeighborY="1627">
        <dgm:presLayoutVars>
          <dgm:chMax val="0"/>
          <dgm:chPref val="0"/>
          <dgm:bulletEnabled val="1"/>
        </dgm:presLayoutVars>
      </dgm:prSet>
      <dgm:spPr/>
    </dgm:pt>
    <dgm:pt modelId="{D0008905-9906-4A98-80DA-7DDA491C9DA5}" type="pres">
      <dgm:prSet presAssocID="{0B131AE0-F845-40D0-AEB2-5BED204FB95E}" presName="sibTrans" presStyleCnt="0"/>
      <dgm:spPr/>
    </dgm:pt>
    <dgm:pt modelId="{3C11EEB5-8103-4397-9971-6061BB6305F1}" type="pres">
      <dgm:prSet presAssocID="{861701F5-5F0D-4F12-A7B9-6078EDAA75C4}" presName="composite" presStyleCnt="0"/>
      <dgm:spPr/>
    </dgm:pt>
    <dgm:pt modelId="{4AB53235-3EAA-4298-9ADB-CA03DE885AAD}" type="pres">
      <dgm:prSet presAssocID="{861701F5-5F0D-4F12-A7B9-6078EDAA75C4}" presName="ParentText" presStyleLbl="node1" presStyleIdx="1" presStyleCnt="2" custLinFactX="-1372" custLinFactNeighborX="-100000" custLinFactNeighborY="-14115">
        <dgm:presLayoutVars>
          <dgm:chMax val="1"/>
          <dgm:chPref val="1"/>
          <dgm:bulletEnabled val="1"/>
        </dgm:presLayoutVars>
      </dgm:prSet>
      <dgm:spPr/>
    </dgm:pt>
    <dgm:pt modelId="{3AF0E292-95A4-4AE2-9EF9-215FE90DD2B5}" type="pres">
      <dgm:prSet presAssocID="{861701F5-5F0D-4F12-A7B9-6078EDAA75C4}" presName="FinalChildText" presStyleLbl="revTx" presStyleIdx="1" presStyleCnt="2" custScaleX="447068" custLinFactNeighborX="40435" custLinFactNeighborY="-11476">
        <dgm:presLayoutVars>
          <dgm:chMax val="0"/>
          <dgm:chPref val="0"/>
          <dgm:bulletEnabled val="1"/>
        </dgm:presLayoutVars>
      </dgm:prSet>
      <dgm:spPr/>
    </dgm:pt>
  </dgm:ptLst>
  <dgm:cxnLst>
    <dgm:cxn modelId="{597E8F03-EC9F-4795-B3D6-7E03AEB0630B}" srcId="{861701F5-5F0D-4F12-A7B9-6078EDAA75C4}" destId="{FE6D93FF-BCE1-4A1C-A53B-7DA5CD089184}" srcOrd="1" destOrd="0" parTransId="{70D3507B-8C07-4C2D-85B9-3A517B651F78}" sibTransId="{434AA490-3C00-43B9-8B74-E57D7D7DD185}"/>
    <dgm:cxn modelId="{A9756C2D-C6DE-4FDA-B8EF-CAA0E2F6EDA3}" srcId="{73B04CEB-50BC-4B53-B933-78ADDFF8B770}" destId="{861701F5-5F0D-4F12-A7B9-6078EDAA75C4}" srcOrd="1" destOrd="0" parTransId="{0DE47072-5C83-46CE-BB8C-AC9394F14D6D}" sibTransId="{5636D406-2471-4BCA-8462-16446A4F75B7}"/>
    <dgm:cxn modelId="{A187916D-DA31-4D34-A099-82873138120A}" type="presOf" srcId="{AE6FDA72-6A3C-4AD2-87D1-958FFC755D73}" destId="{C81F8448-BFFA-4303-9FED-D06E0E8D8971}" srcOrd="0" destOrd="0" presId="urn:microsoft.com/office/officeart/2005/8/layout/StepDownProcess"/>
    <dgm:cxn modelId="{B5EAC057-68C6-4843-8911-6118726F3FF4}" type="presOf" srcId="{40FBC25D-67E0-42FD-B6F6-C424CF981496}" destId="{3AF0E292-95A4-4AE2-9EF9-215FE90DD2B5}" srcOrd="0" destOrd="0" presId="urn:microsoft.com/office/officeart/2005/8/layout/StepDownProcess"/>
    <dgm:cxn modelId="{87E55785-220F-4CC3-BBB0-3FDA14298241}" type="presOf" srcId="{67146D0A-E582-49BD-B8D3-ADFF9609CC8D}" destId="{96452A82-BEF0-41FD-A4E7-554204284DC7}" srcOrd="0" destOrd="0" presId="urn:microsoft.com/office/officeart/2005/8/layout/StepDownProcess"/>
    <dgm:cxn modelId="{3F65908B-7041-48EF-A322-1FFC29B0122F}" srcId="{AE6FDA72-6A3C-4AD2-87D1-958FFC755D73}" destId="{67146D0A-E582-49BD-B8D3-ADFF9609CC8D}" srcOrd="0" destOrd="0" parTransId="{FF6D752F-E258-4C21-8D5A-1E535FB6F372}" sibTransId="{E7AB1990-03E2-400E-ABE8-BEC8F13C08BF}"/>
    <dgm:cxn modelId="{9586B992-FC87-48C4-9E6F-DE812ED5F2B0}" type="presOf" srcId="{861701F5-5F0D-4F12-A7B9-6078EDAA75C4}" destId="{4AB53235-3EAA-4298-9ADB-CA03DE885AAD}" srcOrd="0" destOrd="0" presId="urn:microsoft.com/office/officeart/2005/8/layout/StepDownProcess"/>
    <dgm:cxn modelId="{C38182A5-F8E9-4DE8-9923-EECC510234D2}" srcId="{861701F5-5F0D-4F12-A7B9-6078EDAA75C4}" destId="{40FBC25D-67E0-42FD-B6F6-C424CF981496}" srcOrd="0" destOrd="0" parTransId="{85D58A7C-C94D-4A79-8603-581020A4AAD2}" sibTransId="{9D07E843-CA09-42DF-9CAB-B58BB595BF47}"/>
    <dgm:cxn modelId="{C954A6BD-595A-4F71-8D8E-EBC891F4EC05}" type="presOf" srcId="{FE6D93FF-BCE1-4A1C-A53B-7DA5CD089184}" destId="{3AF0E292-95A4-4AE2-9EF9-215FE90DD2B5}" srcOrd="0" destOrd="1" presId="urn:microsoft.com/office/officeart/2005/8/layout/StepDownProcess"/>
    <dgm:cxn modelId="{B70613F1-EF33-4381-B886-4D7FE59DF6CF}" srcId="{73B04CEB-50BC-4B53-B933-78ADDFF8B770}" destId="{AE6FDA72-6A3C-4AD2-87D1-958FFC755D73}" srcOrd="0" destOrd="0" parTransId="{3C6F382F-1DFF-49A0-ADDB-33DF8DCE2579}" sibTransId="{0B131AE0-F845-40D0-AEB2-5BED204FB95E}"/>
    <dgm:cxn modelId="{A457DCF5-E418-44EA-AB3A-7E395CEE481A}" type="presOf" srcId="{73B04CEB-50BC-4B53-B933-78ADDFF8B770}" destId="{DCB2AB2F-23B8-4661-8FD1-86FD8707985A}" srcOrd="0" destOrd="0" presId="urn:microsoft.com/office/officeart/2005/8/layout/StepDownProcess"/>
    <dgm:cxn modelId="{B0D193C8-8B90-4A4F-8CC8-F3F2AF1D37A7}" type="presParOf" srcId="{DCB2AB2F-23B8-4661-8FD1-86FD8707985A}" destId="{80F5C6D3-E3E6-4413-9242-772E45B424C4}" srcOrd="0" destOrd="0" presId="urn:microsoft.com/office/officeart/2005/8/layout/StepDownProcess"/>
    <dgm:cxn modelId="{AB707245-C39C-4A5E-81F6-9431CD208E58}" type="presParOf" srcId="{80F5C6D3-E3E6-4413-9242-772E45B424C4}" destId="{E12307A9-EF2A-468D-AE3D-BD44DAF4B8AD}" srcOrd="0" destOrd="0" presId="urn:microsoft.com/office/officeart/2005/8/layout/StepDownProcess"/>
    <dgm:cxn modelId="{8D91E79D-EC80-4AA6-85CB-0D2F0369671B}" type="presParOf" srcId="{80F5C6D3-E3E6-4413-9242-772E45B424C4}" destId="{C81F8448-BFFA-4303-9FED-D06E0E8D8971}" srcOrd="1" destOrd="0" presId="urn:microsoft.com/office/officeart/2005/8/layout/StepDownProcess"/>
    <dgm:cxn modelId="{D4604B82-9D45-4280-9BF4-9E3421F09AC2}" type="presParOf" srcId="{80F5C6D3-E3E6-4413-9242-772E45B424C4}" destId="{96452A82-BEF0-41FD-A4E7-554204284DC7}" srcOrd="2" destOrd="0" presId="urn:microsoft.com/office/officeart/2005/8/layout/StepDownProcess"/>
    <dgm:cxn modelId="{716307B6-ECCC-4391-9986-0D8DF78B2D0B}" type="presParOf" srcId="{DCB2AB2F-23B8-4661-8FD1-86FD8707985A}" destId="{D0008905-9906-4A98-80DA-7DDA491C9DA5}" srcOrd="1" destOrd="0" presId="urn:microsoft.com/office/officeart/2005/8/layout/StepDownProcess"/>
    <dgm:cxn modelId="{13E5422C-9DEF-42CE-8263-1BFF169275F8}" type="presParOf" srcId="{DCB2AB2F-23B8-4661-8FD1-86FD8707985A}" destId="{3C11EEB5-8103-4397-9971-6061BB6305F1}" srcOrd="2" destOrd="0" presId="urn:microsoft.com/office/officeart/2005/8/layout/StepDownProcess"/>
    <dgm:cxn modelId="{E00EBC46-858F-42E8-8C9D-383FFEDADBCE}" type="presParOf" srcId="{3C11EEB5-8103-4397-9971-6061BB6305F1}" destId="{4AB53235-3EAA-4298-9ADB-CA03DE885AAD}" srcOrd="0" destOrd="0" presId="urn:microsoft.com/office/officeart/2005/8/layout/StepDownProcess"/>
    <dgm:cxn modelId="{AF049863-1420-4BA0-88EB-B6048AC6EE88}" type="presParOf" srcId="{3C11EEB5-8103-4397-9971-6061BB6305F1}" destId="{3AF0E292-95A4-4AE2-9EF9-215FE90DD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307A9-EF2A-468D-AE3D-BD44DAF4B8AD}">
      <dsp:nvSpPr>
        <dsp:cNvPr id="0" name=""/>
        <dsp:cNvSpPr/>
      </dsp:nvSpPr>
      <dsp:spPr>
        <a:xfrm rot="5400000">
          <a:off x="964865" y="754837"/>
          <a:ext cx="657894" cy="748990"/>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F8448-BFFA-4303-9FED-D06E0E8D8971}">
      <dsp:nvSpPr>
        <dsp:cNvPr id="0" name=""/>
        <dsp:cNvSpPr/>
      </dsp:nvSpPr>
      <dsp:spPr>
        <a:xfrm>
          <a:off x="0" y="0"/>
          <a:ext cx="2163117" cy="775219"/>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API Data Extraction</a:t>
          </a:r>
        </a:p>
      </dsp:txBody>
      <dsp:txXfrm>
        <a:off x="37850" y="37850"/>
        <a:ext cx="2087417" cy="699519"/>
      </dsp:txXfrm>
    </dsp:sp>
    <dsp:sp modelId="{96452A82-BEF0-41FD-A4E7-554204284DC7}">
      <dsp:nvSpPr>
        <dsp:cNvPr id="0" name=""/>
        <dsp:cNvSpPr/>
      </dsp:nvSpPr>
      <dsp:spPr>
        <a:xfrm>
          <a:off x="2225393" y="77506"/>
          <a:ext cx="6173575" cy="62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1">
                  <a:lumMod val="20000"/>
                  <a:lumOff val="80000"/>
                </a:schemeClr>
              </a:solidFill>
            </a:rPr>
            <a:t>Importing json file from:</a:t>
          </a:r>
          <a:br>
            <a:rPr lang="en-GB" sz="2000" b="1" kern="1200" dirty="0">
              <a:solidFill>
                <a:schemeClr val="accent1">
                  <a:lumMod val="20000"/>
                  <a:lumOff val="80000"/>
                </a:schemeClr>
              </a:solidFill>
            </a:rPr>
          </a:br>
          <a:r>
            <a:rPr lang="en-GB" sz="2000" b="1" kern="1200" dirty="0">
              <a:solidFill>
                <a:schemeClr val="accent1">
                  <a:lumMod val="20000"/>
                  <a:lumOff val="80000"/>
                </a:schemeClr>
              </a:solidFill>
            </a:rPr>
            <a:t>"</a:t>
          </a:r>
          <a:r>
            <a:rPr lang="en-GB" sz="2000" b="1" kern="1200" dirty="0">
              <a:solidFill>
                <a:srgbClr val="FFFF00"/>
              </a:solidFill>
            </a:rPr>
            <a:t>https://api.spacexdata.com/v4/launches/past</a:t>
          </a:r>
          <a:r>
            <a:rPr lang="en-GB" sz="2000" b="1" kern="1200" dirty="0">
              <a:solidFill>
                <a:schemeClr val="accent1">
                  <a:lumMod val="20000"/>
                  <a:lumOff val="80000"/>
                </a:schemeClr>
              </a:solidFill>
            </a:rPr>
            <a:t>"</a:t>
          </a:r>
        </a:p>
      </dsp:txBody>
      <dsp:txXfrm>
        <a:off x="2225393" y="77506"/>
        <a:ext cx="6173575" cy="626566"/>
      </dsp:txXfrm>
    </dsp:sp>
    <dsp:sp modelId="{139ACFFF-A70D-4B0E-B735-C4AA04B11C0F}">
      <dsp:nvSpPr>
        <dsp:cNvPr id="0" name=""/>
        <dsp:cNvSpPr/>
      </dsp:nvSpPr>
      <dsp:spPr>
        <a:xfrm rot="5400000">
          <a:off x="3363377" y="1584605"/>
          <a:ext cx="657894" cy="748990"/>
        </a:xfrm>
        <a:prstGeom prst="bentUpArrow">
          <a:avLst>
            <a:gd name="adj1" fmla="val 32840"/>
            <a:gd name="adj2" fmla="val 25000"/>
            <a:gd name="adj3" fmla="val 35780"/>
          </a:avLst>
        </a:prstGeom>
        <a:solidFill>
          <a:schemeClr val="accent2">
            <a:tint val="50000"/>
            <a:hueOff val="8112445"/>
            <a:satOff val="10995"/>
            <a:lumOff val="126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53235-3EAA-4298-9ADB-CA03DE885AAD}">
      <dsp:nvSpPr>
        <dsp:cNvPr id="0" name=""/>
        <dsp:cNvSpPr/>
      </dsp:nvSpPr>
      <dsp:spPr>
        <a:xfrm>
          <a:off x="2310202" y="873654"/>
          <a:ext cx="2163117" cy="775219"/>
        </a:xfrm>
        <a:prstGeom prst="roundRect">
          <a:avLst>
            <a:gd name="adj" fmla="val 16670"/>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Pandas Data Transformation</a:t>
          </a:r>
        </a:p>
      </dsp:txBody>
      <dsp:txXfrm>
        <a:off x="2348052" y="911504"/>
        <a:ext cx="2087417" cy="699519"/>
      </dsp:txXfrm>
    </dsp:sp>
    <dsp:sp modelId="{A1187D7B-C9E3-4AD3-B19C-CABE057B784C}">
      <dsp:nvSpPr>
        <dsp:cNvPr id="0" name=""/>
        <dsp:cNvSpPr/>
      </dsp:nvSpPr>
      <dsp:spPr>
        <a:xfrm>
          <a:off x="4470126" y="948208"/>
          <a:ext cx="5498827" cy="62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2">
                  <a:lumMod val="20000"/>
                  <a:lumOff val="80000"/>
                </a:schemeClr>
              </a:solidFill>
            </a:rPr>
            <a:t>Importing selected columns from</a:t>
          </a:r>
          <a:endParaRPr lang="en-GB" sz="1400" kern="1200" dirty="0"/>
        </a:p>
        <a:p>
          <a:pPr marL="228600" lvl="1" indent="-228600" algn="l" defTabSz="889000">
            <a:lnSpc>
              <a:spcPct val="90000"/>
            </a:lnSpc>
            <a:spcBef>
              <a:spcPct val="0"/>
            </a:spcBef>
            <a:spcAft>
              <a:spcPct val="15000"/>
            </a:spcAft>
            <a:buChar char="•"/>
          </a:pPr>
          <a:r>
            <a:rPr lang="en-GB" sz="2000" b="1" kern="1200" dirty="0">
              <a:solidFill>
                <a:schemeClr val="accent2">
                  <a:lumMod val="20000"/>
                  <a:lumOff val="80000"/>
                </a:schemeClr>
              </a:solidFill>
            </a:rPr>
            <a:t>json data into pandas </a:t>
          </a:r>
          <a:r>
            <a:rPr lang="en-GB" sz="2000" b="1" kern="1200" dirty="0" err="1">
              <a:solidFill>
                <a:schemeClr val="accent2">
                  <a:lumMod val="20000"/>
                  <a:lumOff val="80000"/>
                </a:schemeClr>
              </a:solidFill>
            </a:rPr>
            <a:t>dataframe</a:t>
          </a:r>
          <a:br>
            <a:rPr lang="en-GB" sz="1400" b="1" kern="1200" dirty="0">
              <a:solidFill>
                <a:schemeClr val="accent1">
                  <a:lumMod val="20000"/>
                  <a:lumOff val="80000"/>
                </a:schemeClr>
              </a:solidFill>
            </a:rPr>
          </a:br>
          <a:endParaRPr lang="en-GB" sz="1400" kern="1200" dirty="0"/>
        </a:p>
      </dsp:txBody>
      <dsp:txXfrm>
        <a:off x="4470126" y="948208"/>
        <a:ext cx="5498827" cy="626566"/>
      </dsp:txXfrm>
    </dsp:sp>
    <dsp:sp modelId="{9F15FDB3-EA4D-4D51-8C9A-1F3FAC5E9953}">
      <dsp:nvSpPr>
        <dsp:cNvPr id="0" name=""/>
        <dsp:cNvSpPr/>
      </dsp:nvSpPr>
      <dsp:spPr>
        <a:xfrm>
          <a:off x="4765613" y="1694464"/>
          <a:ext cx="2163117" cy="775219"/>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Data </a:t>
          </a:r>
          <a:br>
            <a:rPr lang="en-GB" sz="2000" b="1" kern="1200" dirty="0"/>
          </a:br>
          <a:r>
            <a:rPr lang="en-GB" sz="2000" b="1" kern="1200" dirty="0" err="1"/>
            <a:t>Filteration</a:t>
          </a:r>
          <a:endParaRPr lang="en-GB" sz="2000" b="1" kern="1200" dirty="0"/>
        </a:p>
      </dsp:txBody>
      <dsp:txXfrm>
        <a:off x="4803463" y="1732314"/>
        <a:ext cx="2087417" cy="699519"/>
      </dsp:txXfrm>
    </dsp:sp>
    <dsp:sp modelId="{FDB1A695-D1C7-4350-B2C3-4D7DE857E6E8}">
      <dsp:nvSpPr>
        <dsp:cNvPr id="0" name=""/>
        <dsp:cNvSpPr/>
      </dsp:nvSpPr>
      <dsp:spPr>
        <a:xfrm>
          <a:off x="6948252" y="1795671"/>
          <a:ext cx="2422423" cy="62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3">
                  <a:lumMod val="20000"/>
                  <a:lumOff val="80000"/>
                </a:schemeClr>
              </a:solidFill>
            </a:rPr>
            <a:t>Filtering ‘</a:t>
          </a:r>
          <a:r>
            <a:rPr lang="en-GB" sz="2000" b="1" kern="1200" dirty="0">
              <a:solidFill>
                <a:srgbClr val="FFFF00"/>
              </a:solidFill>
            </a:rPr>
            <a:t>Falcon9</a:t>
          </a:r>
          <a:r>
            <a:rPr lang="en-GB" sz="2000" b="1" kern="1200" dirty="0">
              <a:solidFill>
                <a:schemeClr val="accent3">
                  <a:lumMod val="20000"/>
                  <a:lumOff val="80000"/>
                </a:schemeClr>
              </a:solidFill>
            </a:rPr>
            <a:t>’ rows</a:t>
          </a:r>
        </a:p>
      </dsp:txBody>
      <dsp:txXfrm>
        <a:off x="6948252" y="1795671"/>
        <a:ext cx="2422423" cy="6265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0" y="274927"/>
          <a:ext cx="1155677" cy="808936"/>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Tasks</a:t>
          </a:r>
        </a:p>
      </dsp:txBody>
      <dsp:txXfrm>
        <a:off x="39496" y="314423"/>
        <a:ext cx="1076685" cy="729944"/>
      </dsp:txXfrm>
    </dsp:sp>
    <dsp:sp modelId="{3AF0E292-95A4-4AE2-9EF9-215FE90DD2B5}">
      <dsp:nvSpPr>
        <dsp:cNvPr id="0" name=""/>
        <dsp:cNvSpPr/>
      </dsp:nvSpPr>
      <dsp:spPr>
        <a:xfrm>
          <a:off x="1177765" y="348955"/>
          <a:ext cx="4892673" cy="6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3: Total “</a:t>
          </a:r>
          <a:r>
            <a:rPr lang="en-GB" sz="1800" b="1" kern="1200" dirty="0">
              <a:solidFill>
                <a:srgbClr val="FFFFC5"/>
              </a:solidFill>
            </a:rPr>
            <a:t>Payload Mass</a:t>
          </a:r>
          <a:r>
            <a:rPr lang="en-GB" sz="1800" b="1" kern="1200" dirty="0">
              <a:solidFill>
                <a:schemeClr val="accent2">
                  <a:lumMod val="20000"/>
                  <a:lumOff val="80000"/>
                </a:schemeClr>
              </a:solidFill>
            </a:rPr>
            <a:t>” by Booster</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4: Average “</a:t>
          </a:r>
          <a:r>
            <a:rPr lang="en-GB" sz="1800" b="1" kern="1200" dirty="0">
              <a:solidFill>
                <a:srgbClr val="FFFFC5"/>
              </a:solidFill>
            </a:rPr>
            <a:t>Payload Mass</a:t>
          </a:r>
          <a:r>
            <a:rPr lang="en-GB" sz="1800" b="1" kern="1200" dirty="0">
              <a:solidFill>
                <a:schemeClr val="accent2">
                  <a:lumMod val="20000"/>
                  <a:lumOff val="80000"/>
                </a:schemeClr>
              </a:solidFill>
            </a:rPr>
            <a:t>” by Booster</a:t>
          </a:r>
          <a:endParaRPr lang="en-GB" sz="1800" kern="1200" dirty="0"/>
        </a:p>
      </dsp:txBody>
      <dsp:txXfrm>
        <a:off x="1177765" y="348955"/>
        <a:ext cx="4892673" cy="6538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7376" y="213011"/>
          <a:ext cx="1155677" cy="808936"/>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Tasks</a:t>
          </a:r>
        </a:p>
      </dsp:txBody>
      <dsp:txXfrm>
        <a:off x="46872" y="252507"/>
        <a:ext cx="1076685" cy="729944"/>
      </dsp:txXfrm>
    </dsp:sp>
    <dsp:sp modelId="{3AF0E292-95A4-4AE2-9EF9-215FE90DD2B5}">
      <dsp:nvSpPr>
        <dsp:cNvPr id="0" name=""/>
        <dsp:cNvSpPr/>
      </dsp:nvSpPr>
      <dsp:spPr>
        <a:xfrm>
          <a:off x="1185137" y="287045"/>
          <a:ext cx="4892673" cy="6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7: Total Successful &amp; Failed Outcomes</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8: Boosters with Max “</a:t>
          </a:r>
          <a:r>
            <a:rPr lang="en-GB" sz="1800" b="1" kern="1200" dirty="0">
              <a:solidFill>
                <a:srgbClr val="FFFFC5"/>
              </a:solidFill>
            </a:rPr>
            <a:t>Payload Mass</a:t>
          </a:r>
          <a:r>
            <a:rPr lang="en-GB" sz="1800" b="1" kern="1200" dirty="0">
              <a:solidFill>
                <a:schemeClr val="accent2">
                  <a:lumMod val="20000"/>
                  <a:lumOff val="80000"/>
                </a:schemeClr>
              </a:solidFill>
            </a:rPr>
            <a:t>”</a:t>
          </a:r>
          <a:endParaRPr lang="en-GB" sz="1800" kern="1200" dirty="0"/>
        </a:p>
      </dsp:txBody>
      <dsp:txXfrm>
        <a:off x="1185137" y="287045"/>
        <a:ext cx="4892673" cy="6538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307A9-EF2A-468D-AE3D-BD44DAF4B8AD}">
      <dsp:nvSpPr>
        <dsp:cNvPr id="0" name=""/>
        <dsp:cNvSpPr/>
      </dsp:nvSpPr>
      <dsp:spPr>
        <a:xfrm rot="5400000">
          <a:off x="133404" y="2371247"/>
          <a:ext cx="1926907" cy="2193716"/>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F8448-BFFA-4303-9FED-D06E0E8D8971}">
      <dsp:nvSpPr>
        <dsp:cNvPr id="0" name=""/>
        <dsp:cNvSpPr/>
      </dsp:nvSpPr>
      <dsp:spPr>
        <a:xfrm>
          <a:off x="0" y="235228"/>
          <a:ext cx="3243778" cy="2270539"/>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GB" sz="6000" b="1" kern="1200" dirty="0"/>
            <a:t>Folium</a:t>
          </a:r>
        </a:p>
      </dsp:txBody>
      <dsp:txXfrm>
        <a:off x="110859" y="346087"/>
        <a:ext cx="3022060" cy="2048821"/>
      </dsp:txXfrm>
    </dsp:sp>
    <dsp:sp modelId="{96452A82-BEF0-41FD-A4E7-554204284DC7}">
      <dsp:nvSpPr>
        <dsp:cNvPr id="0" name=""/>
        <dsp:cNvSpPr/>
      </dsp:nvSpPr>
      <dsp:spPr>
        <a:xfrm>
          <a:off x="3347245" y="526835"/>
          <a:ext cx="5862059" cy="183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1">
                  <a:lumMod val="20000"/>
                  <a:lumOff val="80000"/>
                </a:schemeClr>
              </a:solidFill>
            </a:rPr>
            <a:t>US States with SPACEX  </a:t>
          </a:r>
          <a:br>
            <a:rPr lang="en-GB" sz="2000" b="1" kern="1200" dirty="0">
              <a:solidFill>
                <a:schemeClr val="accent1">
                  <a:lumMod val="20000"/>
                  <a:lumOff val="80000"/>
                </a:schemeClr>
              </a:solidFill>
            </a:rPr>
          </a:br>
          <a:endParaRPr lang="en-GB" sz="2000" b="1" kern="1200" dirty="0">
            <a:solidFill>
              <a:schemeClr val="accent1">
                <a:lumMod val="20000"/>
                <a:lumOff val="80000"/>
              </a:schemeClr>
            </a:solidFill>
          </a:endParaRPr>
        </a:p>
      </dsp:txBody>
      <dsp:txXfrm>
        <a:off x="3347245" y="526835"/>
        <a:ext cx="5862059" cy="1835150"/>
      </dsp:txXfrm>
    </dsp:sp>
    <dsp:sp modelId="{4AB53235-3EAA-4298-9ADB-CA03DE885AAD}">
      <dsp:nvSpPr>
        <dsp:cNvPr id="0" name=""/>
        <dsp:cNvSpPr/>
      </dsp:nvSpPr>
      <dsp:spPr>
        <a:xfrm>
          <a:off x="1881181" y="2671426"/>
          <a:ext cx="3243778" cy="2270539"/>
        </a:xfrm>
        <a:prstGeom prst="roundRect">
          <a:avLst>
            <a:gd name="adj" fmla="val 1667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GB" sz="6000" b="1" kern="1200" dirty="0" err="1"/>
            <a:t>Plotly</a:t>
          </a:r>
          <a:r>
            <a:rPr lang="en-GB" sz="6000" b="1" kern="1200" dirty="0"/>
            <a:t> Dash</a:t>
          </a:r>
        </a:p>
      </dsp:txBody>
      <dsp:txXfrm>
        <a:off x="1992040" y="2782285"/>
        <a:ext cx="3022060" cy="2048821"/>
      </dsp:txXfrm>
    </dsp:sp>
    <dsp:sp modelId="{F504343C-205B-4136-A603-C2236CDE5746}">
      <dsp:nvSpPr>
        <dsp:cNvPr id="0" name=""/>
        <dsp:cNvSpPr/>
      </dsp:nvSpPr>
      <dsp:spPr>
        <a:xfrm>
          <a:off x="5147670" y="2894435"/>
          <a:ext cx="4540215" cy="183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2">
                  <a:lumMod val="20000"/>
                  <a:lumOff val="80000"/>
                </a:schemeClr>
              </a:solidFill>
            </a:rPr>
            <a:t>Importing selected columns from json data into pandas </a:t>
          </a:r>
          <a:r>
            <a:rPr lang="en-GB" sz="2000" b="1" kern="1200" dirty="0" err="1">
              <a:solidFill>
                <a:schemeClr val="accent2">
                  <a:lumMod val="20000"/>
                  <a:lumOff val="80000"/>
                </a:schemeClr>
              </a:solidFill>
            </a:rPr>
            <a:t>dataframe</a:t>
          </a:r>
          <a:br>
            <a:rPr lang="en-GB" sz="1400" b="1" kern="1200" dirty="0">
              <a:solidFill>
                <a:schemeClr val="accent1">
                  <a:lumMod val="20000"/>
                  <a:lumOff val="80000"/>
                </a:schemeClr>
              </a:solidFill>
            </a:rPr>
          </a:br>
          <a:endParaRPr lang="en-GB" sz="1400" kern="1200" dirty="0"/>
        </a:p>
      </dsp:txBody>
      <dsp:txXfrm>
        <a:off x="5147670" y="2894435"/>
        <a:ext cx="4540215" cy="18351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307A9-EF2A-468D-AE3D-BD44DAF4B8AD}">
      <dsp:nvSpPr>
        <dsp:cNvPr id="0" name=""/>
        <dsp:cNvSpPr/>
      </dsp:nvSpPr>
      <dsp:spPr>
        <a:xfrm rot="5400000">
          <a:off x="420294" y="1845892"/>
          <a:ext cx="1031240" cy="1174030"/>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F8448-BFFA-4303-9FED-D06E0E8D8971}">
      <dsp:nvSpPr>
        <dsp:cNvPr id="0" name=""/>
        <dsp:cNvSpPr/>
      </dsp:nvSpPr>
      <dsp:spPr>
        <a:xfrm>
          <a:off x="147079" y="702741"/>
          <a:ext cx="1736001" cy="1215144"/>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API Data Extraction</a:t>
          </a:r>
        </a:p>
      </dsp:txBody>
      <dsp:txXfrm>
        <a:off x="206408" y="762070"/>
        <a:ext cx="1617343" cy="1096486"/>
      </dsp:txXfrm>
    </dsp:sp>
    <dsp:sp modelId="{96452A82-BEF0-41FD-A4E7-554204284DC7}">
      <dsp:nvSpPr>
        <dsp:cNvPr id="0" name=""/>
        <dsp:cNvSpPr/>
      </dsp:nvSpPr>
      <dsp:spPr>
        <a:xfrm>
          <a:off x="1982610" y="850061"/>
          <a:ext cx="6204236" cy="98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1">
                  <a:lumMod val="20000"/>
                  <a:lumOff val="80000"/>
                </a:schemeClr>
              </a:solidFill>
            </a:rPr>
            <a:t>Importing json file from:</a:t>
          </a:r>
          <a:br>
            <a:rPr lang="en-GB" sz="2000" b="1" kern="1200" dirty="0">
              <a:solidFill>
                <a:schemeClr val="accent1">
                  <a:lumMod val="20000"/>
                  <a:lumOff val="80000"/>
                </a:schemeClr>
              </a:solidFill>
            </a:rPr>
          </a:br>
          <a:r>
            <a:rPr lang="en-GB" sz="2000" b="1" kern="1200" dirty="0">
              <a:solidFill>
                <a:schemeClr val="accent1">
                  <a:lumMod val="20000"/>
                  <a:lumOff val="80000"/>
                </a:schemeClr>
              </a:solidFill>
            </a:rPr>
            <a:t>"</a:t>
          </a:r>
          <a:r>
            <a:rPr lang="en-GB" sz="2000" b="1" kern="1200" dirty="0">
              <a:solidFill>
                <a:srgbClr val="FFFF00"/>
              </a:solidFill>
            </a:rPr>
            <a:t>https://api.spacexdata.com/v4/launches/past</a:t>
          </a:r>
          <a:r>
            <a:rPr lang="en-GB" sz="2000" b="1" kern="1200" dirty="0">
              <a:solidFill>
                <a:schemeClr val="accent1">
                  <a:lumMod val="20000"/>
                  <a:lumOff val="80000"/>
                </a:schemeClr>
              </a:solidFill>
            </a:rPr>
            <a:t>"</a:t>
          </a:r>
        </a:p>
      </dsp:txBody>
      <dsp:txXfrm>
        <a:off x="1982610" y="850061"/>
        <a:ext cx="6204236" cy="982133"/>
      </dsp:txXfrm>
    </dsp:sp>
    <dsp:sp modelId="{139ACFFF-A70D-4B0E-B735-C4AA04B11C0F}">
      <dsp:nvSpPr>
        <dsp:cNvPr id="0" name=""/>
        <dsp:cNvSpPr/>
      </dsp:nvSpPr>
      <dsp:spPr>
        <a:xfrm rot="5400000">
          <a:off x="2371061" y="3149697"/>
          <a:ext cx="1031240" cy="1174030"/>
        </a:xfrm>
        <a:prstGeom prst="bentUpArrow">
          <a:avLst>
            <a:gd name="adj1" fmla="val 32840"/>
            <a:gd name="adj2" fmla="val 25000"/>
            <a:gd name="adj3" fmla="val 35780"/>
          </a:avLst>
        </a:prstGeom>
        <a:solidFill>
          <a:schemeClr val="accent2">
            <a:tint val="50000"/>
            <a:hueOff val="8112445"/>
            <a:satOff val="10995"/>
            <a:lumOff val="126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53235-3EAA-4298-9ADB-CA03DE885AAD}">
      <dsp:nvSpPr>
        <dsp:cNvPr id="0" name=""/>
        <dsp:cNvSpPr/>
      </dsp:nvSpPr>
      <dsp:spPr>
        <a:xfrm>
          <a:off x="2097850" y="2006542"/>
          <a:ext cx="1736001" cy="1215144"/>
        </a:xfrm>
        <a:prstGeom prst="roundRect">
          <a:avLst>
            <a:gd name="adj" fmla="val 16670"/>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Pandas Data Transformation</a:t>
          </a:r>
        </a:p>
      </dsp:txBody>
      <dsp:txXfrm>
        <a:off x="2157179" y="2065871"/>
        <a:ext cx="1617343" cy="1096486"/>
      </dsp:txXfrm>
    </dsp:sp>
    <dsp:sp modelId="{A1187D7B-C9E3-4AD3-B19C-CABE057B784C}">
      <dsp:nvSpPr>
        <dsp:cNvPr id="0" name=""/>
        <dsp:cNvSpPr/>
      </dsp:nvSpPr>
      <dsp:spPr>
        <a:xfrm>
          <a:off x="3851050" y="2123053"/>
          <a:ext cx="3916553" cy="98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2">
                  <a:lumMod val="20000"/>
                  <a:lumOff val="80000"/>
                </a:schemeClr>
              </a:solidFill>
            </a:rPr>
            <a:t>Importing selected columns from json data into pandas </a:t>
          </a:r>
          <a:r>
            <a:rPr lang="en-GB" sz="2000" b="1" kern="1200" dirty="0" err="1">
              <a:solidFill>
                <a:schemeClr val="accent2">
                  <a:lumMod val="20000"/>
                  <a:lumOff val="80000"/>
                </a:schemeClr>
              </a:solidFill>
            </a:rPr>
            <a:t>dataframe</a:t>
          </a:r>
          <a:br>
            <a:rPr lang="en-GB" sz="1400" b="1" kern="1200" dirty="0">
              <a:solidFill>
                <a:schemeClr val="accent1">
                  <a:lumMod val="20000"/>
                  <a:lumOff val="80000"/>
                </a:schemeClr>
              </a:solidFill>
            </a:rPr>
          </a:br>
          <a:endParaRPr lang="en-GB" sz="1400" kern="1200" dirty="0"/>
        </a:p>
      </dsp:txBody>
      <dsp:txXfrm>
        <a:off x="3851050" y="2123053"/>
        <a:ext cx="3916553" cy="982133"/>
      </dsp:txXfrm>
    </dsp:sp>
    <dsp:sp modelId="{9F15FDB3-EA4D-4D51-8C9A-1F3FAC5E9953}">
      <dsp:nvSpPr>
        <dsp:cNvPr id="0" name=""/>
        <dsp:cNvSpPr/>
      </dsp:nvSpPr>
      <dsp:spPr>
        <a:xfrm>
          <a:off x="4409380" y="3344343"/>
          <a:ext cx="1736001" cy="1215144"/>
        </a:xfrm>
        <a:prstGeom prst="roundRect">
          <a:avLst>
            <a:gd name="adj" fmla="val 1667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Data </a:t>
          </a:r>
          <a:r>
            <a:rPr lang="en-GB" sz="1600" b="1" kern="1200" dirty="0" err="1"/>
            <a:t>Filteration</a:t>
          </a:r>
          <a:endParaRPr lang="en-GB" sz="1600" b="1" kern="1200" dirty="0"/>
        </a:p>
      </dsp:txBody>
      <dsp:txXfrm>
        <a:off x="4468709" y="3403672"/>
        <a:ext cx="1617343" cy="1096486"/>
      </dsp:txXfrm>
    </dsp:sp>
    <dsp:sp modelId="{FDB1A695-D1C7-4350-B2C3-4D7DE857E6E8}">
      <dsp:nvSpPr>
        <dsp:cNvPr id="0" name=""/>
        <dsp:cNvSpPr/>
      </dsp:nvSpPr>
      <dsp:spPr>
        <a:xfrm>
          <a:off x="6184260" y="3502980"/>
          <a:ext cx="3797110" cy="98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solidFill>
                <a:schemeClr val="accent3">
                  <a:lumMod val="20000"/>
                  <a:lumOff val="80000"/>
                </a:schemeClr>
              </a:solidFill>
            </a:rPr>
            <a:t>Filtering ‘</a:t>
          </a:r>
          <a:r>
            <a:rPr lang="en-GB" sz="2000" b="1" kern="1200" dirty="0">
              <a:solidFill>
                <a:srgbClr val="FFFF00"/>
              </a:solidFill>
            </a:rPr>
            <a:t>Falcon9</a:t>
          </a:r>
          <a:r>
            <a:rPr lang="en-GB" sz="2000" b="1" kern="1200" dirty="0">
              <a:solidFill>
                <a:schemeClr val="accent3">
                  <a:lumMod val="20000"/>
                  <a:lumOff val="80000"/>
                </a:schemeClr>
              </a:solidFill>
            </a:rPr>
            <a:t>’ rows</a:t>
          </a:r>
        </a:p>
      </dsp:txBody>
      <dsp:txXfrm>
        <a:off x="6184260" y="3502980"/>
        <a:ext cx="3797110" cy="9821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ACFFF-A70D-4B0E-B735-C4AA04B11C0F}">
      <dsp:nvSpPr>
        <dsp:cNvPr id="0" name=""/>
        <dsp:cNvSpPr/>
      </dsp:nvSpPr>
      <dsp:spPr>
        <a:xfrm rot="5400000">
          <a:off x="63892" y="909304"/>
          <a:ext cx="922866" cy="1050651"/>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53235-3EAA-4298-9ADB-CA03DE885AAD}">
      <dsp:nvSpPr>
        <dsp:cNvPr id="0" name=""/>
        <dsp:cNvSpPr/>
      </dsp:nvSpPr>
      <dsp:spPr>
        <a:xfrm>
          <a:off x="0" y="0"/>
          <a:ext cx="1553564" cy="1087444"/>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Data Upload</a:t>
          </a:r>
        </a:p>
      </dsp:txBody>
      <dsp:txXfrm>
        <a:off x="53094" y="53094"/>
        <a:ext cx="1447376" cy="981256"/>
      </dsp:txXfrm>
    </dsp:sp>
    <dsp:sp modelId="{A1187D7B-C9E3-4AD3-B19C-CABE057B784C}">
      <dsp:nvSpPr>
        <dsp:cNvPr id="0" name=""/>
        <dsp:cNvSpPr/>
      </dsp:nvSpPr>
      <dsp:spPr>
        <a:xfrm>
          <a:off x="1545950" y="57785"/>
          <a:ext cx="2688597" cy="87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GB" sz="1800" b="1" kern="1200" dirty="0">
              <a:solidFill>
                <a:schemeClr val="accent1">
                  <a:lumMod val="20000"/>
                  <a:lumOff val="80000"/>
                </a:schemeClr>
              </a:solidFill>
            </a:rPr>
            <a:t>“</a:t>
          </a:r>
          <a:r>
            <a:rPr lang="en-GB" sz="1800" b="1" kern="1200" dirty="0">
              <a:solidFill>
                <a:srgbClr val="FFFFC5"/>
              </a:solidFill>
            </a:rPr>
            <a:t>csv</a:t>
          </a:r>
          <a:r>
            <a:rPr lang="en-GB" sz="1800" b="1" kern="1200" dirty="0">
              <a:solidFill>
                <a:schemeClr val="accent1">
                  <a:lumMod val="20000"/>
                  <a:lumOff val="80000"/>
                </a:schemeClr>
              </a:solidFill>
            </a:rPr>
            <a:t>” to </a:t>
          </a:r>
          <a:r>
            <a:rPr lang="en-GB" sz="1800" b="1" kern="1200" dirty="0" err="1">
              <a:solidFill>
                <a:srgbClr val="FFFF00"/>
              </a:solidFill>
            </a:rPr>
            <a:t>Dataframe</a:t>
          </a:r>
          <a:br>
            <a:rPr lang="en-GB" sz="1800" b="1" kern="1200" dirty="0">
              <a:solidFill>
                <a:schemeClr val="accent1">
                  <a:lumMod val="20000"/>
                  <a:lumOff val="80000"/>
                </a:schemeClr>
              </a:solidFill>
            </a:rPr>
          </a:br>
          <a:endParaRPr lang="en-GB" sz="1800" kern="1200" dirty="0"/>
        </a:p>
      </dsp:txBody>
      <dsp:txXfrm>
        <a:off x="1545950" y="57785"/>
        <a:ext cx="2688597" cy="878920"/>
      </dsp:txXfrm>
    </dsp:sp>
    <dsp:sp modelId="{C81F8448-BFFA-4303-9FED-D06E0E8D8971}">
      <dsp:nvSpPr>
        <dsp:cNvPr id="0" name=""/>
        <dsp:cNvSpPr/>
      </dsp:nvSpPr>
      <dsp:spPr>
        <a:xfrm>
          <a:off x="1281390" y="1162611"/>
          <a:ext cx="1553564" cy="1087444"/>
        </a:xfrm>
        <a:prstGeom prst="roundRect">
          <a:avLst>
            <a:gd name="adj" fmla="val 1667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Data Analysis</a:t>
          </a:r>
        </a:p>
      </dsp:txBody>
      <dsp:txXfrm>
        <a:off x="1334484" y="1215705"/>
        <a:ext cx="1447376" cy="981256"/>
      </dsp:txXfrm>
    </dsp:sp>
    <dsp:sp modelId="{9A384868-BD54-4FD0-83E6-C25E865D4BB7}">
      <dsp:nvSpPr>
        <dsp:cNvPr id="0" name=""/>
        <dsp:cNvSpPr/>
      </dsp:nvSpPr>
      <dsp:spPr>
        <a:xfrm>
          <a:off x="3003822" y="1266873"/>
          <a:ext cx="5103315" cy="87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3">
                  <a:lumMod val="20000"/>
                  <a:lumOff val="80000"/>
                </a:schemeClr>
              </a:solidFill>
            </a:rPr>
            <a:t>Task 1: Calculating “</a:t>
          </a:r>
          <a:r>
            <a:rPr lang="en-GB" sz="1800" b="1" kern="1200" dirty="0">
              <a:solidFill>
                <a:srgbClr val="FFFFC5"/>
              </a:solidFill>
            </a:rPr>
            <a:t>Number of Launches</a:t>
          </a:r>
          <a:r>
            <a:rPr lang="en-GB" sz="1800" b="1" kern="1200" dirty="0">
              <a:solidFill>
                <a:schemeClr val="accent3">
                  <a:lumMod val="20000"/>
                  <a:lumOff val="80000"/>
                </a:schemeClr>
              </a:solidFill>
            </a:rPr>
            <a:t>“</a:t>
          </a:r>
        </a:p>
        <a:p>
          <a:pPr marL="171450" lvl="1" indent="-171450" algn="l" defTabSz="800100">
            <a:lnSpc>
              <a:spcPct val="90000"/>
            </a:lnSpc>
            <a:spcBef>
              <a:spcPct val="0"/>
            </a:spcBef>
            <a:spcAft>
              <a:spcPct val="15000"/>
            </a:spcAft>
            <a:buNone/>
          </a:pPr>
          <a:r>
            <a:rPr lang="en-GB" sz="1800" b="1" kern="1200" dirty="0">
              <a:solidFill>
                <a:schemeClr val="accent3">
                  <a:lumMod val="20000"/>
                  <a:lumOff val="80000"/>
                </a:schemeClr>
              </a:solidFill>
            </a:rPr>
            <a:t> Task 2: Calculating “</a:t>
          </a:r>
          <a:r>
            <a:rPr lang="en-GB" sz="1800" b="1" kern="1200" dirty="0">
              <a:solidFill>
                <a:srgbClr val="FFFFC5"/>
              </a:solidFill>
            </a:rPr>
            <a:t>Orbit Occurrences</a:t>
          </a:r>
          <a:r>
            <a:rPr lang="en-GB" sz="1800" b="1" kern="1200" dirty="0">
              <a:solidFill>
                <a:schemeClr val="accent3">
                  <a:lumMod val="20000"/>
                  <a:lumOff val="80000"/>
                </a:schemeClr>
              </a:solidFill>
            </a:rPr>
            <a:t>“</a:t>
          </a:r>
        </a:p>
      </dsp:txBody>
      <dsp:txXfrm>
        <a:off x="3003822" y="1266873"/>
        <a:ext cx="5103315" cy="878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F8448-BFFA-4303-9FED-D06E0E8D8971}">
      <dsp:nvSpPr>
        <dsp:cNvPr id="0" name=""/>
        <dsp:cNvSpPr/>
      </dsp:nvSpPr>
      <dsp:spPr>
        <a:xfrm>
          <a:off x="801064" y="0"/>
          <a:ext cx="1135538" cy="794840"/>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Data Analysis</a:t>
          </a:r>
        </a:p>
      </dsp:txBody>
      <dsp:txXfrm>
        <a:off x="839872" y="38808"/>
        <a:ext cx="1057922" cy="717224"/>
      </dsp:txXfrm>
    </dsp:sp>
    <dsp:sp modelId="{195E44CC-1DCE-4FC1-8BF2-4459EBA30376}">
      <dsp:nvSpPr>
        <dsp:cNvPr id="0" name=""/>
        <dsp:cNvSpPr/>
      </dsp:nvSpPr>
      <dsp:spPr>
        <a:xfrm>
          <a:off x="2002162" y="25092"/>
          <a:ext cx="2035180" cy="642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solidFill>
                <a:schemeClr val="accent3">
                  <a:lumMod val="20000"/>
                  <a:lumOff val="80000"/>
                </a:schemeClr>
              </a:solidFill>
            </a:rPr>
            <a:t>Task 3: Calculating </a:t>
          </a:r>
          <a:br>
            <a:rPr lang="en-GB" sz="1600" b="1" kern="1200" dirty="0">
              <a:solidFill>
                <a:schemeClr val="accent3">
                  <a:lumMod val="20000"/>
                  <a:lumOff val="80000"/>
                </a:schemeClr>
              </a:solidFill>
            </a:rPr>
          </a:br>
          <a:r>
            <a:rPr lang="en-GB" sz="1600" b="1" kern="1200" dirty="0">
              <a:solidFill>
                <a:srgbClr val="FFFFC5"/>
              </a:solidFill>
            </a:rPr>
            <a:t>Mission Outcome Occurrences</a:t>
          </a:r>
          <a:r>
            <a:rPr lang="en-GB" sz="1600" b="1" kern="1200" dirty="0">
              <a:solidFill>
                <a:schemeClr val="accent3">
                  <a:lumMod val="20000"/>
                  <a:lumOff val="80000"/>
                </a:schemeClr>
              </a:solidFill>
            </a:rPr>
            <a:t>“</a:t>
          </a:r>
        </a:p>
      </dsp:txBody>
      <dsp:txXfrm>
        <a:off x="2002162" y="25092"/>
        <a:ext cx="2035180" cy="642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0" y="274927"/>
          <a:ext cx="1155677" cy="808936"/>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Tasks</a:t>
          </a:r>
        </a:p>
      </dsp:txBody>
      <dsp:txXfrm>
        <a:off x="39496" y="314423"/>
        <a:ext cx="1076685" cy="729944"/>
      </dsp:txXfrm>
    </dsp:sp>
    <dsp:sp modelId="{3AF0E292-95A4-4AE2-9EF9-215FE90DD2B5}">
      <dsp:nvSpPr>
        <dsp:cNvPr id="0" name=""/>
        <dsp:cNvSpPr/>
      </dsp:nvSpPr>
      <dsp:spPr>
        <a:xfrm>
          <a:off x="1177765" y="348955"/>
          <a:ext cx="4892673" cy="6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1: “</a:t>
          </a:r>
          <a:r>
            <a:rPr lang="en-GB" sz="1800" b="1" kern="1200" dirty="0">
              <a:solidFill>
                <a:srgbClr val="FFFFC5"/>
              </a:solidFill>
            </a:rPr>
            <a:t>Flight Number</a:t>
          </a:r>
          <a:r>
            <a:rPr lang="en-GB" sz="1800" b="1" kern="1200" dirty="0">
              <a:solidFill>
                <a:schemeClr val="accent2">
                  <a:lumMod val="20000"/>
                  <a:lumOff val="80000"/>
                </a:schemeClr>
              </a:solidFill>
            </a:rPr>
            <a:t>” &amp; “</a:t>
          </a:r>
          <a:r>
            <a:rPr lang="en-GB" sz="1800" b="1" kern="1200" dirty="0">
              <a:solidFill>
                <a:srgbClr val="FFFFC5"/>
              </a:solidFill>
            </a:rPr>
            <a:t>Launch Site</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2: “</a:t>
          </a:r>
          <a:r>
            <a:rPr lang="en-GB" sz="1800" b="1" kern="1200" dirty="0">
              <a:solidFill>
                <a:srgbClr val="FFFFC5"/>
              </a:solidFill>
            </a:rPr>
            <a:t>Payload Mass</a:t>
          </a:r>
          <a:r>
            <a:rPr lang="en-GB" sz="1800" b="1" kern="1200" dirty="0">
              <a:solidFill>
                <a:schemeClr val="accent2">
                  <a:lumMod val="20000"/>
                  <a:lumOff val="80000"/>
                </a:schemeClr>
              </a:solidFill>
            </a:rPr>
            <a:t>” &amp; “</a:t>
          </a:r>
          <a:r>
            <a:rPr lang="en-GB" sz="1800" b="1" kern="1200" dirty="0">
              <a:solidFill>
                <a:srgbClr val="FFFFC5"/>
              </a:solidFill>
            </a:rPr>
            <a:t>Launch Site</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3: “</a:t>
          </a:r>
          <a:r>
            <a:rPr lang="en-GB" sz="1800" b="1" kern="1200" dirty="0">
              <a:solidFill>
                <a:srgbClr val="FFFFC5"/>
              </a:solidFill>
            </a:rPr>
            <a:t>Success Rate</a:t>
          </a:r>
          <a:r>
            <a:rPr lang="en-GB" sz="1800" b="1" kern="1200" dirty="0">
              <a:solidFill>
                <a:schemeClr val="accent2">
                  <a:lumMod val="20000"/>
                  <a:lumOff val="80000"/>
                </a:schemeClr>
              </a:solidFill>
            </a:rPr>
            <a:t>” &amp; “</a:t>
          </a:r>
          <a:r>
            <a:rPr lang="en-GB" sz="1800" b="1" kern="1200" dirty="0">
              <a:solidFill>
                <a:srgbClr val="FFFFC5"/>
              </a:solidFill>
            </a:rPr>
            <a:t>Orbit Type</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endParaRPr lang="en-GB" sz="1800" kern="1200" dirty="0"/>
        </a:p>
      </dsp:txBody>
      <dsp:txXfrm>
        <a:off x="1177765" y="348955"/>
        <a:ext cx="4892673" cy="653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0" y="274927"/>
          <a:ext cx="1155677" cy="808936"/>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Tasks</a:t>
          </a:r>
        </a:p>
      </dsp:txBody>
      <dsp:txXfrm>
        <a:off x="39496" y="314423"/>
        <a:ext cx="1076685" cy="729944"/>
      </dsp:txXfrm>
    </dsp:sp>
    <dsp:sp modelId="{3AF0E292-95A4-4AE2-9EF9-215FE90DD2B5}">
      <dsp:nvSpPr>
        <dsp:cNvPr id="0" name=""/>
        <dsp:cNvSpPr/>
      </dsp:nvSpPr>
      <dsp:spPr>
        <a:xfrm>
          <a:off x="1177765" y="348955"/>
          <a:ext cx="4892673" cy="6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4: “</a:t>
          </a:r>
          <a:r>
            <a:rPr lang="en-GB" sz="1800" b="1" kern="1200" dirty="0">
              <a:solidFill>
                <a:srgbClr val="FFFFC5"/>
              </a:solidFill>
            </a:rPr>
            <a:t>Flight Number</a:t>
          </a:r>
          <a:r>
            <a:rPr lang="en-GB" sz="1800" b="1" kern="1200" dirty="0">
              <a:solidFill>
                <a:schemeClr val="accent2">
                  <a:lumMod val="20000"/>
                  <a:lumOff val="80000"/>
                </a:schemeClr>
              </a:solidFill>
            </a:rPr>
            <a:t>” &amp; “</a:t>
          </a:r>
          <a:r>
            <a:rPr lang="en-GB" sz="1800" b="1" kern="1200" dirty="0">
              <a:solidFill>
                <a:srgbClr val="FFFFC5"/>
              </a:solidFill>
            </a:rPr>
            <a:t>Orbit Type</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5: “</a:t>
          </a:r>
          <a:r>
            <a:rPr lang="en-GB" sz="1800" b="1" kern="1200" dirty="0">
              <a:solidFill>
                <a:srgbClr val="FFFFC5"/>
              </a:solidFill>
            </a:rPr>
            <a:t>Payload Mass</a:t>
          </a:r>
          <a:r>
            <a:rPr lang="en-GB" sz="1800" b="1" kern="1200" dirty="0">
              <a:solidFill>
                <a:schemeClr val="accent2">
                  <a:lumMod val="20000"/>
                  <a:lumOff val="80000"/>
                </a:schemeClr>
              </a:solidFill>
            </a:rPr>
            <a:t>” &amp; “</a:t>
          </a:r>
          <a:r>
            <a:rPr lang="en-GB" sz="1800" b="1" kern="1200" dirty="0">
              <a:solidFill>
                <a:srgbClr val="FFFFC5"/>
              </a:solidFill>
            </a:rPr>
            <a:t>Orbit Type</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endParaRPr lang="en-GB" sz="1800" kern="1200" dirty="0"/>
        </a:p>
      </dsp:txBody>
      <dsp:txXfrm>
        <a:off x="1177765" y="348955"/>
        <a:ext cx="4892673" cy="6538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0" y="274927"/>
          <a:ext cx="1155677" cy="808936"/>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Tasks</a:t>
          </a:r>
        </a:p>
      </dsp:txBody>
      <dsp:txXfrm>
        <a:off x="39496" y="314423"/>
        <a:ext cx="1076685" cy="729944"/>
      </dsp:txXfrm>
    </dsp:sp>
    <dsp:sp modelId="{3AF0E292-95A4-4AE2-9EF9-215FE90DD2B5}">
      <dsp:nvSpPr>
        <dsp:cNvPr id="0" name=""/>
        <dsp:cNvSpPr/>
      </dsp:nvSpPr>
      <dsp:spPr>
        <a:xfrm>
          <a:off x="1177765" y="348955"/>
          <a:ext cx="4892673" cy="6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6:  Launch </a:t>
          </a:r>
          <a:r>
            <a:rPr lang="en-GB" sz="1800" b="1" kern="1200" dirty="0" err="1">
              <a:solidFill>
                <a:schemeClr val="accent2">
                  <a:lumMod val="20000"/>
                  <a:lumOff val="80000"/>
                </a:schemeClr>
              </a:solidFill>
            </a:rPr>
            <a:t>Site“</a:t>
          </a:r>
          <a:r>
            <a:rPr lang="en-GB" sz="1800" b="1" kern="1200" dirty="0" err="1">
              <a:solidFill>
                <a:srgbClr val="FFFFC5"/>
              </a:solidFill>
            </a:rPr>
            <a:t>Yearly</a:t>
          </a:r>
          <a:r>
            <a:rPr lang="en-GB" sz="1800" b="1" kern="1200" dirty="0">
              <a:solidFill>
                <a:srgbClr val="FFFFC5"/>
              </a:solidFill>
            </a:rPr>
            <a:t> Trend</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endParaRPr lang="en-GB" sz="1800" kern="1200" dirty="0"/>
        </a:p>
      </dsp:txBody>
      <dsp:txXfrm>
        <a:off x="1177765" y="348955"/>
        <a:ext cx="4892673" cy="653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408216" y="134419"/>
          <a:ext cx="1734752" cy="494711"/>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Tasks</a:t>
          </a:r>
        </a:p>
      </dsp:txBody>
      <dsp:txXfrm>
        <a:off x="432370" y="158573"/>
        <a:ext cx="1686444" cy="446403"/>
      </dsp:txXfrm>
    </dsp:sp>
    <dsp:sp modelId="{3AF0E292-95A4-4AE2-9EF9-215FE90DD2B5}">
      <dsp:nvSpPr>
        <dsp:cNvPr id="0" name=""/>
        <dsp:cNvSpPr/>
      </dsp:nvSpPr>
      <dsp:spPr>
        <a:xfrm>
          <a:off x="253" y="706694"/>
          <a:ext cx="2992154" cy="39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7:  Launch Site</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a:t>
          </a:r>
          <a:r>
            <a:rPr lang="en-GB" sz="1800" b="1" kern="1200" dirty="0">
              <a:solidFill>
                <a:srgbClr val="FFFFC5"/>
              </a:solidFill>
            </a:rPr>
            <a:t>One Hot Coding</a:t>
          </a:r>
          <a:r>
            <a:rPr lang="en-GB" sz="1800" b="1" kern="1200" dirty="0">
              <a:solidFill>
                <a:schemeClr val="accent2">
                  <a:lumMod val="20000"/>
                  <a:lumOff val="80000"/>
                </a:schemeClr>
              </a:solidFill>
            </a:rPr>
            <a:t>”</a:t>
          </a:r>
          <a:endParaRPr lang="en-GB" sz="1800" kern="1200" dirty="0"/>
        </a:p>
        <a:p>
          <a:pPr marL="171450" lvl="1" indent="-171450" algn="l" defTabSz="800100">
            <a:lnSpc>
              <a:spcPct val="90000"/>
            </a:lnSpc>
            <a:spcBef>
              <a:spcPct val="0"/>
            </a:spcBef>
            <a:spcAft>
              <a:spcPct val="15000"/>
            </a:spcAft>
            <a:buNone/>
          </a:pPr>
          <a:endParaRPr lang="en-GB" sz="1800" kern="1200" dirty="0"/>
        </a:p>
      </dsp:txBody>
      <dsp:txXfrm>
        <a:off x="253" y="706694"/>
        <a:ext cx="2992154" cy="3998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53235-3EAA-4298-9ADB-CA03DE885AAD}">
      <dsp:nvSpPr>
        <dsp:cNvPr id="0" name=""/>
        <dsp:cNvSpPr/>
      </dsp:nvSpPr>
      <dsp:spPr>
        <a:xfrm>
          <a:off x="408216" y="134419"/>
          <a:ext cx="1734752" cy="494711"/>
        </a:xfrm>
        <a:prstGeom prst="roundRect">
          <a:avLst>
            <a:gd name="adj" fmla="val 16670"/>
          </a:avLst>
        </a:prstGeom>
        <a:solidFill>
          <a:srgbClr val="D40AA8"/>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Tasks</a:t>
          </a:r>
        </a:p>
      </dsp:txBody>
      <dsp:txXfrm>
        <a:off x="432370" y="158573"/>
        <a:ext cx="1686444" cy="446403"/>
      </dsp:txXfrm>
    </dsp:sp>
    <dsp:sp modelId="{3AF0E292-95A4-4AE2-9EF9-215FE90DD2B5}">
      <dsp:nvSpPr>
        <dsp:cNvPr id="0" name=""/>
        <dsp:cNvSpPr/>
      </dsp:nvSpPr>
      <dsp:spPr>
        <a:xfrm>
          <a:off x="253" y="706694"/>
          <a:ext cx="2992154" cy="39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8: “</a:t>
          </a:r>
          <a:r>
            <a:rPr lang="en-GB" sz="1800" b="1" kern="1200" dirty="0">
              <a:solidFill>
                <a:srgbClr val="FFFFC5"/>
              </a:solidFill>
            </a:rPr>
            <a:t>One Hot Coding</a:t>
          </a:r>
          <a:r>
            <a:rPr lang="en-GB" sz="1800" b="1" kern="1200" dirty="0">
              <a:solidFill>
                <a:schemeClr val="accent2">
                  <a:lumMod val="20000"/>
                  <a:lumOff val="80000"/>
                </a:schemeClr>
              </a:solidFill>
            </a:rPr>
            <a:t>” Results</a:t>
          </a:r>
          <a:endParaRPr lang="en-GB" sz="1800" kern="1200" dirty="0"/>
        </a:p>
        <a:p>
          <a:pPr marL="171450" lvl="1" indent="-171450" algn="l" defTabSz="800100">
            <a:lnSpc>
              <a:spcPct val="90000"/>
            </a:lnSpc>
            <a:spcBef>
              <a:spcPct val="0"/>
            </a:spcBef>
            <a:spcAft>
              <a:spcPct val="15000"/>
            </a:spcAft>
            <a:buNone/>
          </a:pPr>
          <a:endParaRPr lang="en-GB" sz="1800" kern="1200" dirty="0"/>
        </a:p>
      </dsp:txBody>
      <dsp:txXfrm>
        <a:off x="253" y="706694"/>
        <a:ext cx="2992154" cy="3998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307A9-EF2A-468D-AE3D-BD44DAF4B8AD}">
      <dsp:nvSpPr>
        <dsp:cNvPr id="0" name=""/>
        <dsp:cNvSpPr/>
      </dsp:nvSpPr>
      <dsp:spPr>
        <a:xfrm rot="5400000">
          <a:off x="1218632" y="1308812"/>
          <a:ext cx="712910" cy="600297"/>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F8448-BFFA-4303-9FED-D06E0E8D8971}">
      <dsp:nvSpPr>
        <dsp:cNvPr id="0" name=""/>
        <dsp:cNvSpPr/>
      </dsp:nvSpPr>
      <dsp:spPr>
        <a:xfrm>
          <a:off x="0" y="0"/>
          <a:ext cx="1820876" cy="1274554"/>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b="1" kern="1200" dirty="0"/>
            <a:t>Bonus Task</a:t>
          </a:r>
        </a:p>
      </dsp:txBody>
      <dsp:txXfrm>
        <a:off x="62230" y="62230"/>
        <a:ext cx="1696416" cy="1150094"/>
      </dsp:txXfrm>
    </dsp:sp>
    <dsp:sp modelId="{96452A82-BEF0-41FD-A4E7-554204284DC7}">
      <dsp:nvSpPr>
        <dsp:cNvPr id="0" name=""/>
        <dsp:cNvSpPr/>
      </dsp:nvSpPr>
      <dsp:spPr>
        <a:xfrm>
          <a:off x="2214076" y="166303"/>
          <a:ext cx="5633840" cy="1030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None/>
          </a:pPr>
          <a:r>
            <a:rPr lang="en-GB" sz="2000" b="1" kern="1200" dirty="0">
              <a:solidFill>
                <a:schemeClr val="accent1">
                  <a:lumMod val="20000"/>
                  <a:lumOff val="80000"/>
                </a:schemeClr>
              </a:solidFill>
            </a:rPr>
            <a:t>Local SQL Database Creation from csv</a:t>
          </a:r>
        </a:p>
      </dsp:txBody>
      <dsp:txXfrm>
        <a:off x="2214076" y="166303"/>
        <a:ext cx="5633840" cy="1030151"/>
      </dsp:txXfrm>
    </dsp:sp>
    <dsp:sp modelId="{4AB53235-3EAA-4298-9ADB-CA03DE885AAD}">
      <dsp:nvSpPr>
        <dsp:cNvPr id="0" name=""/>
        <dsp:cNvSpPr/>
      </dsp:nvSpPr>
      <dsp:spPr>
        <a:xfrm>
          <a:off x="2138145" y="1095452"/>
          <a:ext cx="1820876" cy="1274554"/>
        </a:xfrm>
        <a:prstGeom prst="roundRect">
          <a:avLst>
            <a:gd name="adj" fmla="val 1667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b="1" kern="1200" dirty="0"/>
            <a:t>Tasks</a:t>
          </a:r>
        </a:p>
      </dsp:txBody>
      <dsp:txXfrm>
        <a:off x="2200375" y="1157682"/>
        <a:ext cx="1696416" cy="1150094"/>
      </dsp:txXfrm>
    </dsp:sp>
    <dsp:sp modelId="{3AF0E292-95A4-4AE2-9EF9-215FE90DD2B5}">
      <dsp:nvSpPr>
        <dsp:cNvPr id="0" name=""/>
        <dsp:cNvSpPr/>
      </dsp:nvSpPr>
      <dsp:spPr>
        <a:xfrm>
          <a:off x="4042207" y="1278693"/>
          <a:ext cx="5920664" cy="1030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None/>
          </a:pPr>
          <a:r>
            <a:rPr lang="en-GB" sz="2000" b="1" kern="1200" dirty="0">
              <a:solidFill>
                <a:schemeClr val="accent2">
                  <a:lumMod val="20000"/>
                  <a:lumOff val="80000"/>
                </a:schemeClr>
              </a:solidFill>
            </a:rPr>
            <a:t>Task 1: Unique Launch Sites</a:t>
          </a:r>
          <a:endParaRPr lang="en-GB" sz="1400" kern="1200" dirty="0"/>
        </a:p>
        <a:p>
          <a:pPr marL="228600" lvl="1" indent="-228600" algn="l" defTabSz="889000">
            <a:lnSpc>
              <a:spcPct val="90000"/>
            </a:lnSpc>
            <a:spcBef>
              <a:spcPct val="0"/>
            </a:spcBef>
            <a:spcAft>
              <a:spcPct val="15000"/>
            </a:spcAft>
            <a:buNone/>
          </a:pPr>
          <a:r>
            <a:rPr lang="en-GB" sz="2000" b="1" kern="1200" dirty="0">
              <a:solidFill>
                <a:schemeClr val="accent2">
                  <a:lumMod val="20000"/>
                  <a:lumOff val="80000"/>
                </a:schemeClr>
              </a:solidFill>
            </a:rPr>
            <a:t>Task 2: Records of Launch Sites Like ‘CCA’</a:t>
          </a:r>
          <a:endParaRPr lang="en-GB" sz="1400" kern="1200" dirty="0"/>
        </a:p>
      </dsp:txBody>
      <dsp:txXfrm>
        <a:off x="4042207" y="1278693"/>
        <a:ext cx="5920664" cy="103015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98423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7670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
        <p:nvSpPr>
          <p:cNvPr id="7" name="MSIPCMContentMarking" descr="{&quot;HashCode&quot;:1452656554,&quot;Placement&quot;:&quot;Header&quot;,&quot;Top&quot;:0.0,&quot;Left&quot;:885.379761,&quot;SlideWidth&quot;:960,&quot;SlideHeight&quot;:540}">
            <a:extLst>
              <a:ext uri="{FF2B5EF4-FFF2-40B4-BE49-F238E27FC236}">
                <a16:creationId xmlns:a16="http://schemas.microsoft.com/office/drawing/2014/main" id="{9CCDB904-F0AD-4721-89B7-540FEF440BA7}"/>
              </a:ext>
            </a:extLst>
          </p:cNvPr>
          <p:cNvSpPr txBox="1"/>
          <p:nvPr userDrawn="1"/>
        </p:nvSpPr>
        <p:spPr>
          <a:xfrm>
            <a:off x="11244323" y="0"/>
            <a:ext cx="947677" cy="262344"/>
          </a:xfrm>
          <a:prstGeom prst="rect">
            <a:avLst/>
          </a:prstGeom>
          <a:noFill/>
        </p:spPr>
        <p:txBody>
          <a:bodyPr vert="horz" wrap="square" lIns="0" tIns="0" rIns="0" bIns="0" rtlCol="0" anchor="ctr" anchorCtr="1">
            <a:spAutoFit/>
          </a:bodyPr>
          <a:lstStyle/>
          <a:p>
            <a:pPr algn="r">
              <a:spcBef>
                <a:spcPts val="0"/>
              </a:spcBef>
              <a:spcAft>
                <a:spcPts val="0"/>
              </a:spcAft>
            </a:pPr>
            <a:r>
              <a:rPr lang="en-GB" sz="1000">
                <a:solidFill>
                  <a:srgbClr val="000000"/>
                </a:solidFill>
                <a:latin typeface="Calibri" panose="020F0502020204030204" pitchFamily="34" charset="0"/>
              </a:rPr>
              <a:t>Business Use</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2.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3.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4.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9.xml"/><Relationship Id="rId7" Type="http://schemas.openxmlformats.org/officeDocument/2006/relationships/image" Target="../media/image25.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10.xml"/><Relationship Id="rId7" Type="http://schemas.openxmlformats.org/officeDocument/2006/relationships/image" Target="../media/image27.png"/><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1.xml"/><Relationship Id="rId7" Type="http://schemas.openxmlformats.org/officeDocument/2006/relationships/image" Target="../media/image29.pn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crdownload"/></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Data Science Capstone Project: SPACEX</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By</a:t>
            </a:r>
          </a:p>
          <a:p>
            <a:r>
              <a:rPr lang="en-US" dirty="0"/>
              <a:t>Sayeda Fatima</a:t>
            </a:r>
          </a:p>
        </p:txBody>
      </p:sp>
      <p:pic>
        <p:nvPicPr>
          <p:cNvPr id="9" name="Picture Placeholder 8" descr="A space shuttle taking off&#10;&#10;Description automatically generated with medium confidence">
            <a:extLst>
              <a:ext uri="{FF2B5EF4-FFF2-40B4-BE49-F238E27FC236}">
                <a16:creationId xmlns:a16="http://schemas.microsoft.com/office/drawing/2014/main" id="{740A462D-B263-4D32-B46A-B2D78D0A5CF7}"/>
              </a:ext>
            </a:extLst>
          </p:cNvPr>
          <p:cNvPicPr>
            <a:picLocks noGrp="1" noChangeAspect="1"/>
          </p:cNvPicPr>
          <p:nvPr>
            <p:ph type="pic" sz="quarter" idx="13"/>
          </p:nvPr>
        </p:nvPicPr>
        <p:blipFill>
          <a:blip r:embed="rId3"/>
          <a:srcRect t="3984" b="3984"/>
          <a:stretch>
            <a:fillRect/>
          </a:stretch>
        </p:blipFill>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1189131019"/>
              </p:ext>
            </p:extLst>
          </p:nvPr>
        </p:nvGraphicFramePr>
        <p:xfrm>
          <a:off x="6504939" y="1659535"/>
          <a:ext cx="6682764" cy="163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6637791" y="646524"/>
            <a:ext cx="5246383" cy="954107"/>
          </a:xfrm>
          <a:prstGeom prst="rect">
            <a:avLst/>
          </a:prstGeom>
          <a:noFill/>
        </p:spPr>
        <p:txBody>
          <a:bodyPr wrap="square" lIns="91440" tIns="45720" rIns="91440" bIns="45720">
            <a:spAutoFit/>
          </a:bodyPr>
          <a:lstStyle/>
          <a:p>
            <a:pPr algn="ctr"/>
            <a:r>
              <a:rPr lang="en-US" sz="2800" b="1" cap="none" spc="0" dirty="0">
                <a:ln w="12700">
                  <a:solidFill>
                    <a:schemeClr val="accent3">
                      <a:lumMod val="50000"/>
                    </a:schemeClr>
                  </a:solidFill>
                  <a:prstDash val="solid"/>
                </a:ln>
                <a:solidFill>
                  <a:srgbClr val="ECD9FF"/>
                </a:solidFill>
                <a:effectLst>
                  <a:innerShdw blurRad="177800">
                    <a:schemeClr val="accent3">
                      <a:lumMod val="50000"/>
                    </a:schemeClr>
                  </a:innerShdw>
                </a:effectLst>
              </a:rPr>
              <a:t>EDA Interactive Visuals Results 2</a:t>
            </a:r>
          </a:p>
        </p:txBody>
      </p:sp>
      <p:sp>
        <p:nvSpPr>
          <p:cNvPr id="9" name="Rectangle 8">
            <a:extLst>
              <a:ext uri="{FF2B5EF4-FFF2-40B4-BE49-F238E27FC236}">
                <a16:creationId xmlns:a16="http://schemas.microsoft.com/office/drawing/2014/main" id="{F629184F-52A6-438C-AE8D-42B4775FF4D0}"/>
              </a:ext>
            </a:extLst>
          </p:cNvPr>
          <p:cNvSpPr/>
          <p:nvPr/>
        </p:nvSpPr>
        <p:spPr>
          <a:xfrm>
            <a:off x="6637791" y="12814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3" name="Picture 2">
            <a:extLst>
              <a:ext uri="{FF2B5EF4-FFF2-40B4-BE49-F238E27FC236}">
                <a16:creationId xmlns:a16="http://schemas.microsoft.com/office/drawing/2014/main" id="{9296C132-13B8-4EBC-AB1C-A21BAB3DA91B}"/>
              </a:ext>
            </a:extLst>
          </p:cNvPr>
          <p:cNvPicPr>
            <a:picLocks noChangeAspect="1"/>
          </p:cNvPicPr>
          <p:nvPr/>
        </p:nvPicPr>
        <p:blipFill>
          <a:blip r:embed="rId7"/>
          <a:stretch>
            <a:fillRect/>
          </a:stretch>
        </p:blipFill>
        <p:spPr>
          <a:xfrm>
            <a:off x="0" y="0"/>
            <a:ext cx="6342611" cy="3143907"/>
          </a:xfrm>
          <a:prstGeom prst="rect">
            <a:avLst/>
          </a:prstGeom>
        </p:spPr>
      </p:pic>
      <p:pic>
        <p:nvPicPr>
          <p:cNvPr id="6" name="Picture 5">
            <a:extLst>
              <a:ext uri="{FF2B5EF4-FFF2-40B4-BE49-F238E27FC236}">
                <a16:creationId xmlns:a16="http://schemas.microsoft.com/office/drawing/2014/main" id="{3DD39572-0BBD-43D3-B1A6-3CE03AE6B38F}"/>
              </a:ext>
            </a:extLst>
          </p:cNvPr>
          <p:cNvPicPr>
            <a:picLocks noChangeAspect="1"/>
          </p:cNvPicPr>
          <p:nvPr/>
        </p:nvPicPr>
        <p:blipFill>
          <a:blip r:embed="rId8"/>
          <a:stretch>
            <a:fillRect/>
          </a:stretch>
        </p:blipFill>
        <p:spPr>
          <a:xfrm>
            <a:off x="0" y="3143907"/>
            <a:ext cx="8039458" cy="3936305"/>
          </a:xfrm>
          <a:prstGeom prst="rect">
            <a:avLst/>
          </a:prstGeom>
        </p:spPr>
      </p:pic>
    </p:spTree>
    <p:extLst>
      <p:ext uri="{BB962C8B-B14F-4D97-AF65-F5344CB8AC3E}">
        <p14:creationId xmlns:p14="http://schemas.microsoft.com/office/powerpoint/2010/main" val="362836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986015865"/>
              </p:ext>
            </p:extLst>
          </p:nvPr>
        </p:nvGraphicFramePr>
        <p:xfrm>
          <a:off x="379442" y="2377290"/>
          <a:ext cx="6682764" cy="163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128837" y="981166"/>
            <a:ext cx="5246383" cy="954107"/>
          </a:xfrm>
          <a:prstGeom prst="rect">
            <a:avLst/>
          </a:prstGeom>
          <a:noFill/>
        </p:spPr>
        <p:txBody>
          <a:bodyPr wrap="square" lIns="91440" tIns="45720" rIns="91440" bIns="45720">
            <a:spAutoFit/>
          </a:bodyPr>
          <a:lstStyle/>
          <a:p>
            <a:pPr algn="ctr"/>
            <a:r>
              <a:rPr lang="en-US" sz="2800" b="1" cap="none" spc="0" dirty="0">
                <a:ln w="12700">
                  <a:solidFill>
                    <a:schemeClr val="accent3">
                      <a:lumMod val="50000"/>
                    </a:schemeClr>
                  </a:solidFill>
                  <a:prstDash val="solid"/>
                </a:ln>
                <a:solidFill>
                  <a:srgbClr val="ECD9FF"/>
                </a:solidFill>
                <a:effectLst>
                  <a:innerShdw blurRad="177800">
                    <a:schemeClr val="accent3">
                      <a:lumMod val="50000"/>
                    </a:schemeClr>
                  </a:innerShdw>
                </a:effectLst>
              </a:rPr>
              <a:t>EDA Interactive Visuals Results 3</a:t>
            </a:r>
          </a:p>
        </p:txBody>
      </p:sp>
      <p:sp>
        <p:nvSpPr>
          <p:cNvPr id="9" name="Rectangle 8">
            <a:extLst>
              <a:ext uri="{FF2B5EF4-FFF2-40B4-BE49-F238E27FC236}">
                <a16:creationId xmlns:a16="http://schemas.microsoft.com/office/drawing/2014/main" id="{F629184F-52A6-438C-AE8D-42B4775FF4D0}"/>
              </a:ext>
            </a:extLst>
          </p:cNvPr>
          <p:cNvSpPr/>
          <p:nvPr/>
        </p:nvSpPr>
        <p:spPr>
          <a:xfrm>
            <a:off x="6637791" y="12814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4" name="Picture 3">
            <a:extLst>
              <a:ext uri="{FF2B5EF4-FFF2-40B4-BE49-F238E27FC236}">
                <a16:creationId xmlns:a16="http://schemas.microsoft.com/office/drawing/2014/main" id="{36A1959F-6D86-4001-A78F-8A0432E19C06}"/>
              </a:ext>
            </a:extLst>
          </p:cNvPr>
          <p:cNvPicPr>
            <a:picLocks noChangeAspect="1"/>
          </p:cNvPicPr>
          <p:nvPr/>
        </p:nvPicPr>
        <p:blipFill>
          <a:blip r:embed="rId7"/>
          <a:stretch>
            <a:fillRect/>
          </a:stretch>
        </p:blipFill>
        <p:spPr>
          <a:xfrm>
            <a:off x="6210016" y="-76876"/>
            <a:ext cx="6084277" cy="6858000"/>
          </a:xfrm>
          <a:prstGeom prst="rect">
            <a:avLst/>
          </a:prstGeom>
        </p:spPr>
      </p:pic>
    </p:spTree>
    <p:extLst>
      <p:ext uri="{BB962C8B-B14F-4D97-AF65-F5344CB8AC3E}">
        <p14:creationId xmlns:p14="http://schemas.microsoft.com/office/powerpoint/2010/main" val="329494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3779282599"/>
              </p:ext>
            </p:extLst>
          </p:nvPr>
        </p:nvGraphicFramePr>
        <p:xfrm>
          <a:off x="379442" y="1553497"/>
          <a:ext cx="2992408" cy="4788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2074608" y="413908"/>
            <a:ext cx="7508820" cy="584775"/>
          </a:xfrm>
          <a:prstGeom prst="rect">
            <a:avLst/>
          </a:prstGeom>
          <a:noFill/>
        </p:spPr>
        <p:txBody>
          <a:bodyPr wrap="square" lIns="91440" tIns="45720" rIns="91440" bIns="45720">
            <a:spAutoFit/>
          </a:bodyPr>
          <a:lstStyle/>
          <a:p>
            <a:pPr algn="ctr"/>
            <a:r>
              <a:rPr lang="en-US" sz="3200" b="1" cap="none" spc="0" dirty="0">
                <a:ln w="12700">
                  <a:solidFill>
                    <a:schemeClr val="accent3">
                      <a:lumMod val="50000"/>
                    </a:schemeClr>
                  </a:solidFill>
                  <a:prstDash val="solid"/>
                </a:ln>
                <a:solidFill>
                  <a:schemeClr val="accent6">
                    <a:lumMod val="20000"/>
                    <a:lumOff val="80000"/>
                  </a:schemeClr>
                </a:solidFill>
                <a:effectLst>
                  <a:innerShdw blurRad="177800">
                    <a:schemeClr val="accent3">
                      <a:lumMod val="50000"/>
                    </a:schemeClr>
                  </a:innerShdw>
                </a:effectLst>
              </a:rPr>
              <a:t>EDA Interactive Visuals Results 4</a:t>
            </a:r>
          </a:p>
        </p:txBody>
      </p:sp>
      <p:sp>
        <p:nvSpPr>
          <p:cNvPr id="9" name="Rectangle 8">
            <a:extLst>
              <a:ext uri="{FF2B5EF4-FFF2-40B4-BE49-F238E27FC236}">
                <a16:creationId xmlns:a16="http://schemas.microsoft.com/office/drawing/2014/main" id="{F629184F-52A6-438C-AE8D-42B4775FF4D0}"/>
              </a:ext>
            </a:extLst>
          </p:cNvPr>
          <p:cNvSpPr/>
          <p:nvPr/>
        </p:nvSpPr>
        <p:spPr>
          <a:xfrm>
            <a:off x="6637791" y="12814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3" name="Picture 2">
            <a:extLst>
              <a:ext uri="{FF2B5EF4-FFF2-40B4-BE49-F238E27FC236}">
                <a16:creationId xmlns:a16="http://schemas.microsoft.com/office/drawing/2014/main" id="{94D98E18-00CE-4B44-90B7-8D0B8E55E978}"/>
              </a:ext>
            </a:extLst>
          </p:cNvPr>
          <p:cNvPicPr>
            <a:picLocks noChangeAspect="1"/>
          </p:cNvPicPr>
          <p:nvPr/>
        </p:nvPicPr>
        <p:blipFill>
          <a:blip r:embed="rId7"/>
          <a:stretch>
            <a:fillRect/>
          </a:stretch>
        </p:blipFill>
        <p:spPr>
          <a:xfrm>
            <a:off x="3371850" y="1447727"/>
            <a:ext cx="8820150" cy="5381625"/>
          </a:xfrm>
          <a:prstGeom prst="rect">
            <a:avLst/>
          </a:prstGeom>
        </p:spPr>
      </p:pic>
    </p:spTree>
    <p:extLst>
      <p:ext uri="{BB962C8B-B14F-4D97-AF65-F5344CB8AC3E}">
        <p14:creationId xmlns:p14="http://schemas.microsoft.com/office/powerpoint/2010/main" val="161961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2901911715"/>
              </p:ext>
            </p:extLst>
          </p:nvPr>
        </p:nvGraphicFramePr>
        <p:xfrm>
          <a:off x="379442" y="1553497"/>
          <a:ext cx="2992408" cy="4788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2074608" y="413908"/>
            <a:ext cx="7508820" cy="584775"/>
          </a:xfrm>
          <a:prstGeom prst="rect">
            <a:avLst/>
          </a:prstGeom>
          <a:noFill/>
        </p:spPr>
        <p:txBody>
          <a:bodyPr wrap="square" lIns="91440" tIns="45720" rIns="91440" bIns="45720">
            <a:spAutoFit/>
          </a:bodyPr>
          <a:lstStyle/>
          <a:p>
            <a:pPr algn="ctr"/>
            <a:r>
              <a:rPr lang="en-US" sz="3200" b="1" cap="none" spc="0" dirty="0">
                <a:ln w="12700">
                  <a:solidFill>
                    <a:schemeClr val="accent3">
                      <a:lumMod val="50000"/>
                    </a:schemeClr>
                  </a:solidFill>
                  <a:prstDash val="solid"/>
                </a:ln>
                <a:solidFill>
                  <a:schemeClr val="accent6">
                    <a:lumMod val="20000"/>
                    <a:lumOff val="80000"/>
                  </a:schemeClr>
                </a:solidFill>
                <a:effectLst>
                  <a:innerShdw blurRad="177800">
                    <a:schemeClr val="accent3">
                      <a:lumMod val="50000"/>
                    </a:schemeClr>
                  </a:innerShdw>
                </a:effectLst>
              </a:rPr>
              <a:t>EDA Interactive Visuals Results 5</a:t>
            </a:r>
          </a:p>
        </p:txBody>
      </p:sp>
      <p:sp>
        <p:nvSpPr>
          <p:cNvPr id="9" name="Rectangle 8">
            <a:extLst>
              <a:ext uri="{FF2B5EF4-FFF2-40B4-BE49-F238E27FC236}">
                <a16:creationId xmlns:a16="http://schemas.microsoft.com/office/drawing/2014/main" id="{F629184F-52A6-438C-AE8D-42B4775FF4D0}"/>
              </a:ext>
            </a:extLst>
          </p:cNvPr>
          <p:cNvSpPr/>
          <p:nvPr/>
        </p:nvSpPr>
        <p:spPr>
          <a:xfrm>
            <a:off x="6637791" y="12814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4" name="Picture 3">
            <a:extLst>
              <a:ext uri="{FF2B5EF4-FFF2-40B4-BE49-F238E27FC236}">
                <a16:creationId xmlns:a16="http://schemas.microsoft.com/office/drawing/2014/main" id="{571104C3-A14C-4195-9B49-5C22A66359D5}"/>
              </a:ext>
            </a:extLst>
          </p:cNvPr>
          <p:cNvPicPr>
            <a:picLocks noChangeAspect="1"/>
          </p:cNvPicPr>
          <p:nvPr/>
        </p:nvPicPr>
        <p:blipFill>
          <a:blip r:embed="rId7"/>
          <a:stretch>
            <a:fillRect/>
          </a:stretch>
        </p:blipFill>
        <p:spPr>
          <a:xfrm>
            <a:off x="3234198" y="1526526"/>
            <a:ext cx="8810625" cy="5067300"/>
          </a:xfrm>
          <a:prstGeom prst="rect">
            <a:avLst/>
          </a:prstGeom>
        </p:spPr>
      </p:pic>
    </p:spTree>
    <p:extLst>
      <p:ext uri="{BB962C8B-B14F-4D97-AF65-F5344CB8AC3E}">
        <p14:creationId xmlns:p14="http://schemas.microsoft.com/office/powerpoint/2010/main" val="854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nvGraphicFramePr>
        <p:xfrm>
          <a:off x="950843" y="1482140"/>
          <a:ext cx="10229849" cy="2577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507196" y="509885"/>
            <a:ext cx="11046999"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solidFill>
                  <a:srgbClr val="ECD9FF"/>
                </a:solidFill>
                <a:effectLst>
                  <a:innerShdw blurRad="177800">
                    <a:schemeClr val="accent3">
                      <a:lumMod val="50000"/>
                    </a:schemeClr>
                  </a:innerShdw>
                </a:effectLst>
              </a:rPr>
              <a:t>Exploratory Data Analysis with SQL 1</a:t>
            </a:r>
          </a:p>
        </p:txBody>
      </p:sp>
      <p:pic>
        <p:nvPicPr>
          <p:cNvPr id="5" name="Picture 4">
            <a:extLst>
              <a:ext uri="{FF2B5EF4-FFF2-40B4-BE49-F238E27FC236}">
                <a16:creationId xmlns:a16="http://schemas.microsoft.com/office/drawing/2014/main" id="{741586ED-5F82-44CA-87B8-9C4A58690175}"/>
              </a:ext>
            </a:extLst>
          </p:cNvPr>
          <p:cNvPicPr>
            <a:picLocks noChangeAspect="1"/>
          </p:cNvPicPr>
          <p:nvPr/>
        </p:nvPicPr>
        <p:blipFill>
          <a:blip r:embed="rId7"/>
          <a:stretch>
            <a:fillRect/>
          </a:stretch>
        </p:blipFill>
        <p:spPr>
          <a:xfrm>
            <a:off x="0" y="3852143"/>
            <a:ext cx="6006036" cy="2895103"/>
          </a:xfrm>
          <a:prstGeom prst="rect">
            <a:avLst/>
          </a:prstGeom>
        </p:spPr>
      </p:pic>
      <p:pic>
        <p:nvPicPr>
          <p:cNvPr id="7" name="Picture 6">
            <a:extLst>
              <a:ext uri="{FF2B5EF4-FFF2-40B4-BE49-F238E27FC236}">
                <a16:creationId xmlns:a16="http://schemas.microsoft.com/office/drawing/2014/main" id="{AD7AD1BD-A857-424A-B723-15E879FBCD73}"/>
              </a:ext>
            </a:extLst>
          </p:cNvPr>
          <p:cNvPicPr>
            <a:picLocks noChangeAspect="1"/>
          </p:cNvPicPr>
          <p:nvPr/>
        </p:nvPicPr>
        <p:blipFill>
          <a:blip r:embed="rId8"/>
          <a:stretch>
            <a:fillRect/>
          </a:stretch>
        </p:blipFill>
        <p:spPr>
          <a:xfrm>
            <a:off x="6006036" y="3755867"/>
            <a:ext cx="6125499" cy="2991379"/>
          </a:xfrm>
          <a:prstGeom prst="rect">
            <a:avLst/>
          </a:prstGeom>
        </p:spPr>
      </p:pic>
    </p:spTree>
    <p:extLst>
      <p:ext uri="{BB962C8B-B14F-4D97-AF65-F5344CB8AC3E}">
        <p14:creationId xmlns:p14="http://schemas.microsoft.com/office/powerpoint/2010/main" val="186784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3084849465"/>
              </p:ext>
            </p:extLst>
          </p:nvPr>
        </p:nvGraphicFramePr>
        <p:xfrm>
          <a:off x="289536" y="674923"/>
          <a:ext cx="6682764" cy="163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1931302" y="165756"/>
            <a:ext cx="8329396" cy="646331"/>
          </a:xfrm>
          <a:prstGeom prst="rect">
            <a:avLst/>
          </a:prstGeom>
          <a:noFill/>
        </p:spPr>
        <p:txBody>
          <a:bodyPr wrap="none" lIns="91440" tIns="45720" rIns="91440" bIns="45720">
            <a:spAutoFit/>
          </a:bodyPr>
          <a:lstStyle/>
          <a:p>
            <a:pPr algn="ctr"/>
            <a:r>
              <a:rPr lang="en-US" sz="3600" b="1" cap="none" spc="0" dirty="0">
                <a:ln w="12700">
                  <a:solidFill>
                    <a:schemeClr val="accent3">
                      <a:lumMod val="50000"/>
                    </a:schemeClr>
                  </a:solidFill>
                  <a:prstDash val="solid"/>
                </a:ln>
                <a:solidFill>
                  <a:srgbClr val="ECD9FF"/>
                </a:solidFill>
                <a:effectLst>
                  <a:innerShdw blurRad="177800">
                    <a:schemeClr val="accent3">
                      <a:lumMod val="50000"/>
                    </a:schemeClr>
                  </a:innerShdw>
                </a:effectLst>
              </a:rPr>
              <a:t>Exploratory Data Analysis with SQL 2</a:t>
            </a:r>
          </a:p>
        </p:txBody>
      </p:sp>
      <p:pic>
        <p:nvPicPr>
          <p:cNvPr id="3" name="Picture 2">
            <a:extLst>
              <a:ext uri="{FF2B5EF4-FFF2-40B4-BE49-F238E27FC236}">
                <a16:creationId xmlns:a16="http://schemas.microsoft.com/office/drawing/2014/main" id="{41D03B09-538A-4354-A30C-D475D3FC0C8F}"/>
              </a:ext>
            </a:extLst>
          </p:cNvPr>
          <p:cNvPicPr>
            <a:picLocks noChangeAspect="1"/>
          </p:cNvPicPr>
          <p:nvPr/>
        </p:nvPicPr>
        <p:blipFill>
          <a:blip r:embed="rId7"/>
          <a:stretch>
            <a:fillRect/>
          </a:stretch>
        </p:blipFill>
        <p:spPr>
          <a:xfrm>
            <a:off x="117218" y="2667794"/>
            <a:ext cx="6406046" cy="4114927"/>
          </a:xfrm>
          <a:prstGeom prst="rect">
            <a:avLst/>
          </a:prstGeom>
        </p:spPr>
      </p:pic>
      <p:grpSp>
        <p:nvGrpSpPr>
          <p:cNvPr id="8" name="Group 7">
            <a:extLst>
              <a:ext uri="{FF2B5EF4-FFF2-40B4-BE49-F238E27FC236}">
                <a16:creationId xmlns:a16="http://schemas.microsoft.com/office/drawing/2014/main" id="{1522CD56-D8EF-4A73-A0BF-E7923B77405C}"/>
              </a:ext>
            </a:extLst>
          </p:cNvPr>
          <p:cNvGrpSpPr/>
          <p:nvPr/>
        </p:nvGrpSpPr>
        <p:grpSpPr>
          <a:xfrm>
            <a:off x="6637791" y="1033373"/>
            <a:ext cx="4892673" cy="901900"/>
            <a:chOff x="1177765" y="100873"/>
            <a:chExt cx="4892673" cy="901900"/>
          </a:xfrm>
        </p:grpSpPr>
        <p:sp>
          <p:nvSpPr>
            <p:cNvPr id="9" name="Rectangle 8">
              <a:extLst>
                <a:ext uri="{FF2B5EF4-FFF2-40B4-BE49-F238E27FC236}">
                  <a16:creationId xmlns:a16="http://schemas.microsoft.com/office/drawing/2014/main" id="{F629184F-52A6-438C-AE8D-42B4775FF4D0}"/>
                </a:ext>
              </a:extLst>
            </p:cNvPr>
            <p:cNvSpPr/>
            <p:nvPr/>
          </p:nvSpPr>
          <p:spPr>
            <a:xfrm>
              <a:off x="1177765" y="3489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A2D866EB-352B-49BB-9AEA-90380F45C191}"/>
                </a:ext>
              </a:extLst>
            </p:cNvPr>
            <p:cNvSpPr txBox="1"/>
            <p:nvPr/>
          </p:nvSpPr>
          <p:spPr>
            <a:xfrm>
              <a:off x="1177765" y="100873"/>
              <a:ext cx="4892673" cy="6538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5:  First Successful Landing</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6: Boosters with </a:t>
              </a:r>
              <a:r>
                <a:rPr lang="en-GB" b="1" dirty="0">
                  <a:solidFill>
                    <a:schemeClr val="accent2">
                      <a:lumMod val="20000"/>
                      <a:lumOff val="80000"/>
                    </a:schemeClr>
                  </a:solidFill>
                </a:rPr>
                <a:t>Drone Ship Success</a:t>
              </a:r>
              <a:endParaRPr lang="en-GB" sz="1800" kern="1200" dirty="0"/>
            </a:p>
          </p:txBody>
        </p:sp>
      </p:grpSp>
      <p:pic>
        <p:nvPicPr>
          <p:cNvPr id="6" name="Picture 5">
            <a:extLst>
              <a:ext uri="{FF2B5EF4-FFF2-40B4-BE49-F238E27FC236}">
                <a16:creationId xmlns:a16="http://schemas.microsoft.com/office/drawing/2014/main" id="{F1DE85A2-B7E1-452F-BDBD-B83BBF938C9D}"/>
              </a:ext>
            </a:extLst>
          </p:cNvPr>
          <p:cNvPicPr>
            <a:picLocks noChangeAspect="1"/>
          </p:cNvPicPr>
          <p:nvPr/>
        </p:nvPicPr>
        <p:blipFill>
          <a:blip r:embed="rId8"/>
          <a:stretch>
            <a:fillRect/>
          </a:stretch>
        </p:blipFill>
        <p:spPr>
          <a:xfrm>
            <a:off x="6280119" y="1704535"/>
            <a:ext cx="5794663" cy="5078186"/>
          </a:xfrm>
          <a:prstGeom prst="rect">
            <a:avLst/>
          </a:prstGeom>
        </p:spPr>
      </p:pic>
    </p:spTree>
    <p:extLst>
      <p:ext uri="{BB962C8B-B14F-4D97-AF65-F5344CB8AC3E}">
        <p14:creationId xmlns:p14="http://schemas.microsoft.com/office/powerpoint/2010/main" val="42018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1067766265"/>
              </p:ext>
            </p:extLst>
          </p:nvPr>
        </p:nvGraphicFramePr>
        <p:xfrm>
          <a:off x="216057" y="463383"/>
          <a:ext cx="6682764" cy="163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2835299" y="165756"/>
            <a:ext cx="6521401"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solidFill>
                  <a:srgbClr val="ECD9FF"/>
                </a:solidFill>
                <a:effectLst>
                  <a:innerShdw blurRad="177800">
                    <a:schemeClr val="accent3">
                      <a:lumMod val="50000"/>
                    </a:schemeClr>
                  </a:innerShdw>
                </a:effectLst>
              </a:rPr>
              <a:t>Exploratory Data Analysis with SQL 3</a:t>
            </a:r>
          </a:p>
        </p:txBody>
      </p:sp>
      <p:grpSp>
        <p:nvGrpSpPr>
          <p:cNvPr id="8" name="Group 7">
            <a:extLst>
              <a:ext uri="{FF2B5EF4-FFF2-40B4-BE49-F238E27FC236}">
                <a16:creationId xmlns:a16="http://schemas.microsoft.com/office/drawing/2014/main" id="{1522CD56-D8EF-4A73-A0BF-E7923B77405C}"/>
              </a:ext>
            </a:extLst>
          </p:cNvPr>
          <p:cNvGrpSpPr/>
          <p:nvPr/>
        </p:nvGrpSpPr>
        <p:grpSpPr>
          <a:xfrm>
            <a:off x="6490834" y="753956"/>
            <a:ext cx="5039630" cy="1181317"/>
            <a:chOff x="1030808" y="-178544"/>
            <a:chExt cx="5039630" cy="1181317"/>
          </a:xfrm>
        </p:grpSpPr>
        <p:sp>
          <p:nvSpPr>
            <p:cNvPr id="9" name="Rectangle 8">
              <a:extLst>
                <a:ext uri="{FF2B5EF4-FFF2-40B4-BE49-F238E27FC236}">
                  <a16:creationId xmlns:a16="http://schemas.microsoft.com/office/drawing/2014/main" id="{F629184F-52A6-438C-AE8D-42B4775FF4D0}"/>
                </a:ext>
              </a:extLst>
            </p:cNvPr>
            <p:cNvSpPr/>
            <p:nvPr/>
          </p:nvSpPr>
          <p:spPr>
            <a:xfrm>
              <a:off x="1177765" y="3489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A2D866EB-352B-49BB-9AEA-90380F45C191}"/>
                </a:ext>
              </a:extLst>
            </p:cNvPr>
            <p:cNvSpPr txBox="1"/>
            <p:nvPr/>
          </p:nvSpPr>
          <p:spPr>
            <a:xfrm>
              <a:off x="1030808" y="-178544"/>
              <a:ext cx="4892673" cy="6538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9:  “</a:t>
              </a:r>
              <a:r>
                <a:rPr lang="en-GB" sz="1800" b="1" kern="1200" dirty="0">
                  <a:solidFill>
                    <a:srgbClr val="FFFFC5"/>
                  </a:solidFill>
                </a:rPr>
                <a:t>Year 2015</a:t>
              </a:r>
              <a:r>
                <a:rPr lang="en-GB" sz="1800" b="1" kern="1200" dirty="0">
                  <a:solidFill>
                    <a:schemeClr val="accent2">
                      <a:lumMod val="20000"/>
                      <a:lumOff val="80000"/>
                    </a:schemeClr>
                  </a:solidFill>
                </a:rPr>
                <a:t>” Analysis</a:t>
              </a:r>
              <a:endParaRPr lang="en-GB" sz="1800" kern="1200" dirty="0"/>
            </a:p>
            <a:p>
              <a:pPr marL="171450" lvl="1" indent="-171450" algn="l" defTabSz="800100">
                <a:lnSpc>
                  <a:spcPct val="90000"/>
                </a:lnSpc>
                <a:spcBef>
                  <a:spcPct val="0"/>
                </a:spcBef>
                <a:spcAft>
                  <a:spcPct val="15000"/>
                </a:spcAft>
                <a:buNone/>
              </a:pPr>
              <a:r>
                <a:rPr lang="en-GB" sz="1800" b="1" kern="1200" dirty="0">
                  <a:solidFill>
                    <a:schemeClr val="accent2">
                      <a:lumMod val="20000"/>
                      <a:lumOff val="80000"/>
                    </a:schemeClr>
                  </a:solidFill>
                </a:rPr>
                <a:t>Task 10: Analysis between “</a:t>
              </a:r>
              <a:r>
                <a:rPr lang="en-GB" sz="1800" b="1" kern="1200" dirty="0">
                  <a:solidFill>
                    <a:srgbClr val="FFFFC5"/>
                  </a:solidFill>
                </a:rPr>
                <a:t>2010-17</a:t>
              </a:r>
              <a:r>
                <a:rPr lang="en-GB" sz="1800" b="1" kern="1200" dirty="0">
                  <a:solidFill>
                    <a:schemeClr val="accent2">
                      <a:lumMod val="20000"/>
                      <a:lumOff val="80000"/>
                    </a:schemeClr>
                  </a:solidFill>
                </a:rPr>
                <a:t>”</a:t>
              </a:r>
              <a:endParaRPr lang="en-GB" sz="1800" kern="1200" dirty="0"/>
            </a:p>
          </p:txBody>
        </p:sp>
      </p:grpSp>
      <p:pic>
        <p:nvPicPr>
          <p:cNvPr id="4" name="Picture 3">
            <a:extLst>
              <a:ext uri="{FF2B5EF4-FFF2-40B4-BE49-F238E27FC236}">
                <a16:creationId xmlns:a16="http://schemas.microsoft.com/office/drawing/2014/main" id="{2B631587-6A48-4454-AB5E-5654A1F98441}"/>
              </a:ext>
            </a:extLst>
          </p:cNvPr>
          <p:cNvPicPr>
            <a:picLocks noChangeAspect="1"/>
          </p:cNvPicPr>
          <p:nvPr/>
        </p:nvPicPr>
        <p:blipFill>
          <a:blip r:embed="rId7"/>
          <a:stretch>
            <a:fillRect/>
          </a:stretch>
        </p:blipFill>
        <p:spPr>
          <a:xfrm>
            <a:off x="223429" y="1367551"/>
            <a:ext cx="5477738" cy="5464112"/>
          </a:xfrm>
          <a:prstGeom prst="rect">
            <a:avLst/>
          </a:prstGeom>
        </p:spPr>
      </p:pic>
      <p:pic>
        <p:nvPicPr>
          <p:cNvPr id="7" name="Picture 6">
            <a:extLst>
              <a:ext uri="{FF2B5EF4-FFF2-40B4-BE49-F238E27FC236}">
                <a16:creationId xmlns:a16="http://schemas.microsoft.com/office/drawing/2014/main" id="{BA87DAB9-4E58-4C8E-9B05-EC9D182F23A5}"/>
              </a:ext>
            </a:extLst>
          </p:cNvPr>
          <p:cNvPicPr>
            <a:picLocks noChangeAspect="1"/>
          </p:cNvPicPr>
          <p:nvPr/>
        </p:nvPicPr>
        <p:blipFill>
          <a:blip r:embed="rId8"/>
          <a:stretch>
            <a:fillRect/>
          </a:stretch>
        </p:blipFill>
        <p:spPr>
          <a:xfrm>
            <a:off x="5701167" y="1355099"/>
            <a:ext cx="6244804" cy="5476564"/>
          </a:xfrm>
          <a:prstGeom prst="rect">
            <a:avLst/>
          </a:prstGeom>
        </p:spPr>
      </p:pic>
    </p:spTree>
    <p:extLst>
      <p:ext uri="{BB962C8B-B14F-4D97-AF65-F5344CB8AC3E}">
        <p14:creationId xmlns:p14="http://schemas.microsoft.com/office/powerpoint/2010/main" val="302614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3020815912"/>
              </p:ext>
            </p:extLst>
          </p:nvPr>
        </p:nvGraphicFramePr>
        <p:xfrm>
          <a:off x="1068923" y="1340882"/>
          <a:ext cx="1022984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762619" y="509885"/>
            <a:ext cx="10536153"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Interactive Visual Analysis Methods</a:t>
            </a:r>
          </a:p>
        </p:txBody>
      </p:sp>
    </p:spTree>
    <p:extLst>
      <p:ext uri="{BB962C8B-B14F-4D97-AF65-F5344CB8AC3E}">
        <p14:creationId xmlns:p14="http://schemas.microsoft.com/office/powerpoint/2010/main" val="416639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44187B-39E2-4572-92AA-303B1CFAEEA1}"/>
              </a:ext>
            </a:extLst>
          </p:cNvPr>
          <p:cNvSpPr/>
          <p:nvPr/>
        </p:nvSpPr>
        <p:spPr>
          <a:xfrm>
            <a:off x="3110315" y="509885"/>
            <a:ext cx="5840766" cy="1200329"/>
          </a:xfrm>
          <a:prstGeom prst="rect">
            <a:avLst/>
          </a:prstGeom>
          <a:noFill/>
        </p:spPr>
        <p:txBody>
          <a:bodyPr wrap="none" lIns="91440" tIns="45720" rIns="91440" bIns="45720">
            <a:spAutoFit/>
          </a:bodyPr>
          <a:lstStyle/>
          <a:p>
            <a:pPr algn="ctr"/>
            <a:r>
              <a:rPr lang="en-US" sz="36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Interactive Visual Analysis </a:t>
            </a:r>
          </a:p>
          <a:p>
            <a:pPr algn="ctr"/>
            <a:r>
              <a:rPr lang="en-US" sz="36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Folium Results 1</a:t>
            </a:r>
          </a:p>
        </p:txBody>
      </p:sp>
      <p:pic>
        <p:nvPicPr>
          <p:cNvPr id="5" name="Picture 4">
            <a:extLst>
              <a:ext uri="{FF2B5EF4-FFF2-40B4-BE49-F238E27FC236}">
                <a16:creationId xmlns:a16="http://schemas.microsoft.com/office/drawing/2014/main" id="{7A0D7A32-54B7-45BC-987B-819D72D72667}"/>
              </a:ext>
            </a:extLst>
          </p:cNvPr>
          <p:cNvPicPr>
            <a:picLocks noChangeAspect="1"/>
          </p:cNvPicPr>
          <p:nvPr/>
        </p:nvPicPr>
        <p:blipFill>
          <a:blip r:embed="rId2"/>
          <a:stretch>
            <a:fillRect/>
          </a:stretch>
        </p:blipFill>
        <p:spPr>
          <a:xfrm>
            <a:off x="5826698" y="2367643"/>
            <a:ext cx="6308152" cy="3765755"/>
          </a:xfrm>
          <a:prstGeom prst="rect">
            <a:avLst/>
          </a:prstGeom>
        </p:spPr>
      </p:pic>
      <p:pic>
        <p:nvPicPr>
          <p:cNvPr id="8" name="Picture 7">
            <a:extLst>
              <a:ext uri="{FF2B5EF4-FFF2-40B4-BE49-F238E27FC236}">
                <a16:creationId xmlns:a16="http://schemas.microsoft.com/office/drawing/2014/main" id="{26C9D334-1511-492D-93DC-C178322D3604}"/>
              </a:ext>
            </a:extLst>
          </p:cNvPr>
          <p:cNvPicPr>
            <a:picLocks noChangeAspect="1"/>
          </p:cNvPicPr>
          <p:nvPr/>
        </p:nvPicPr>
        <p:blipFill>
          <a:blip r:embed="rId3"/>
          <a:stretch>
            <a:fillRect/>
          </a:stretch>
        </p:blipFill>
        <p:spPr>
          <a:xfrm>
            <a:off x="88779" y="2367643"/>
            <a:ext cx="6221682" cy="3765755"/>
          </a:xfrm>
          <a:prstGeom prst="rect">
            <a:avLst/>
          </a:prstGeom>
        </p:spPr>
      </p:pic>
      <p:sp>
        <p:nvSpPr>
          <p:cNvPr id="6" name="TextBox 5">
            <a:extLst>
              <a:ext uri="{FF2B5EF4-FFF2-40B4-BE49-F238E27FC236}">
                <a16:creationId xmlns:a16="http://schemas.microsoft.com/office/drawing/2014/main" id="{E1FE693B-8D05-4FCE-8DCE-F2F9F5EE4B2C}"/>
              </a:ext>
            </a:extLst>
          </p:cNvPr>
          <p:cNvSpPr txBox="1"/>
          <p:nvPr/>
        </p:nvSpPr>
        <p:spPr>
          <a:xfrm>
            <a:off x="403483" y="1891971"/>
            <a:ext cx="5494301" cy="338554"/>
          </a:xfrm>
          <a:prstGeom prst="rect">
            <a:avLst/>
          </a:prstGeom>
          <a:noFill/>
        </p:spPr>
        <p:txBody>
          <a:bodyPr wrap="square" rtlCol="0">
            <a:spAutoFit/>
          </a:bodyPr>
          <a:lstStyle/>
          <a:p>
            <a:pPr algn="ctr"/>
            <a:r>
              <a:rPr lang="en-GB" sz="1600" dirty="0">
                <a:solidFill>
                  <a:srgbClr val="FFFF00"/>
                </a:solidFill>
              </a:rPr>
              <a:t>Bonus Task: Displaying Concentration of Space X Launch Sites</a:t>
            </a:r>
          </a:p>
        </p:txBody>
      </p:sp>
      <p:sp>
        <p:nvSpPr>
          <p:cNvPr id="10" name="TextBox 9">
            <a:extLst>
              <a:ext uri="{FF2B5EF4-FFF2-40B4-BE49-F238E27FC236}">
                <a16:creationId xmlns:a16="http://schemas.microsoft.com/office/drawing/2014/main" id="{96E8D582-78B0-4D8E-8A42-9E0E33B8FBD2}"/>
              </a:ext>
            </a:extLst>
          </p:cNvPr>
          <p:cNvSpPr txBox="1"/>
          <p:nvPr/>
        </p:nvSpPr>
        <p:spPr>
          <a:xfrm>
            <a:off x="6179918" y="1879725"/>
            <a:ext cx="5494301" cy="338554"/>
          </a:xfrm>
          <a:prstGeom prst="rect">
            <a:avLst/>
          </a:prstGeom>
          <a:noFill/>
        </p:spPr>
        <p:txBody>
          <a:bodyPr wrap="square" rtlCol="0">
            <a:spAutoFit/>
          </a:bodyPr>
          <a:lstStyle/>
          <a:p>
            <a:pPr algn="ctr"/>
            <a:r>
              <a:rPr lang="en-GB" sz="1600" dirty="0">
                <a:solidFill>
                  <a:schemeClr val="accent3">
                    <a:lumMod val="20000"/>
                    <a:lumOff val="80000"/>
                  </a:schemeClr>
                </a:solidFill>
              </a:rPr>
              <a:t>Task 1: Displaying 'NASA Johnson Space </a:t>
            </a:r>
            <a:r>
              <a:rPr lang="en-GB" sz="1600" dirty="0" err="1">
                <a:solidFill>
                  <a:schemeClr val="accent3">
                    <a:lumMod val="20000"/>
                    <a:lumOff val="80000"/>
                  </a:schemeClr>
                </a:solidFill>
              </a:rPr>
              <a:t>Center</a:t>
            </a:r>
            <a:r>
              <a:rPr lang="en-GB" sz="1600" dirty="0">
                <a:solidFill>
                  <a:schemeClr val="accent3">
                    <a:lumMod val="20000"/>
                    <a:lumOff val="80000"/>
                  </a:schemeClr>
                </a:solidFill>
              </a:rPr>
              <a:t>'</a:t>
            </a:r>
          </a:p>
        </p:txBody>
      </p:sp>
    </p:spTree>
    <p:extLst>
      <p:ext uri="{BB962C8B-B14F-4D97-AF65-F5344CB8AC3E}">
        <p14:creationId xmlns:p14="http://schemas.microsoft.com/office/powerpoint/2010/main" val="8039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FE693B-8D05-4FCE-8DCE-F2F9F5EE4B2C}"/>
              </a:ext>
            </a:extLst>
          </p:cNvPr>
          <p:cNvSpPr txBox="1"/>
          <p:nvPr/>
        </p:nvSpPr>
        <p:spPr>
          <a:xfrm>
            <a:off x="427976" y="1722460"/>
            <a:ext cx="5494301" cy="369332"/>
          </a:xfrm>
          <a:prstGeom prst="rect">
            <a:avLst/>
          </a:prstGeom>
          <a:noFill/>
        </p:spPr>
        <p:txBody>
          <a:bodyPr wrap="square" rtlCol="0">
            <a:spAutoFit/>
          </a:bodyPr>
          <a:lstStyle/>
          <a:p>
            <a:pPr algn="ctr"/>
            <a:r>
              <a:rPr lang="en-GB" dirty="0">
                <a:solidFill>
                  <a:srgbClr val="FFFF00"/>
                </a:solidFill>
              </a:rPr>
              <a:t>Task 2: Displaying Successful/Failed Launches</a:t>
            </a:r>
          </a:p>
        </p:txBody>
      </p:sp>
      <p:sp>
        <p:nvSpPr>
          <p:cNvPr id="10" name="TextBox 9">
            <a:extLst>
              <a:ext uri="{FF2B5EF4-FFF2-40B4-BE49-F238E27FC236}">
                <a16:creationId xmlns:a16="http://schemas.microsoft.com/office/drawing/2014/main" id="{96E8D582-78B0-4D8E-8A42-9E0E33B8FBD2}"/>
              </a:ext>
            </a:extLst>
          </p:cNvPr>
          <p:cNvSpPr txBox="1"/>
          <p:nvPr/>
        </p:nvSpPr>
        <p:spPr>
          <a:xfrm>
            <a:off x="6204411" y="1710214"/>
            <a:ext cx="5494301" cy="646331"/>
          </a:xfrm>
          <a:prstGeom prst="rect">
            <a:avLst/>
          </a:prstGeom>
          <a:noFill/>
        </p:spPr>
        <p:txBody>
          <a:bodyPr wrap="square" rtlCol="0">
            <a:spAutoFit/>
          </a:bodyPr>
          <a:lstStyle/>
          <a:p>
            <a:pPr algn="ctr"/>
            <a:r>
              <a:rPr lang="en-GB" dirty="0">
                <a:solidFill>
                  <a:schemeClr val="accent3">
                    <a:lumMod val="20000"/>
                    <a:lumOff val="80000"/>
                  </a:schemeClr>
                </a:solidFill>
              </a:rPr>
              <a:t>Task 3: Displaying </a:t>
            </a:r>
            <a:r>
              <a:rPr lang="en-US" dirty="0">
                <a:solidFill>
                  <a:schemeClr val="accent3">
                    <a:lumMod val="20000"/>
                    <a:lumOff val="80000"/>
                  </a:schemeClr>
                </a:solidFill>
              </a:rPr>
              <a:t>Distances between Launch Sites to its Proximities</a:t>
            </a:r>
            <a:endParaRPr lang="en-GB" dirty="0">
              <a:solidFill>
                <a:schemeClr val="accent3">
                  <a:lumMod val="20000"/>
                  <a:lumOff val="80000"/>
                </a:schemeClr>
              </a:solidFill>
            </a:endParaRPr>
          </a:p>
        </p:txBody>
      </p:sp>
      <p:pic>
        <p:nvPicPr>
          <p:cNvPr id="3" name="Picture 2">
            <a:extLst>
              <a:ext uri="{FF2B5EF4-FFF2-40B4-BE49-F238E27FC236}">
                <a16:creationId xmlns:a16="http://schemas.microsoft.com/office/drawing/2014/main" id="{F5B55348-CDFD-46C2-979D-652A32F43A14}"/>
              </a:ext>
            </a:extLst>
          </p:cNvPr>
          <p:cNvPicPr>
            <a:picLocks noChangeAspect="1"/>
          </p:cNvPicPr>
          <p:nvPr/>
        </p:nvPicPr>
        <p:blipFill>
          <a:blip r:embed="rId2"/>
          <a:stretch>
            <a:fillRect/>
          </a:stretch>
        </p:blipFill>
        <p:spPr>
          <a:xfrm>
            <a:off x="138794" y="2473697"/>
            <a:ext cx="6273187" cy="3651456"/>
          </a:xfrm>
          <a:prstGeom prst="rect">
            <a:avLst/>
          </a:prstGeom>
        </p:spPr>
      </p:pic>
      <p:pic>
        <p:nvPicPr>
          <p:cNvPr id="7" name="Picture 6">
            <a:extLst>
              <a:ext uri="{FF2B5EF4-FFF2-40B4-BE49-F238E27FC236}">
                <a16:creationId xmlns:a16="http://schemas.microsoft.com/office/drawing/2014/main" id="{6E3FAD1F-3E01-49FB-A463-79370A1EFDCA}"/>
              </a:ext>
            </a:extLst>
          </p:cNvPr>
          <p:cNvPicPr>
            <a:picLocks noChangeAspect="1"/>
          </p:cNvPicPr>
          <p:nvPr/>
        </p:nvPicPr>
        <p:blipFill>
          <a:blip r:embed="rId3"/>
          <a:stretch>
            <a:fillRect/>
          </a:stretch>
        </p:blipFill>
        <p:spPr>
          <a:xfrm>
            <a:off x="6493591" y="2473697"/>
            <a:ext cx="5494301" cy="3615735"/>
          </a:xfrm>
          <a:prstGeom prst="rect">
            <a:avLst/>
          </a:prstGeom>
        </p:spPr>
      </p:pic>
      <p:sp>
        <p:nvSpPr>
          <p:cNvPr id="11" name="Rectangle 10">
            <a:extLst>
              <a:ext uri="{FF2B5EF4-FFF2-40B4-BE49-F238E27FC236}">
                <a16:creationId xmlns:a16="http://schemas.microsoft.com/office/drawing/2014/main" id="{FCDD782B-64D2-487F-B411-3798220699DC}"/>
              </a:ext>
            </a:extLst>
          </p:cNvPr>
          <p:cNvSpPr/>
          <p:nvPr/>
        </p:nvSpPr>
        <p:spPr>
          <a:xfrm>
            <a:off x="3110315" y="509885"/>
            <a:ext cx="5840766" cy="1200329"/>
          </a:xfrm>
          <a:prstGeom prst="rect">
            <a:avLst/>
          </a:prstGeom>
          <a:noFill/>
        </p:spPr>
        <p:txBody>
          <a:bodyPr wrap="none" lIns="91440" tIns="45720" rIns="91440" bIns="45720">
            <a:spAutoFit/>
          </a:bodyPr>
          <a:lstStyle/>
          <a:p>
            <a:pPr algn="ctr"/>
            <a:r>
              <a:rPr lang="en-US" sz="36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Interactive Visual Analysis </a:t>
            </a:r>
          </a:p>
          <a:p>
            <a:pPr algn="ctr"/>
            <a:r>
              <a:rPr lang="en-US" sz="36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Folium Results 2</a:t>
            </a:r>
          </a:p>
        </p:txBody>
      </p:sp>
    </p:spTree>
    <p:extLst>
      <p:ext uri="{BB962C8B-B14F-4D97-AF65-F5344CB8AC3E}">
        <p14:creationId xmlns:p14="http://schemas.microsoft.com/office/powerpoint/2010/main" val="258494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Outline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926772"/>
            <a:ext cx="3565525" cy="4166054"/>
          </a:xfrm>
        </p:spPr>
        <p:txBody>
          <a:bodyPr/>
          <a:lstStyle/>
          <a:p>
            <a:r>
              <a:rPr lang="en-US" dirty="0">
                <a:solidFill>
                  <a:schemeClr val="accent2">
                    <a:lumMod val="40000"/>
                    <a:lumOff val="60000"/>
                    <a:alpha val="60000"/>
                  </a:schemeClr>
                </a:solidFill>
              </a:rPr>
              <a:t>Executive Summary</a:t>
            </a:r>
          </a:p>
          <a:p>
            <a:r>
              <a:rPr lang="en-US" dirty="0">
                <a:solidFill>
                  <a:schemeClr val="accent2">
                    <a:lumMod val="40000"/>
                    <a:lumOff val="60000"/>
                    <a:alpha val="60000"/>
                  </a:schemeClr>
                </a:solidFill>
              </a:rPr>
              <a:t>Introduction</a:t>
            </a:r>
          </a:p>
          <a:p>
            <a:r>
              <a:rPr lang="en-US" dirty="0">
                <a:solidFill>
                  <a:schemeClr val="accent2">
                    <a:lumMod val="40000"/>
                    <a:lumOff val="60000"/>
                    <a:alpha val="60000"/>
                  </a:schemeClr>
                </a:solidFill>
              </a:rPr>
              <a:t>Methodology</a:t>
            </a:r>
          </a:p>
          <a:p>
            <a:r>
              <a:rPr lang="en-US" dirty="0">
                <a:solidFill>
                  <a:schemeClr val="accent2">
                    <a:lumMod val="40000"/>
                    <a:lumOff val="60000"/>
                    <a:alpha val="60000"/>
                  </a:schemeClr>
                </a:solidFill>
              </a:rPr>
              <a:t>Results</a:t>
            </a:r>
          </a:p>
          <a:p>
            <a:r>
              <a:rPr lang="en-US" dirty="0">
                <a:solidFill>
                  <a:schemeClr val="accent2">
                    <a:lumMod val="40000"/>
                    <a:lumOff val="60000"/>
                    <a:alpha val="60000"/>
                  </a:schemeClr>
                </a:solidFill>
              </a:rPr>
              <a:t>Conclusion</a:t>
            </a:r>
          </a:p>
          <a:p>
            <a:r>
              <a:rPr lang="en-US" dirty="0">
                <a:solidFill>
                  <a:schemeClr val="accent2">
                    <a:lumMod val="40000"/>
                    <a:lumOff val="60000"/>
                    <a:alpha val="60000"/>
                  </a:schemeClr>
                </a:solidFill>
              </a:rPr>
              <a:t>Appendix</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DD782B-64D2-487F-B411-3798220699DC}"/>
              </a:ext>
            </a:extLst>
          </p:cNvPr>
          <p:cNvSpPr/>
          <p:nvPr/>
        </p:nvSpPr>
        <p:spPr>
          <a:xfrm>
            <a:off x="816428" y="509885"/>
            <a:ext cx="10282005" cy="523220"/>
          </a:xfrm>
          <a:prstGeom prst="rect">
            <a:avLst/>
          </a:prstGeom>
          <a:noFill/>
        </p:spPr>
        <p:txBody>
          <a:bodyPr wrap="square" lIns="91440" tIns="45720" rIns="91440" bIns="45720">
            <a:spAutoFit/>
          </a:bodyPr>
          <a:lstStyle/>
          <a:p>
            <a:pPr algn="ctr"/>
            <a:r>
              <a:rPr lang="en-US" sz="28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Interactive Visual Analysis: </a:t>
            </a:r>
            <a:r>
              <a:rPr lang="en-US" sz="2800" b="1" cap="none" spc="0" dirty="0" err="1">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Plotly</a:t>
            </a:r>
            <a:r>
              <a:rPr lang="en-US" sz="28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 Dash All Sites Results</a:t>
            </a:r>
          </a:p>
        </p:txBody>
      </p:sp>
      <p:pic>
        <p:nvPicPr>
          <p:cNvPr id="4" name="Picture 3">
            <a:extLst>
              <a:ext uri="{FF2B5EF4-FFF2-40B4-BE49-F238E27FC236}">
                <a16:creationId xmlns:a16="http://schemas.microsoft.com/office/drawing/2014/main" id="{3693D458-7212-43A3-A602-9D611784175A}"/>
              </a:ext>
            </a:extLst>
          </p:cNvPr>
          <p:cNvPicPr>
            <a:picLocks noChangeAspect="1"/>
          </p:cNvPicPr>
          <p:nvPr/>
        </p:nvPicPr>
        <p:blipFill>
          <a:blip r:embed="rId2"/>
          <a:stretch>
            <a:fillRect/>
          </a:stretch>
        </p:blipFill>
        <p:spPr>
          <a:xfrm>
            <a:off x="919843" y="1033105"/>
            <a:ext cx="10352314" cy="5521234"/>
          </a:xfrm>
          <a:prstGeom prst="rect">
            <a:avLst/>
          </a:prstGeom>
        </p:spPr>
      </p:pic>
    </p:spTree>
    <p:extLst>
      <p:ext uri="{BB962C8B-B14F-4D97-AF65-F5344CB8AC3E}">
        <p14:creationId xmlns:p14="http://schemas.microsoft.com/office/powerpoint/2010/main" val="5856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DD782B-64D2-487F-B411-3798220699DC}"/>
              </a:ext>
            </a:extLst>
          </p:cNvPr>
          <p:cNvSpPr/>
          <p:nvPr/>
        </p:nvSpPr>
        <p:spPr>
          <a:xfrm>
            <a:off x="816428" y="509885"/>
            <a:ext cx="10282005" cy="523220"/>
          </a:xfrm>
          <a:prstGeom prst="rect">
            <a:avLst/>
          </a:prstGeom>
          <a:noFill/>
        </p:spPr>
        <p:txBody>
          <a:bodyPr wrap="square" lIns="91440" tIns="45720" rIns="91440" bIns="45720">
            <a:spAutoFit/>
          </a:bodyPr>
          <a:lstStyle/>
          <a:p>
            <a:pPr algn="ctr"/>
            <a:r>
              <a:rPr lang="en-US" sz="28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Interactive Visual Analysis: </a:t>
            </a:r>
            <a:r>
              <a:rPr lang="en-US" sz="2800" b="1" cap="none" spc="0" dirty="0" err="1">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Plotly</a:t>
            </a:r>
            <a:r>
              <a:rPr lang="en-US" sz="28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 </a:t>
            </a:r>
            <a:r>
              <a:rPr lang="en-US" sz="2800" b="1" cap="none" spc="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Dash Selected Site </a:t>
            </a:r>
            <a:r>
              <a:rPr lang="en-US" sz="2800" b="1" cap="none" spc="0" dirty="0">
                <a:ln w="12700">
                  <a:solidFill>
                    <a:schemeClr val="accent3">
                      <a:lumMod val="50000"/>
                    </a:schemeClr>
                  </a:solidFill>
                  <a:prstDash val="solid"/>
                </a:ln>
                <a:solidFill>
                  <a:schemeClr val="accent2">
                    <a:lumMod val="40000"/>
                    <a:lumOff val="60000"/>
                  </a:schemeClr>
                </a:solidFill>
                <a:effectLst>
                  <a:innerShdw blurRad="177800">
                    <a:schemeClr val="accent3">
                      <a:lumMod val="50000"/>
                    </a:schemeClr>
                  </a:innerShdw>
                </a:effectLst>
              </a:rPr>
              <a:t>Results</a:t>
            </a:r>
          </a:p>
        </p:txBody>
      </p:sp>
      <p:pic>
        <p:nvPicPr>
          <p:cNvPr id="3" name="Picture 2">
            <a:extLst>
              <a:ext uri="{FF2B5EF4-FFF2-40B4-BE49-F238E27FC236}">
                <a16:creationId xmlns:a16="http://schemas.microsoft.com/office/drawing/2014/main" id="{6DB08B70-99E0-4F85-8F7D-E5B25B4CF406}"/>
              </a:ext>
            </a:extLst>
          </p:cNvPr>
          <p:cNvPicPr>
            <a:picLocks noChangeAspect="1"/>
          </p:cNvPicPr>
          <p:nvPr/>
        </p:nvPicPr>
        <p:blipFill>
          <a:blip r:embed="rId2"/>
          <a:stretch>
            <a:fillRect/>
          </a:stretch>
        </p:blipFill>
        <p:spPr>
          <a:xfrm>
            <a:off x="909484" y="1129924"/>
            <a:ext cx="10373032" cy="5552073"/>
          </a:xfrm>
          <a:prstGeom prst="rect">
            <a:avLst/>
          </a:prstGeom>
        </p:spPr>
      </p:pic>
    </p:spTree>
    <p:extLst>
      <p:ext uri="{BB962C8B-B14F-4D97-AF65-F5344CB8AC3E}">
        <p14:creationId xmlns:p14="http://schemas.microsoft.com/office/powerpoint/2010/main" val="3512075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nvGraphicFramePr>
        <p:xfrm>
          <a:off x="1298121" y="1258509"/>
          <a:ext cx="1022984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1940125" y="509885"/>
            <a:ext cx="8181150"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rPr>
              <a:t>Predictive Analysis Methods</a:t>
            </a:r>
          </a:p>
        </p:txBody>
      </p:sp>
    </p:spTree>
    <p:extLst>
      <p:ext uri="{BB962C8B-B14F-4D97-AF65-F5344CB8AC3E}">
        <p14:creationId xmlns:p14="http://schemas.microsoft.com/office/powerpoint/2010/main" val="2034764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39551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297987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262463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Results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26</a:t>
            </a:fld>
            <a:endParaRPr lang="en-US"/>
          </a:p>
        </p:txBody>
      </p:sp>
    </p:spTree>
    <p:extLst>
      <p:ext uri="{BB962C8B-B14F-4D97-AF65-F5344CB8AC3E}">
        <p14:creationId xmlns:p14="http://schemas.microsoft.com/office/powerpoint/2010/main" val="310116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142054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Executive Summary</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Sayeda Fatima</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425293" y="817449"/>
            <a:ext cx="5058682" cy="5223102"/>
          </a:xfrm>
          <a:noFill/>
        </p:spPr>
        <p:txBody>
          <a:bodyPr>
            <a:normAutofit fontScale="92500" lnSpcReduction="20000"/>
          </a:bodyPr>
          <a:lstStyle/>
          <a:p>
            <a:pPr marL="0" indent="0">
              <a:buNone/>
            </a:pPr>
            <a:r>
              <a:rPr lang="en-GB" sz="1800" b="1" i="0" u="none" strike="noStrike" baseline="0" dirty="0">
                <a:solidFill>
                  <a:schemeClr val="accent1">
                    <a:lumMod val="20000"/>
                    <a:lumOff val="80000"/>
                  </a:schemeClr>
                </a:solidFill>
                <a:latin typeface="Times New Roman" panose="02020603050405020304" pitchFamily="18" charset="0"/>
                <a:cs typeface="Times New Roman" panose="02020603050405020304" pitchFamily="18" charset="0"/>
              </a:rPr>
              <a:t>Project Background and Context</a:t>
            </a:r>
          </a:p>
          <a:p>
            <a:r>
              <a:rPr lang="en-US" sz="1800" i="0" u="none" strike="noStrike" baseline="0" dirty="0">
                <a:solidFill>
                  <a:schemeClr val="accent1">
                    <a:lumMod val="20000"/>
                    <a:lumOff val="80000"/>
                  </a:schemeClr>
                </a:solidFill>
                <a:latin typeface="Times New Roman" panose="02020603050405020304" pitchFamily="18" charset="0"/>
                <a:cs typeface="Times New Roman" panose="02020603050405020304" pitchFamily="18" charset="0"/>
              </a:rPr>
              <a:t>The aim of this project is to predict if the Falcon 9 first stage will </a:t>
            </a:r>
            <a:r>
              <a:rPr lang="en-US" sz="1800" i="0" u="none" strike="noStrike" baseline="0" dirty="0" err="1">
                <a:solidFill>
                  <a:schemeClr val="accent1">
                    <a:lumMod val="20000"/>
                    <a:lumOff val="80000"/>
                  </a:schemeClr>
                </a:solidFill>
                <a:latin typeface="Times New Roman" panose="02020603050405020304" pitchFamily="18" charset="0"/>
                <a:cs typeface="Times New Roman" panose="02020603050405020304" pitchFamily="18" charset="0"/>
              </a:rPr>
              <a:t>successfullyland.SpaceX</a:t>
            </a:r>
            <a:r>
              <a:rPr lang="en-US" sz="1800" i="0" u="none" strike="noStrike" baseline="0" dirty="0">
                <a:solidFill>
                  <a:schemeClr val="accent1">
                    <a:lumMod val="20000"/>
                    <a:lumOff val="80000"/>
                  </a:schemeClr>
                </a:solidFill>
                <a:latin typeface="Times New Roman" panose="02020603050405020304" pitchFamily="18" charset="0"/>
                <a:cs typeface="Times New Roman" panose="02020603050405020304" pitchFamily="18" charset="0"/>
              </a:rPr>
              <a:t> says on its website that the Falcon 9rocket launch cost 62 million dollars. Other providers cost upward of 165 million dollars each. The price difference is explained by the fact that SpaceX can reuse the first stage. By determining if the stage will land, we can determine the cost of a launch. This information is interesting for another company if it wants to compete with SpaceX for a rocket launch.</a:t>
            </a:r>
          </a:p>
          <a:p>
            <a:pPr marL="0" indent="0">
              <a:buNone/>
            </a:pPr>
            <a:r>
              <a:rPr lang="en-US" sz="1800" b="1" i="0" u="none" strike="noStrike" baseline="0" dirty="0">
                <a:solidFill>
                  <a:schemeClr val="accent3">
                    <a:lumMod val="20000"/>
                    <a:lumOff val="80000"/>
                  </a:schemeClr>
                </a:solidFill>
                <a:latin typeface="Times New Roman" panose="02020603050405020304" pitchFamily="18" charset="0"/>
                <a:cs typeface="Times New Roman" panose="02020603050405020304" pitchFamily="18" charset="0"/>
              </a:rPr>
              <a:t>Problems you want to find answers</a:t>
            </a:r>
          </a:p>
          <a:p>
            <a:r>
              <a:rPr lang="en-US" sz="1800" b="0" i="0" u="none" strike="noStrike" baseline="0" dirty="0">
                <a:solidFill>
                  <a:schemeClr val="accent3">
                    <a:lumMod val="20000"/>
                    <a:lumOff val="80000"/>
                  </a:schemeClr>
                </a:solidFill>
                <a:latin typeface="Times New Roman" panose="02020603050405020304" pitchFamily="18" charset="0"/>
                <a:cs typeface="Times New Roman" panose="02020603050405020304" pitchFamily="18" charset="0"/>
              </a:rPr>
              <a:t>What are the main characteristics of a successful or failed landing ?</a:t>
            </a:r>
          </a:p>
          <a:p>
            <a:r>
              <a:rPr lang="en-US" sz="1800" b="0" i="0" u="none" strike="noStrike" baseline="0" dirty="0">
                <a:solidFill>
                  <a:schemeClr val="accent3">
                    <a:lumMod val="20000"/>
                    <a:lumOff val="80000"/>
                  </a:schemeClr>
                </a:solidFill>
                <a:latin typeface="Times New Roman" panose="02020603050405020304" pitchFamily="18" charset="0"/>
                <a:cs typeface="Times New Roman" panose="02020603050405020304" pitchFamily="18" charset="0"/>
              </a:rPr>
              <a:t>What are the effects of each relationship of the rocket variables on the success or failure of a landing ?</a:t>
            </a:r>
          </a:p>
          <a:p>
            <a:r>
              <a:rPr lang="en-US" sz="1800" b="0" i="0" u="none" strike="noStrike" baseline="0" dirty="0">
                <a:solidFill>
                  <a:schemeClr val="accent3">
                    <a:lumMod val="20000"/>
                    <a:lumOff val="80000"/>
                  </a:schemeClr>
                </a:solidFill>
                <a:latin typeface="Times New Roman" panose="02020603050405020304" pitchFamily="18" charset="0"/>
                <a:cs typeface="Times New Roman" panose="02020603050405020304" pitchFamily="18" charset="0"/>
              </a:rPr>
              <a:t>What are the conditions which will allow SpaceX to achieve the best landing success rate ?</a:t>
            </a:r>
          </a:p>
        </p:txBody>
      </p:sp>
      <p:pic>
        <p:nvPicPr>
          <p:cNvPr id="10" name="Picture Placeholder 9" descr="Graphical user interface&#10;&#10;Description automatically generated">
            <a:extLst>
              <a:ext uri="{FF2B5EF4-FFF2-40B4-BE49-F238E27FC236}">
                <a16:creationId xmlns:a16="http://schemas.microsoft.com/office/drawing/2014/main" id="{07A0A0F0-574D-4BC2-86EF-033A1F3365D1}"/>
              </a:ext>
            </a:extLst>
          </p:cNvPr>
          <p:cNvPicPr>
            <a:picLocks noGrp="1" noChangeAspect="1"/>
          </p:cNvPicPr>
          <p:nvPr>
            <p:ph type="pic" sz="quarter" idx="13"/>
          </p:nvPr>
        </p:nvPicPr>
        <p:blipFill>
          <a:blip r:embed="rId4"/>
          <a:srcRect l="27810" r="27810"/>
          <a:stretch>
            <a:fillRect/>
          </a:stretch>
        </p:blipFill>
        <p:spPr>
          <a:xfrm>
            <a:off x="-1" y="0"/>
            <a:ext cx="5447141" cy="6735536"/>
          </a:xfrm>
        </p:spPr>
      </p:pic>
    </p:spTree>
    <p:extLst>
      <p:ext uri="{BB962C8B-B14F-4D97-AF65-F5344CB8AC3E}">
        <p14:creationId xmlns:p14="http://schemas.microsoft.com/office/powerpoint/2010/main" val="328361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31282" y="1526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3" name="Picture 12" descr="A screenshot of a video game&#10;&#10;Description automatically generated">
            <a:extLst>
              <a:ext uri="{FF2B5EF4-FFF2-40B4-BE49-F238E27FC236}">
                <a16:creationId xmlns:a16="http://schemas.microsoft.com/office/drawing/2014/main" id="{9A38BA55-DE8B-45ED-BB2D-1E125805066F}"/>
              </a:ext>
            </a:extLst>
          </p:cNvPr>
          <p:cNvPicPr>
            <a:picLocks noChangeAspect="1"/>
          </p:cNvPicPr>
          <p:nvPr/>
        </p:nvPicPr>
        <p:blipFill>
          <a:blip r:embed="rId4"/>
          <a:stretch>
            <a:fillRect/>
          </a:stretch>
        </p:blipFill>
        <p:spPr>
          <a:xfrm>
            <a:off x="-17676" y="28713"/>
            <a:ext cx="12209675" cy="2320623"/>
          </a:xfrm>
          <a:prstGeom prst="rect">
            <a:avLst/>
          </a:prstGeom>
        </p:spPr>
      </p:pic>
      <p:sp>
        <p:nvSpPr>
          <p:cNvPr id="28" name="Content Placeholder 11">
            <a:extLst>
              <a:ext uri="{FF2B5EF4-FFF2-40B4-BE49-F238E27FC236}">
                <a16:creationId xmlns:a16="http://schemas.microsoft.com/office/drawing/2014/main" id="{4C497697-7F2F-4E4D-9FE3-EF25A1209075}"/>
              </a:ext>
            </a:extLst>
          </p:cNvPr>
          <p:cNvSpPr txBox="1">
            <a:spLocks/>
          </p:cNvSpPr>
          <p:nvPr/>
        </p:nvSpPr>
        <p:spPr>
          <a:xfrm>
            <a:off x="1152445" y="2688401"/>
            <a:ext cx="2971801" cy="3701803"/>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solidFill>
                  <a:schemeClr val="accent1">
                    <a:lumMod val="20000"/>
                    <a:lumOff val="80000"/>
                  </a:schemeClr>
                </a:solidFill>
                <a:latin typeface="Times New Roman" panose="02020603050405020304" pitchFamily="18" charset="0"/>
                <a:cs typeface="Times New Roman" panose="02020603050405020304" pitchFamily="18" charset="0"/>
              </a:rPr>
              <a:t>Data Collection</a:t>
            </a:r>
          </a:p>
          <a:p>
            <a:r>
              <a:rPr lang="en-US" sz="1800" dirty="0">
                <a:solidFill>
                  <a:schemeClr val="accent1">
                    <a:lumMod val="20000"/>
                    <a:lumOff val="80000"/>
                  </a:schemeClr>
                </a:solidFill>
                <a:latin typeface="Times New Roman" panose="02020603050405020304" pitchFamily="18" charset="0"/>
                <a:cs typeface="Times New Roman" panose="02020603050405020304" pitchFamily="18" charset="0"/>
              </a:rPr>
              <a:t>SPACE X Rest API</a:t>
            </a:r>
          </a:p>
          <a:p>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GB" sz="1800" b="1" dirty="0">
                <a:solidFill>
                  <a:schemeClr val="accent3">
                    <a:lumMod val="20000"/>
                    <a:lumOff val="80000"/>
                  </a:schemeClr>
                </a:solidFill>
                <a:latin typeface="Times New Roman" panose="02020603050405020304" pitchFamily="18" charset="0"/>
                <a:cs typeface="Times New Roman" panose="02020603050405020304" pitchFamily="18" charset="0"/>
              </a:rPr>
              <a:t>Data Wrangling</a:t>
            </a:r>
          </a:p>
          <a:p>
            <a:r>
              <a:rPr lang="en-US" sz="1800" dirty="0">
                <a:solidFill>
                  <a:schemeClr val="accent3">
                    <a:lumMod val="20000"/>
                    <a:lumOff val="80000"/>
                  </a:schemeClr>
                </a:solidFill>
                <a:latin typeface="Times New Roman" panose="02020603050405020304" pitchFamily="18" charset="0"/>
                <a:cs typeface="Times New Roman" panose="02020603050405020304" pitchFamily="18" charset="0"/>
              </a:rPr>
              <a:t>Unwanted Column Drop</a:t>
            </a:r>
          </a:p>
          <a:p>
            <a:r>
              <a:rPr lang="en-US" sz="1800" dirty="0">
                <a:solidFill>
                  <a:schemeClr val="accent3">
                    <a:lumMod val="20000"/>
                    <a:lumOff val="80000"/>
                  </a:schemeClr>
                </a:solidFill>
                <a:latin typeface="Times New Roman" panose="02020603050405020304" pitchFamily="18" charset="0"/>
                <a:cs typeface="Times New Roman" panose="02020603050405020304" pitchFamily="18" charset="0"/>
              </a:rPr>
              <a:t>One-Hot Coding</a:t>
            </a:r>
          </a:p>
          <a:p>
            <a:pPr marL="0" indent="0">
              <a:buNone/>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29" name="Content Placeholder 11">
            <a:extLst>
              <a:ext uri="{FF2B5EF4-FFF2-40B4-BE49-F238E27FC236}">
                <a16:creationId xmlns:a16="http://schemas.microsoft.com/office/drawing/2014/main" id="{F04BAA69-192E-4B41-9FA8-E4EEFAB381CF}"/>
              </a:ext>
            </a:extLst>
          </p:cNvPr>
          <p:cNvSpPr txBox="1">
            <a:spLocks/>
          </p:cNvSpPr>
          <p:nvPr/>
        </p:nvSpPr>
        <p:spPr>
          <a:xfrm>
            <a:off x="4524473" y="2681890"/>
            <a:ext cx="3428820" cy="3701802"/>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solidFill>
                  <a:srgbClr val="ECD9FF"/>
                </a:solidFill>
                <a:latin typeface="Times New Roman" panose="02020603050405020304" pitchFamily="18" charset="0"/>
                <a:cs typeface="Times New Roman" panose="02020603050405020304" pitchFamily="18" charset="0"/>
              </a:rPr>
              <a:t>Exploratory Data Analysis</a:t>
            </a:r>
          </a:p>
          <a:p>
            <a:r>
              <a:rPr lang="en-US" sz="1800" dirty="0">
                <a:solidFill>
                  <a:srgbClr val="ECD9FF"/>
                </a:solidFill>
                <a:latin typeface="Times New Roman" panose="02020603050405020304" pitchFamily="18" charset="0"/>
                <a:cs typeface="Times New Roman" panose="02020603050405020304" pitchFamily="18" charset="0"/>
              </a:rPr>
              <a:t>Visualizations</a:t>
            </a:r>
          </a:p>
          <a:p>
            <a:r>
              <a:rPr lang="en-US" sz="1800" dirty="0">
                <a:solidFill>
                  <a:srgbClr val="ECD9FF"/>
                </a:solidFill>
                <a:latin typeface="Times New Roman" panose="02020603050405020304" pitchFamily="18" charset="0"/>
                <a:cs typeface="Times New Roman" panose="02020603050405020304" pitchFamily="18" charset="0"/>
              </a:rPr>
              <a:t>SQL</a:t>
            </a:r>
          </a:p>
          <a:p>
            <a:pPr marL="0" indent="0">
              <a:buFont typeface="Arial" panose="020B0604020202020204" pitchFamily="34" charset="0"/>
              <a:buNone/>
            </a:pPr>
            <a:r>
              <a:rPr lang="en-GB" sz="1800" b="1" dirty="0">
                <a:solidFill>
                  <a:schemeClr val="accent2">
                    <a:lumMod val="40000"/>
                    <a:lumOff val="60000"/>
                  </a:schemeClr>
                </a:solidFill>
                <a:latin typeface="Times New Roman" panose="02020603050405020304" pitchFamily="18" charset="0"/>
                <a:cs typeface="Times New Roman" panose="02020603050405020304" pitchFamily="18" charset="0"/>
              </a:rPr>
              <a:t>Interactive Visual Analytics</a:t>
            </a:r>
          </a:p>
          <a:p>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Folium</a:t>
            </a:r>
          </a:p>
          <a:p>
            <a:r>
              <a:rPr lang="en-US" sz="1800" dirty="0" err="1">
                <a:solidFill>
                  <a:schemeClr val="accent2">
                    <a:lumMod val="40000"/>
                    <a:lumOff val="60000"/>
                  </a:schemeClr>
                </a:solidFill>
                <a:latin typeface="Times New Roman" panose="02020603050405020304" pitchFamily="18" charset="0"/>
                <a:cs typeface="Times New Roman" panose="02020603050405020304" pitchFamily="18" charset="0"/>
              </a:rPr>
              <a:t>Plotly</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Dash</a:t>
            </a:r>
          </a:p>
          <a:p>
            <a:pPr marL="0" indent="0">
              <a:buNone/>
            </a:pPr>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0" name="Content Placeholder 11">
            <a:extLst>
              <a:ext uri="{FF2B5EF4-FFF2-40B4-BE49-F238E27FC236}">
                <a16:creationId xmlns:a16="http://schemas.microsoft.com/office/drawing/2014/main" id="{CAC079B8-DA5A-40CA-8333-8B606235A15E}"/>
              </a:ext>
            </a:extLst>
          </p:cNvPr>
          <p:cNvSpPr txBox="1">
            <a:spLocks/>
          </p:cNvSpPr>
          <p:nvPr/>
        </p:nvSpPr>
        <p:spPr>
          <a:xfrm>
            <a:off x="8821010" y="2681890"/>
            <a:ext cx="2922663" cy="1350403"/>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solidFill>
                  <a:srgbClr val="FFFFC5"/>
                </a:solidFill>
                <a:latin typeface="Times New Roman" panose="02020603050405020304" pitchFamily="18" charset="0"/>
                <a:cs typeface="Times New Roman" panose="02020603050405020304" pitchFamily="18" charset="0"/>
              </a:rPr>
              <a:t>Predictive Analysis</a:t>
            </a:r>
          </a:p>
          <a:p>
            <a:r>
              <a:rPr lang="en-US" sz="1800" dirty="0">
                <a:solidFill>
                  <a:srgbClr val="FFFFC5"/>
                </a:solidFill>
                <a:latin typeface="Times New Roman" panose="02020603050405020304" pitchFamily="18" charset="0"/>
                <a:cs typeface="Times New Roman" panose="02020603050405020304" pitchFamily="18" charset="0"/>
              </a:rPr>
              <a:t>Classification Models</a:t>
            </a:r>
          </a:p>
          <a:p>
            <a:pPr marL="0" indent="0">
              <a:buNone/>
            </a:pPr>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4221279436"/>
              </p:ext>
            </p:extLst>
          </p:nvPr>
        </p:nvGraphicFramePr>
        <p:xfrm>
          <a:off x="981075" y="1469902"/>
          <a:ext cx="10171340" cy="2546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1900392" y="509885"/>
            <a:ext cx="8260595"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solidFill>
                  <a:schemeClr val="accent1">
                    <a:lumMod val="60000"/>
                    <a:lumOff val="40000"/>
                  </a:schemeClr>
                </a:solidFill>
                <a:effectLst>
                  <a:innerShdw blurRad="177800">
                    <a:schemeClr val="accent3">
                      <a:lumMod val="50000"/>
                    </a:schemeClr>
                  </a:innerShdw>
                </a:effectLst>
              </a:rPr>
              <a:t>Data Collection Methods</a:t>
            </a:r>
          </a:p>
        </p:txBody>
      </p:sp>
      <p:pic>
        <p:nvPicPr>
          <p:cNvPr id="14" name="Picture 13">
            <a:extLst>
              <a:ext uri="{FF2B5EF4-FFF2-40B4-BE49-F238E27FC236}">
                <a16:creationId xmlns:a16="http://schemas.microsoft.com/office/drawing/2014/main" id="{FC46520C-E5C1-42DE-95F3-85FC898E94C6}"/>
              </a:ext>
            </a:extLst>
          </p:cNvPr>
          <p:cNvPicPr>
            <a:picLocks noChangeAspect="1"/>
          </p:cNvPicPr>
          <p:nvPr/>
        </p:nvPicPr>
        <p:blipFill>
          <a:blip r:embed="rId7"/>
          <a:stretch>
            <a:fillRect/>
          </a:stretch>
        </p:blipFill>
        <p:spPr>
          <a:xfrm>
            <a:off x="747712" y="4060035"/>
            <a:ext cx="10696575" cy="2466975"/>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nvGraphicFramePr>
        <p:xfrm>
          <a:off x="1298121" y="1722664"/>
          <a:ext cx="10229849" cy="2326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1613456" y="509885"/>
            <a:ext cx="883447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 Wrangling Methods </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3" name="Picture 2">
            <a:extLst>
              <a:ext uri="{FF2B5EF4-FFF2-40B4-BE49-F238E27FC236}">
                <a16:creationId xmlns:a16="http://schemas.microsoft.com/office/drawing/2014/main" id="{13DAEE34-477B-4D89-8E6A-B8419CD0327E}"/>
              </a:ext>
            </a:extLst>
          </p:cNvPr>
          <p:cNvPicPr>
            <a:picLocks noChangeAspect="1"/>
          </p:cNvPicPr>
          <p:nvPr/>
        </p:nvPicPr>
        <p:blipFill>
          <a:blip r:embed="rId7"/>
          <a:stretch>
            <a:fillRect/>
          </a:stretch>
        </p:blipFill>
        <p:spPr>
          <a:xfrm>
            <a:off x="0" y="4227871"/>
            <a:ext cx="6719823" cy="2507984"/>
          </a:xfrm>
          <a:prstGeom prst="rect">
            <a:avLst/>
          </a:prstGeom>
        </p:spPr>
      </p:pic>
      <p:pic>
        <p:nvPicPr>
          <p:cNvPr id="5" name="Picture 4">
            <a:extLst>
              <a:ext uri="{FF2B5EF4-FFF2-40B4-BE49-F238E27FC236}">
                <a16:creationId xmlns:a16="http://schemas.microsoft.com/office/drawing/2014/main" id="{11414EEE-1D93-401C-A020-808A865A8A8F}"/>
              </a:ext>
            </a:extLst>
          </p:cNvPr>
          <p:cNvPicPr>
            <a:picLocks noChangeAspect="1"/>
          </p:cNvPicPr>
          <p:nvPr/>
        </p:nvPicPr>
        <p:blipFill>
          <a:blip r:embed="rId8"/>
          <a:stretch>
            <a:fillRect/>
          </a:stretch>
        </p:blipFill>
        <p:spPr>
          <a:xfrm>
            <a:off x="6717736" y="3885522"/>
            <a:ext cx="5474264" cy="2850333"/>
          </a:xfrm>
          <a:prstGeom prst="rect">
            <a:avLst/>
          </a:prstGeom>
        </p:spPr>
      </p:pic>
    </p:spTree>
    <p:extLst>
      <p:ext uri="{BB962C8B-B14F-4D97-AF65-F5344CB8AC3E}">
        <p14:creationId xmlns:p14="http://schemas.microsoft.com/office/powerpoint/2010/main" val="66535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3653318050"/>
              </p:ext>
            </p:extLst>
          </p:nvPr>
        </p:nvGraphicFramePr>
        <p:xfrm>
          <a:off x="-106134" y="1053120"/>
          <a:ext cx="4797878" cy="160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2796057" y="166425"/>
            <a:ext cx="6599885"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 Wrangling Methods 2</a:t>
            </a:r>
          </a:p>
        </p:txBody>
      </p:sp>
      <p:pic>
        <p:nvPicPr>
          <p:cNvPr id="9" name="Picture 8">
            <a:extLst>
              <a:ext uri="{FF2B5EF4-FFF2-40B4-BE49-F238E27FC236}">
                <a16:creationId xmlns:a16="http://schemas.microsoft.com/office/drawing/2014/main" id="{95AB0DE7-8E1D-48BD-9CFB-4F20C3B87C1E}"/>
              </a:ext>
            </a:extLst>
          </p:cNvPr>
          <p:cNvPicPr>
            <a:picLocks noChangeAspect="1"/>
          </p:cNvPicPr>
          <p:nvPr/>
        </p:nvPicPr>
        <p:blipFill>
          <a:blip r:embed="rId7"/>
          <a:stretch>
            <a:fillRect/>
          </a:stretch>
        </p:blipFill>
        <p:spPr>
          <a:xfrm>
            <a:off x="215384" y="1974555"/>
            <a:ext cx="5650917" cy="4445388"/>
          </a:xfrm>
          <a:prstGeom prst="rect">
            <a:avLst/>
          </a:prstGeom>
        </p:spPr>
      </p:pic>
      <p:grpSp>
        <p:nvGrpSpPr>
          <p:cNvPr id="14" name="Group 13">
            <a:extLst>
              <a:ext uri="{FF2B5EF4-FFF2-40B4-BE49-F238E27FC236}">
                <a16:creationId xmlns:a16="http://schemas.microsoft.com/office/drawing/2014/main" id="{54BD2A95-A15B-48EA-B017-52D41181A260}"/>
              </a:ext>
            </a:extLst>
          </p:cNvPr>
          <p:cNvGrpSpPr/>
          <p:nvPr/>
        </p:nvGrpSpPr>
        <p:grpSpPr>
          <a:xfrm>
            <a:off x="823560" y="874311"/>
            <a:ext cx="9460719" cy="3380892"/>
            <a:chOff x="655" y="-2554689"/>
            <a:chExt cx="9460719" cy="3380892"/>
          </a:xfrm>
        </p:grpSpPr>
        <p:sp>
          <p:nvSpPr>
            <p:cNvPr id="15" name="Rectangle 14">
              <a:extLst>
                <a:ext uri="{FF2B5EF4-FFF2-40B4-BE49-F238E27FC236}">
                  <a16:creationId xmlns:a16="http://schemas.microsoft.com/office/drawing/2014/main" id="{FE944686-CE20-4B56-BC40-99FA2C776B14}"/>
                </a:ext>
              </a:extLst>
            </p:cNvPr>
            <p:cNvSpPr/>
            <p:nvPr/>
          </p:nvSpPr>
          <p:spPr>
            <a:xfrm>
              <a:off x="655" y="0"/>
              <a:ext cx="4797222" cy="8262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2125A218-5621-4BF7-AFC9-2928A08A0998}"/>
                </a:ext>
              </a:extLst>
            </p:cNvPr>
            <p:cNvSpPr txBox="1"/>
            <p:nvPr/>
          </p:nvSpPr>
          <p:spPr>
            <a:xfrm>
              <a:off x="4664152" y="-2554689"/>
              <a:ext cx="4797222" cy="5894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GB" sz="1800" b="1" kern="1200" dirty="0">
                  <a:solidFill>
                    <a:schemeClr val="accent3">
                      <a:lumMod val="20000"/>
                      <a:lumOff val="80000"/>
                    </a:schemeClr>
                  </a:solidFill>
                </a:rPr>
                <a:t>Task 4: Creating “</a:t>
              </a:r>
              <a:r>
                <a:rPr lang="en-GB" sz="1800" b="1" kern="1200" dirty="0">
                  <a:solidFill>
                    <a:srgbClr val="FFFFC5"/>
                  </a:solidFill>
                </a:rPr>
                <a:t>Landing Outcome Label</a:t>
              </a:r>
              <a:r>
                <a:rPr lang="en-GB" sz="1800" b="1" kern="1200" dirty="0">
                  <a:solidFill>
                    <a:schemeClr val="accent3">
                      <a:lumMod val="20000"/>
                      <a:lumOff val="80000"/>
                    </a:schemeClr>
                  </a:solidFill>
                </a:rPr>
                <a:t>“</a:t>
              </a:r>
            </a:p>
          </p:txBody>
        </p:sp>
      </p:grpSp>
      <p:pic>
        <p:nvPicPr>
          <p:cNvPr id="11" name="Picture 10">
            <a:extLst>
              <a:ext uri="{FF2B5EF4-FFF2-40B4-BE49-F238E27FC236}">
                <a16:creationId xmlns:a16="http://schemas.microsoft.com/office/drawing/2014/main" id="{12055C50-DD9A-4185-8420-715F1566B40D}"/>
              </a:ext>
            </a:extLst>
          </p:cNvPr>
          <p:cNvPicPr>
            <a:picLocks noChangeAspect="1"/>
          </p:cNvPicPr>
          <p:nvPr/>
        </p:nvPicPr>
        <p:blipFill>
          <a:blip r:embed="rId8"/>
          <a:stretch>
            <a:fillRect/>
          </a:stretch>
        </p:blipFill>
        <p:spPr>
          <a:xfrm>
            <a:off x="5898396" y="1465015"/>
            <a:ext cx="5470044" cy="4954928"/>
          </a:xfrm>
          <a:prstGeom prst="rect">
            <a:avLst/>
          </a:prstGeom>
        </p:spPr>
      </p:pic>
    </p:spTree>
    <p:extLst>
      <p:ext uri="{BB962C8B-B14F-4D97-AF65-F5344CB8AC3E}">
        <p14:creationId xmlns:p14="http://schemas.microsoft.com/office/powerpoint/2010/main" val="367417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E5A92508-89CC-475F-976D-AD7BEAA7B7A7}"/>
              </a:ext>
            </a:extLst>
          </p:cNvPr>
          <p:cNvGraphicFramePr/>
          <p:nvPr>
            <p:extLst>
              <p:ext uri="{D42A27DB-BD31-4B8C-83A1-F6EECF244321}">
                <p14:modId xmlns:p14="http://schemas.microsoft.com/office/powerpoint/2010/main" val="556691534"/>
              </p:ext>
            </p:extLst>
          </p:nvPr>
        </p:nvGraphicFramePr>
        <p:xfrm>
          <a:off x="6197369" y="790292"/>
          <a:ext cx="6682764" cy="163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0444187B-39E2-4572-92AA-303B1CFAEEA1}"/>
              </a:ext>
            </a:extLst>
          </p:cNvPr>
          <p:cNvSpPr/>
          <p:nvPr/>
        </p:nvSpPr>
        <p:spPr>
          <a:xfrm>
            <a:off x="6128204" y="213175"/>
            <a:ext cx="5693546"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solidFill>
                  <a:srgbClr val="ECD9FF"/>
                </a:solidFill>
                <a:effectLst>
                  <a:innerShdw blurRad="177800">
                    <a:schemeClr val="accent3">
                      <a:lumMod val="50000"/>
                    </a:schemeClr>
                  </a:innerShdw>
                </a:effectLst>
              </a:rPr>
              <a:t>EDA Interactive Visuals Results 1</a:t>
            </a:r>
          </a:p>
        </p:txBody>
      </p:sp>
      <p:sp>
        <p:nvSpPr>
          <p:cNvPr id="9" name="Rectangle 8">
            <a:extLst>
              <a:ext uri="{FF2B5EF4-FFF2-40B4-BE49-F238E27FC236}">
                <a16:creationId xmlns:a16="http://schemas.microsoft.com/office/drawing/2014/main" id="{F629184F-52A6-438C-AE8D-42B4775FF4D0}"/>
              </a:ext>
            </a:extLst>
          </p:cNvPr>
          <p:cNvSpPr/>
          <p:nvPr/>
        </p:nvSpPr>
        <p:spPr>
          <a:xfrm>
            <a:off x="6637791" y="1281455"/>
            <a:ext cx="4892673" cy="653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4" name="Picture 3">
            <a:extLst>
              <a:ext uri="{FF2B5EF4-FFF2-40B4-BE49-F238E27FC236}">
                <a16:creationId xmlns:a16="http://schemas.microsoft.com/office/drawing/2014/main" id="{521A4FEF-E48A-4011-B845-66A6B3225473}"/>
              </a:ext>
            </a:extLst>
          </p:cNvPr>
          <p:cNvPicPr>
            <a:picLocks noChangeAspect="1"/>
          </p:cNvPicPr>
          <p:nvPr/>
        </p:nvPicPr>
        <p:blipFill>
          <a:blip r:embed="rId7"/>
          <a:stretch>
            <a:fillRect/>
          </a:stretch>
        </p:blipFill>
        <p:spPr>
          <a:xfrm>
            <a:off x="-1554" y="-10829"/>
            <a:ext cx="5839181" cy="3252651"/>
          </a:xfrm>
          <a:prstGeom prst="rect">
            <a:avLst/>
          </a:prstGeom>
        </p:spPr>
      </p:pic>
      <p:pic>
        <p:nvPicPr>
          <p:cNvPr id="7" name="Picture 6">
            <a:extLst>
              <a:ext uri="{FF2B5EF4-FFF2-40B4-BE49-F238E27FC236}">
                <a16:creationId xmlns:a16="http://schemas.microsoft.com/office/drawing/2014/main" id="{E2FF9E55-8651-437B-B3FE-54BD6D2DB6AB}"/>
              </a:ext>
            </a:extLst>
          </p:cNvPr>
          <p:cNvPicPr>
            <a:picLocks noChangeAspect="1"/>
          </p:cNvPicPr>
          <p:nvPr/>
        </p:nvPicPr>
        <p:blipFill>
          <a:blip r:embed="rId8"/>
          <a:stretch>
            <a:fillRect/>
          </a:stretch>
        </p:blipFill>
        <p:spPr>
          <a:xfrm>
            <a:off x="0" y="3241822"/>
            <a:ext cx="6928901" cy="3616178"/>
          </a:xfrm>
          <a:prstGeom prst="rect">
            <a:avLst/>
          </a:prstGeom>
        </p:spPr>
      </p:pic>
      <p:pic>
        <p:nvPicPr>
          <p:cNvPr id="18" name="Picture 17">
            <a:extLst>
              <a:ext uri="{FF2B5EF4-FFF2-40B4-BE49-F238E27FC236}">
                <a16:creationId xmlns:a16="http://schemas.microsoft.com/office/drawing/2014/main" id="{B4C272C0-6234-43D9-AC0A-D07AEA9D507C}"/>
              </a:ext>
            </a:extLst>
          </p:cNvPr>
          <p:cNvPicPr>
            <a:picLocks noChangeAspect="1"/>
          </p:cNvPicPr>
          <p:nvPr/>
        </p:nvPicPr>
        <p:blipFill>
          <a:blip r:embed="rId9"/>
          <a:stretch>
            <a:fillRect/>
          </a:stretch>
        </p:blipFill>
        <p:spPr>
          <a:xfrm>
            <a:off x="6928901" y="2624330"/>
            <a:ext cx="5219700" cy="4233670"/>
          </a:xfrm>
          <a:prstGeom prst="rect">
            <a:avLst/>
          </a:prstGeom>
        </p:spPr>
      </p:pic>
    </p:spTree>
    <p:extLst>
      <p:ext uri="{BB962C8B-B14F-4D97-AF65-F5344CB8AC3E}">
        <p14:creationId xmlns:p14="http://schemas.microsoft.com/office/powerpoint/2010/main" val="26027382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{66AE4DD0-050F-40B7-B3EC-F5DD55771FB1}tf33713516_win32</Template>
  <TotalTime>614</TotalTime>
  <Words>1308</Words>
  <Application>Microsoft Office PowerPoint</Application>
  <PresentationFormat>Widescreen</PresentationFormat>
  <Paragraphs>209</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Gill Sans MT</vt:lpstr>
      <vt:lpstr>Symbol</vt:lpstr>
      <vt:lpstr>Times New Roman</vt:lpstr>
      <vt:lpstr>Walbaum Display</vt:lpstr>
      <vt:lpstr>3DFloatVTI</vt:lpstr>
      <vt:lpstr>Data Science Capstone Project: SPACEX</vt:lpstr>
      <vt:lpstr>Outline</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way to get started is to quit talking and begin doing.</vt:lpstr>
      <vt:lpstr>Team</vt:lpstr>
      <vt:lpstr>Timeline</vt:lpstr>
      <vt:lpstr>Results</vt:lpstr>
      <vt:lpstr>Content </vt:lpstr>
      <vt:lpstr>Content 2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Fatima, Sayeda</dc:creator>
  <cp:lastModifiedBy>Fatima, Sayeda</cp:lastModifiedBy>
  <cp:revision>2</cp:revision>
  <dcterms:created xsi:type="dcterms:W3CDTF">2022-07-04T07:20:57Z</dcterms:created>
  <dcterms:modified xsi:type="dcterms:W3CDTF">2022-07-05T13:03:00Z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518e53f-798e-43aa-978d-c3fda1f3a682_Enabled">
    <vt:lpwstr>true</vt:lpwstr>
  </property>
  <property fmtid="{D5CDD505-2E9C-101B-9397-08002B2CF9AE}" pid="4" name="MSIP_Label_a518e53f-798e-43aa-978d-c3fda1f3a682_SetDate">
    <vt:lpwstr>2022-07-04T07:56:22Z</vt:lpwstr>
  </property>
  <property fmtid="{D5CDD505-2E9C-101B-9397-08002B2CF9AE}" pid="5" name="MSIP_Label_a518e53f-798e-43aa-978d-c3fda1f3a682_Method">
    <vt:lpwstr>Privileged</vt:lpwstr>
  </property>
  <property fmtid="{D5CDD505-2E9C-101B-9397-08002B2CF9AE}" pid="6" name="MSIP_Label_a518e53f-798e-43aa-978d-c3fda1f3a682_Name">
    <vt:lpwstr>PG - Internal Use</vt:lpwstr>
  </property>
  <property fmtid="{D5CDD505-2E9C-101B-9397-08002B2CF9AE}" pid="7" name="MSIP_Label_a518e53f-798e-43aa-978d-c3fda1f3a682_SiteId">
    <vt:lpwstr>3596192b-fdf5-4e2c-a6fa-acb706c963d8</vt:lpwstr>
  </property>
  <property fmtid="{D5CDD505-2E9C-101B-9397-08002B2CF9AE}" pid="8" name="MSIP_Label_a518e53f-798e-43aa-978d-c3fda1f3a682_ActionId">
    <vt:lpwstr>eec33292-e20b-4794-94f0-7f5117355d03</vt:lpwstr>
  </property>
  <property fmtid="{D5CDD505-2E9C-101B-9397-08002B2CF9AE}" pid="9" name="MSIP_Label_a518e53f-798e-43aa-978d-c3fda1f3a682_ContentBits">
    <vt:lpwstr>1</vt:lpwstr>
  </property>
</Properties>
</file>