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89D5-8E4C-4B14-ABF7-43F01B34789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3DC6-6D52-4F0F-8AB4-253DA3495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76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89D5-8E4C-4B14-ABF7-43F01B34789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3DC6-6D52-4F0F-8AB4-253DA3495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35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89D5-8E4C-4B14-ABF7-43F01B34789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3DC6-6D52-4F0F-8AB4-253DA3495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17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89D5-8E4C-4B14-ABF7-43F01B34789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3DC6-6D52-4F0F-8AB4-253DA3495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59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89D5-8E4C-4B14-ABF7-43F01B34789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3DC6-6D52-4F0F-8AB4-253DA3495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91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89D5-8E4C-4B14-ABF7-43F01B34789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3DC6-6D52-4F0F-8AB4-253DA3495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23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89D5-8E4C-4B14-ABF7-43F01B34789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3DC6-6D52-4F0F-8AB4-253DA3495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65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89D5-8E4C-4B14-ABF7-43F01B34789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3DC6-6D52-4F0F-8AB4-253DA3495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8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89D5-8E4C-4B14-ABF7-43F01B34789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3DC6-6D52-4F0F-8AB4-253DA3495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99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89D5-8E4C-4B14-ABF7-43F01B34789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3DC6-6D52-4F0F-8AB4-253DA3495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64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89D5-8E4C-4B14-ABF7-43F01B34789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3DC6-6D52-4F0F-8AB4-253DA3495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83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789D5-8E4C-4B14-ABF7-43F01B34789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3DC6-6D52-4F0F-8AB4-253DA3495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0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54687" y="1720840"/>
            <a:ext cx="7482626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7200" b="1" dirty="0" smtClean="0"/>
              <a:t>Checkpoint1</a:t>
            </a:r>
          </a:p>
          <a:p>
            <a:endParaRPr lang="fr-FR" sz="7200" b="1" dirty="0" smtClean="0"/>
          </a:p>
          <a:p>
            <a:r>
              <a:rPr lang="fr-FR" sz="7200" b="1" dirty="0"/>
              <a:t> </a:t>
            </a:r>
            <a:r>
              <a:rPr lang="fr-FR" sz="7200" b="1" dirty="0" smtClean="0"/>
              <a:t>       </a:t>
            </a:r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</a:rPr>
              <a:t>By:       </a:t>
            </a:r>
            <a:r>
              <a:rPr lang="fr-FR" sz="2800" b="1" dirty="0" smtClean="0">
                <a:solidFill>
                  <a:schemeClr val="accent2"/>
                </a:solidFill>
              </a:rPr>
              <a:t>Fatma </a:t>
            </a:r>
            <a:r>
              <a:rPr lang="fr-FR" sz="2800" b="1" dirty="0" smtClean="0">
                <a:solidFill>
                  <a:schemeClr val="accent2"/>
                </a:solidFill>
              </a:rPr>
              <a:t>RTIMI </a:t>
            </a:r>
            <a:endParaRPr lang="fr-F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8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54687" y="174981"/>
            <a:ext cx="74826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How </a:t>
            </a:r>
            <a:r>
              <a:rPr lang="fr-FR" sz="3600" b="1" dirty="0" err="1" smtClean="0"/>
              <a:t>does</a:t>
            </a:r>
            <a:r>
              <a:rPr lang="fr-FR" sz="3600" b="1" dirty="0" smtClean="0"/>
              <a:t> the </a:t>
            </a:r>
            <a:r>
              <a:rPr lang="fr-FR" sz="3600" b="1" dirty="0" smtClean="0">
                <a:solidFill>
                  <a:schemeClr val="accent2"/>
                </a:solidFill>
              </a:rPr>
              <a:t>web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work</a:t>
            </a:r>
            <a:r>
              <a:rPr lang="fr-FR" sz="3600" b="1" dirty="0" smtClean="0"/>
              <a:t>?</a:t>
            </a:r>
            <a:endParaRPr lang="fr-FR" sz="36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 b="12328"/>
          <a:stretch/>
        </p:blipFill>
        <p:spPr>
          <a:xfrm>
            <a:off x="481345" y="2673362"/>
            <a:ext cx="2034068" cy="2008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54C0EB"/>
              </a:clrFrom>
              <a:clrTo>
                <a:srgbClr val="54C0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4" t="19434" r="10765" b="19029"/>
          <a:stretch/>
        </p:blipFill>
        <p:spPr>
          <a:xfrm>
            <a:off x="4415214" y="1611920"/>
            <a:ext cx="1147967" cy="9107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44" y="5012317"/>
            <a:ext cx="1322712" cy="9388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46" y="1349002"/>
            <a:ext cx="1009515" cy="39656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254" y="2551058"/>
            <a:ext cx="2141506" cy="2114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lèche droite 7"/>
          <p:cNvSpPr/>
          <p:nvPr/>
        </p:nvSpPr>
        <p:spPr>
          <a:xfrm>
            <a:off x="2800350" y="2963942"/>
            <a:ext cx="1347748" cy="37578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Nuage 11"/>
          <p:cNvSpPr/>
          <p:nvPr/>
        </p:nvSpPr>
        <p:spPr>
          <a:xfrm>
            <a:off x="4447310" y="2609465"/>
            <a:ext cx="2725552" cy="205607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INTERNET</a:t>
            </a:r>
            <a:endParaRPr lang="fr-FR" sz="2800" b="1" dirty="0"/>
          </a:p>
        </p:txBody>
      </p:sp>
      <p:sp>
        <p:nvSpPr>
          <p:cNvPr id="13" name="Flèche droite 12"/>
          <p:cNvSpPr/>
          <p:nvPr/>
        </p:nvSpPr>
        <p:spPr>
          <a:xfrm>
            <a:off x="7437673" y="2920850"/>
            <a:ext cx="1432007" cy="37578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 flipH="1">
            <a:off x="7424302" y="4212544"/>
            <a:ext cx="1445378" cy="37578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flipH="1">
            <a:off x="2800349" y="4212545"/>
            <a:ext cx="1348662" cy="37578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22203" r="69829" b="58914"/>
          <a:stretch/>
        </p:blipFill>
        <p:spPr>
          <a:xfrm>
            <a:off x="4519501" y="1401857"/>
            <a:ext cx="905228" cy="303549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777814" y="2667550"/>
            <a:ext cx="172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HTTP </a:t>
            </a:r>
            <a:r>
              <a:rPr lang="fr-FR" sz="1600" b="1" dirty="0" err="1" smtClean="0"/>
              <a:t>Request</a:t>
            </a:r>
            <a:endParaRPr lang="fr-FR" sz="16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538654" y="3975570"/>
            <a:ext cx="172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HTTP </a:t>
            </a:r>
            <a:r>
              <a:rPr lang="fr-FR" sz="1600" b="1" dirty="0" err="1" smtClean="0"/>
              <a:t>Response</a:t>
            </a:r>
            <a:endParaRPr lang="fr-FR" sz="16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8354243" y="1429050"/>
            <a:ext cx="111481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HTML Codes</a:t>
            </a:r>
          </a:p>
          <a:p>
            <a:r>
              <a:rPr lang="fr-FR" sz="1400" b="1" dirty="0" smtClean="0"/>
              <a:t>&lt;html&gt;</a:t>
            </a:r>
          </a:p>
          <a:p>
            <a:r>
              <a:rPr lang="fr-FR" sz="1400" b="1" dirty="0" smtClean="0"/>
              <a:t>….</a:t>
            </a:r>
          </a:p>
          <a:p>
            <a:r>
              <a:rPr lang="fr-FR" sz="1400" b="1" dirty="0" smtClean="0"/>
              <a:t>&lt;/html&gt;</a:t>
            </a:r>
            <a:endParaRPr lang="fr-FR" sz="1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4491089" y="2355234"/>
            <a:ext cx="172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Browser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05426" y="4831996"/>
            <a:ext cx="172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User</a:t>
            </a: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837313" y="4831996"/>
            <a:ext cx="172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9555577" y="2111325"/>
            <a:ext cx="442378" cy="31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5400000">
            <a:off x="9334388" y="4853255"/>
            <a:ext cx="442378" cy="31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5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20" grpId="0" animBg="1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03748" y="215412"/>
            <a:ext cx="85531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What</a:t>
            </a:r>
            <a:r>
              <a:rPr lang="fr-FR" sz="3600" b="1" dirty="0" smtClean="0"/>
              <a:t> do </a:t>
            </a:r>
            <a:r>
              <a:rPr lang="fr-FR" sz="3600" b="1" dirty="0" err="1" smtClean="0"/>
              <a:t>you</a:t>
            </a:r>
            <a:r>
              <a:rPr lang="fr-FR" sz="3600" b="1" dirty="0" smtClean="0"/>
              <a:t> </a:t>
            </a:r>
            <a:r>
              <a:rPr lang="fr-FR" sz="3600" b="1" dirty="0" err="1" smtClean="0">
                <a:solidFill>
                  <a:schemeClr val="accent2"/>
                </a:solidFill>
              </a:rPr>
              <a:t>need</a:t>
            </a:r>
            <a:r>
              <a:rPr lang="fr-FR" sz="3600" b="1" dirty="0" smtClean="0"/>
              <a:t> to </a:t>
            </a:r>
            <a:r>
              <a:rPr lang="fr-FR" sz="3600" b="1" dirty="0" err="1" smtClean="0"/>
              <a:t>be</a:t>
            </a:r>
            <a:r>
              <a:rPr lang="fr-FR" sz="3600" b="1" dirty="0" smtClean="0"/>
              <a:t> a web </a:t>
            </a:r>
            <a:r>
              <a:rPr lang="fr-FR" sz="3600" b="1" dirty="0" err="1" smtClean="0"/>
              <a:t>developer</a:t>
            </a:r>
            <a:r>
              <a:rPr lang="fr-FR" sz="3600" b="1" dirty="0" smtClean="0"/>
              <a:t>?</a:t>
            </a:r>
            <a:endParaRPr lang="fr-FR" sz="36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76" y="1649334"/>
            <a:ext cx="1915355" cy="191535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47" y="1568108"/>
            <a:ext cx="1797116" cy="17971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9F6FE"/>
              </a:clrFrom>
              <a:clrTo>
                <a:srgbClr val="E9F6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24" y="215412"/>
            <a:ext cx="1213257" cy="121325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52" y="1568108"/>
            <a:ext cx="1797116" cy="179711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768905" y="3608716"/>
            <a:ext cx="176241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Front end</a:t>
            </a:r>
            <a:endParaRPr lang="fr-FR" sz="2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8772207" y="3543068"/>
            <a:ext cx="176241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Back end</a:t>
            </a:r>
            <a:endParaRPr lang="fr-FR" sz="2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270556" y="3571610"/>
            <a:ext cx="176241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Database</a:t>
            </a:r>
            <a:endParaRPr lang="fr-FR" sz="2000" b="1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37"/>
          <a:stretch/>
        </p:blipFill>
        <p:spPr>
          <a:xfrm>
            <a:off x="1161564" y="4447036"/>
            <a:ext cx="950938" cy="100504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94" y="4136980"/>
            <a:ext cx="1204352" cy="74000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51" y="4296713"/>
            <a:ext cx="962933" cy="519984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4"/>
          <a:stretch/>
        </p:blipFill>
        <p:spPr>
          <a:xfrm>
            <a:off x="2209207" y="4447036"/>
            <a:ext cx="1037379" cy="100504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612" y="5009228"/>
            <a:ext cx="702612" cy="7026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95" y="4509000"/>
            <a:ext cx="1573312" cy="88990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17575" r="32521" b="19792"/>
          <a:stretch/>
        </p:blipFill>
        <p:spPr>
          <a:xfrm>
            <a:off x="8626978" y="5052115"/>
            <a:ext cx="644477" cy="69358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7968945" y="4136980"/>
            <a:ext cx="3312098" cy="2034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931923" y="4126949"/>
            <a:ext cx="3312098" cy="2034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452795" y="4136980"/>
            <a:ext cx="3312098" cy="2034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97" y="4713785"/>
            <a:ext cx="667239" cy="667239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4" y="4504298"/>
            <a:ext cx="1236152" cy="123615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59" y="4568969"/>
            <a:ext cx="956872" cy="9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1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03748" y="215412"/>
            <a:ext cx="85531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What</a:t>
            </a:r>
            <a:r>
              <a:rPr lang="fr-FR" sz="3600" b="1" dirty="0" smtClean="0"/>
              <a:t> do </a:t>
            </a:r>
            <a:r>
              <a:rPr lang="fr-FR" sz="3600" b="1" dirty="0" err="1" smtClean="0"/>
              <a:t>you</a:t>
            </a:r>
            <a:r>
              <a:rPr lang="fr-FR" sz="3600" b="1" dirty="0" smtClean="0"/>
              <a:t> </a:t>
            </a:r>
            <a:r>
              <a:rPr lang="fr-FR" sz="3600" b="1" dirty="0" err="1" smtClean="0">
                <a:solidFill>
                  <a:schemeClr val="accent2"/>
                </a:solidFill>
              </a:rPr>
              <a:t>need</a:t>
            </a:r>
            <a:r>
              <a:rPr lang="fr-FR" sz="3600" b="1" dirty="0" smtClean="0"/>
              <a:t> to </a:t>
            </a:r>
            <a:r>
              <a:rPr lang="fr-FR" sz="3600" b="1" dirty="0" err="1" smtClean="0"/>
              <a:t>be</a:t>
            </a:r>
            <a:r>
              <a:rPr lang="fr-FR" sz="3600" b="1" dirty="0" smtClean="0"/>
              <a:t> a web </a:t>
            </a:r>
            <a:r>
              <a:rPr lang="fr-FR" sz="3600" b="1" dirty="0" err="1" smtClean="0"/>
              <a:t>developer</a:t>
            </a:r>
            <a:r>
              <a:rPr lang="fr-FR" sz="3600" b="1" dirty="0" smtClean="0"/>
              <a:t>?</a:t>
            </a:r>
            <a:endParaRPr lang="fr-FR" sz="36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960120" y="1156863"/>
            <a:ext cx="10137413" cy="52629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3200" dirty="0" smtClean="0"/>
              <a:t>Self-</a:t>
            </a:r>
            <a:r>
              <a:rPr lang="fr-FR" sz="3200" dirty="0" err="1" smtClean="0"/>
              <a:t>learning</a:t>
            </a:r>
            <a:r>
              <a:rPr lang="fr-FR" sz="3200" dirty="0"/>
              <a:t> </a:t>
            </a:r>
            <a:r>
              <a:rPr lang="fr-FR" sz="3200" dirty="0" err="1"/>
              <a:t>from</a:t>
            </a:r>
            <a:r>
              <a:rPr lang="fr-FR" sz="3200" dirty="0"/>
              <a:t> internet (W3school /</a:t>
            </a:r>
            <a:r>
              <a:rPr lang="fr-FR" sz="3200" dirty="0" err="1"/>
              <a:t>stack</a:t>
            </a:r>
            <a:r>
              <a:rPr lang="fr-FR" sz="3200" dirty="0"/>
              <a:t> </a:t>
            </a:r>
            <a:r>
              <a:rPr lang="fr-FR" sz="3200" dirty="0" err="1"/>
              <a:t>overflow</a:t>
            </a:r>
            <a:r>
              <a:rPr lang="fr-FR" sz="3200" dirty="0"/>
              <a:t>/   </a:t>
            </a:r>
            <a:r>
              <a:rPr lang="fr-FR" sz="3200" dirty="0" err="1"/>
              <a:t>youtube</a:t>
            </a:r>
            <a:r>
              <a:rPr lang="fr-FR" sz="3200" dirty="0" smtClean="0"/>
              <a:t>,….)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3200" dirty="0" err="1" smtClean="0"/>
              <a:t>Strong</a:t>
            </a:r>
            <a:r>
              <a:rPr lang="fr-FR" sz="3200" dirty="0" smtClean="0"/>
              <a:t> </a:t>
            </a:r>
            <a:r>
              <a:rPr lang="fr-FR" sz="3200" dirty="0"/>
              <a:t>communication </a:t>
            </a:r>
            <a:r>
              <a:rPr lang="fr-FR" sz="3200" dirty="0" err="1" smtClean="0"/>
              <a:t>skills</a:t>
            </a:r>
            <a:endParaRPr lang="fr-FR" sz="32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3200" dirty="0"/>
              <a:t>Visual </a:t>
            </a:r>
            <a:r>
              <a:rPr lang="fr-FR" sz="3200" dirty="0" smtClean="0"/>
              <a:t>design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3200" dirty="0" err="1"/>
              <a:t>Interest</a:t>
            </a:r>
            <a:r>
              <a:rPr lang="fr-FR" sz="3200" dirty="0"/>
              <a:t> in </a:t>
            </a:r>
            <a:r>
              <a:rPr lang="fr-FR" sz="3200" dirty="0" err="1" smtClean="0"/>
              <a:t>technology</a:t>
            </a:r>
            <a:endParaRPr lang="fr-FR" sz="3200" dirty="0" smtClean="0"/>
          </a:p>
          <a:p>
            <a:pPr>
              <a:lnSpc>
                <a:spcPct val="150000"/>
              </a:lnSpc>
            </a:pPr>
            <a:r>
              <a:rPr lang="fr-FR" sz="3200" dirty="0" smtClean="0"/>
              <a:t>-   </a:t>
            </a:r>
            <a:r>
              <a:rPr lang="fr-FR" sz="3200" dirty="0" err="1"/>
              <a:t>Choose</a:t>
            </a:r>
            <a:r>
              <a:rPr lang="fr-FR" sz="3200" dirty="0"/>
              <a:t> </a:t>
            </a:r>
            <a:r>
              <a:rPr lang="fr-FR" sz="3200" dirty="0" err="1"/>
              <a:t>specialisation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 smtClean="0"/>
              <a:t>-   </a:t>
            </a:r>
            <a:r>
              <a:rPr lang="fr-FR" sz="3200" dirty="0" err="1" smtClean="0"/>
              <a:t>Learn</a:t>
            </a:r>
            <a:r>
              <a:rPr lang="fr-FR" sz="3200" dirty="0" smtClean="0"/>
              <a:t> </a:t>
            </a:r>
            <a:r>
              <a:rPr lang="fr-FR" sz="3200" dirty="0" smtClean="0"/>
              <a:t>code and </a:t>
            </a:r>
            <a:r>
              <a:rPr lang="fr-FR" sz="3200" dirty="0" err="1" smtClean="0"/>
              <a:t>build</a:t>
            </a:r>
            <a:r>
              <a:rPr lang="fr-FR" sz="3200" dirty="0" smtClean="0"/>
              <a:t> </a:t>
            </a:r>
            <a:r>
              <a:rPr lang="fr-FR" sz="3200" dirty="0" err="1" smtClean="0"/>
              <a:t>projects</a:t>
            </a:r>
            <a:endParaRPr lang="fr-FR" sz="3200" dirty="0" smtClean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">
            <a:clrChange>
              <a:clrFrom>
                <a:srgbClr val="A6DDE2"/>
              </a:clrFrom>
              <a:clrTo>
                <a:srgbClr val="A6DD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53" y="2306394"/>
            <a:ext cx="4481680" cy="25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87467" y="378251"/>
            <a:ext cx="74826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 smtClean="0"/>
              <a:t>What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is</a:t>
            </a:r>
            <a:r>
              <a:rPr lang="fr-FR" sz="3600" b="1" dirty="0" smtClean="0"/>
              <a:t> a </a:t>
            </a:r>
            <a:r>
              <a:rPr lang="fr-FR" sz="3600" b="1" dirty="0" err="1" smtClean="0">
                <a:solidFill>
                  <a:schemeClr val="accent2"/>
                </a:solidFill>
              </a:rPr>
              <a:t>role</a:t>
            </a:r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3600" b="1" dirty="0" smtClean="0"/>
              <a:t>of web </a:t>
            </a:r>
            <a:r>
              <a:rPr lang="fr-FR" sz="3600" b="1" dirty="0" err="1" smtClean="0"/>
              <a:t>developper</a:t>
            </a:r>
            <a:r>
              <a:rPr lang="fr-FR" sz="3600" b="1" dirty="0" smtClean="0"/>
              <a:t>?</a:t>
            </a:r>
            <a:endParaRPr lang="fr-FR" sz="3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231932" y="1692510"/>
            <a:ext cx="6220428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- </a:t>
            </a:r>
            <a:r>
              <a:rPr lang="fr-FR" sz="3200" dirty="0" err="1" smtClean="0"/>
              <a:t>Makes</a:t>
            </a:r>
            <a:r>
              <a:rPr lang="fr-FR" sz="3200" dirty="0" smtClean="0"/>
              <a:t> and </a:t>
            </a:r>
            <a:r>
              <a:rPr lang="fr-FR" sz="3200" dirty="0" err="1" smtClean="0"/>
              <a:t>maintains</a:t>
            </a:r>
            <a:r>
              <a:rPr lang="fr-FR" sz="3200" dirty="0" smtClean="0"/>
              <a:t> web sites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1231932" y="2394841"/>
            <a:ext cx="622042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- Focus structure and design</a:t>
            </a:r>
            <a:endParaRPr lang="fr-FR" sz="3200" dirty="0"/>
          </a:p>
        </p:txBody>
      </p:sp>
      <p:sp>
        <p:nvSpPr>
          <p:cNvPr id="9" name="ZoneTexte 8"/>
          <p:cNvSpPr txBox="1"/>
          <p:nvPr/>
        </p:nvSpPr>
        <p:spPr>
          <a:xfrm>
            <a:off x="1244400" y="3099828"/>
            <a:ext cx="620796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- </a:t>
            </a:r>
            <a:r>
              <a:rPr lang="fr-FR" sz="3200" dirty="0" err="1" smtClean="0"/>
              <a:t>Develops</a:t>
            </a:r>
            <a:r>
              <a:rPr lang="fr-FR" sz="3200" dirty="0" smtClean="0"/>
              <a:t> page </a:t>
            </a:r>
            <a:r>
              <a:rPr lang="fr-FR" sz="3200" dirty="0" err="1" smtClean="0"/>
              <a:t>templates</a:t>
            </a:r>
            <a:endParaRPr lang="fr-FR" sz="3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244400" y="3790797"/>
            <a:ext cx="620796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- Codes HTML, CSS, JavaScript, PHP..</a:t>
            </a:r>
            <a:endParaRPr lang="fr-FR" sz="3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231932" y="4501565"/>
            <a:ext cx="6220428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- </a:t>
            </a:r>
            <a:r>
              <a:rPr lang="fr-FR" sz="3200" dirty="0" err="1" smtClean="0"/>
              <a:t>Creates</a:t>
            </a:r>
            <a:r>
              <a:rPr lang="fr-FR" sz="3200" dirty="0" smtClean="0"/>
              <a:t> the </a:t>
            </a:r>
            <a:r>
              <a:rPr lang="fr-FR" sz="3200" dirty="0" err="1" smtClean="0"/>
              <a:t>database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231932" y="5192534"/>
            <a:ext cx="6220428" cy="107721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- Experts in </a:t>
            </a:r>
            <a:r>
              <a:rPr lang="fr-FR" sz="3200" dirty="0" err="1" smtClean="0"/>
              <a:t>backend</a:t>
            </a:r>
            <a:r>
              <a:rPr lang="fr-FR" sz="3200" dirty="0" smtClean="0"/>
              <a:t> and front end </a:t>
            </a:r>
            <a:r>
              <a:rPr lang="fr-FR" sz="3200" dirty="0" err="1" smtClean="0"/>
              <a:t>developpement</a:t>
            </a:r>
            <a:endParaRPr lang="fr-FR" sz="32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81D5FA"/>
              </a:clrFrom>
              <a:clrTo>
                <a:srgbClr val="81D5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70" y="2277285"/>
            <a:ext cx="4191246" cy="23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2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100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info</dc:creator>
  <cp:lastModifiedBy>info</cp:lastModifiedBy>
  <cp:revision>31</cp:revision>
  <dcterms:created xsi:type="dcterms:W3CDTF">2022-03-15T10:47:09Z</dcterms:created>
  <dcterms:modified xsi:type="dcterms:W3CDTF">2022-03-15T20:11:01Z</dcterms:modified>
</cp:coreProperties>
</file>