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1" r:id="rId3"/>
    <p:sldId id="258" r:id="rId4"/>
    <p:sldId id="259" r:id="rId5"/>
    <p:sldId id="260" r:id="rId6"/>
    <p:sldId id="262" r:id="rId7"/>
    <p:sldId id="265" r:id="rId8"/>
    <p:sldId id="266" r:id="rId9"/>
    <p:sldId id="282" r:id="rId10"/>
    <p:sldId id="277" r:id="rId11"/>
    <p:sldId id="283" r:id="rId12"/>
    <p:sldId id="263" r:id="rId13"/>
    <p:sldId id="284" r:id="rId14"/>
    <p:sldId id="287" r:id="rId15"/>
    <p:sldId id="288" r:id="rId16"/>
    <p:sldId id="289" r:id="rId17"/>
    <p:sldId id="294" r:id="rId18"/>
    <p:sldId id="290" r:id="rId19"/>
    <p:sldId id="293" r:id="rId20"/>
    <p:sldId id="264" r:id="rId21"/>
    <p:sldId id="267" r:id="rId22"/>
    <p:sldId id="285" r:id="rId23"/>
    <p:sldId id="295" r:id="rId24"/>
    <p:sldId id="296" r:id="rId25"/>
    <p:sldId id="297" r:id="rId26"/>
    <p:sldId id="298" r:id="rId27"/>
    <p:sldId id="299" r:id="rId28"/>
    <p:sldId id="300" r:id="rId29"/>
    <p:sldId id="301" r:id="rId30"/>
    <p:sldId id="302" r:id="rId31"/>
    <p:sldId id="303" r:id="rId32"/>
    <p:sldId id="304" r:id="rId33"/>
    <p:sldId id="306" r:id="rId34"/>
    <p:sldId id="286" r:id="rId35"/>
    <p:sldId id="307" r:id="rId36"/>
    <p:sldId id="308" r:id="rId37"/>
    <p:sldId id="309" r:id="rId38"/>
    <p:sldId id="322" r:id="rId39"/>
    <p:sldId id="318" r:id="rId40"/>
    <p:sldId id="319" r:id="rId41"/>
    <p:sldId id="314" r:id="rId42"/>
    <p:sldId id="315" r:id="rId43"/>
    <p:sldId id="321" r:id="rId44"/>
    <p:sldId id="312" r:id="rId45"/>
    <p:sldId id="317" r:id="rId46"/>
    <p:sldId id="32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B1C27-8EA7-4AC0-9185-6035B9C7296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D46D91D-1FBC-45C4-BB64-8B89D4B6872C}">
      <dgm:prSet/>
      <dgm:spPr/>
      <dgm:t>
        <a:bodyPr/>
        <a:lstStyle/>
        <a:p>
          <a:r>
            <a:rPr lang="en-US" dirty="0"/>
            <a:t>Why paleo-diversity dynamics?!</a:t>
          </a:r>
        </a:p>
        <a:p>
          <a:r>
            <a:rPr lang="en-US" dirty="0"/>
            <a:t>We can use biodiversity changes and its causes in the past in order to predict its changes in response of current environmental parameters changes! (Garland &amp; Ives, 2000) and its changes in response of prospected climate changes in the future! (</a:t>
          </a:r>
          <a:r>
            <a:rPr lang="nb-NO" dirty="0"/>
            <a:t>Cordellier &amp; Pfenninger, 2009).</a:t>
          </a:r>
          <a:endParaRPr lang="en-US" dirty="0"/>
        </a:p>
      </dgm:t>
    </dgm:pt>
    <dgm:pt modelId="{4F0EE0A7-BEAB-4AD8-918B-2D69D4428009}" type="parTrans" cxnId="{C2D166F3-691C-4677-AA4F-1D778C4E96D7}">
      <dgm:prSet/>
      <dgm:spPr/>
      <dgm:t>
        <a:bodyPr/>
        <a:lstStyle/>
        <a:p>
          <a:endParaRPr lang="en-US"/>
        </a:p>
      </dgm:t>
    </dgm:pt>
    <dgm:pt modelId="{AA9932F7-C7BF-4200-B661-289C3F05298E}" type="sibTrans" cxnId="{C2D166F3-691C-4677-AA4F-1D778C4E96D7}">
      <dgm:prSet/>
      <dgm:spPr/>
      <dgm:t>
        <a:bodyPr/>
        <a:lstStyle/>
        <a:p>
          <a:endParaRPr lang="en-US"/>
        </a:p>
      </dgm:t>
    </dgm:pt>
    <dgm:pt modelId="{753D1DFE-028D-4CEE-A681-693BFF0638E9}">
      <dgm:prSet/>
      <dgm:spPr/>
      <dgm:t>
        <a:bodyPr/>
        <a:lstStyle/>
        <a:p>
          <a:r>
            <a:rPr lang="en-US" dirty="0"/>
            <a:t>Why Bivalvia?!</a:t>
          </a:r>
        </a:p>
        <a:p>
          <a:r>
            <a:rPr lang="en-US" dirty="0"/>
            <a:t>Mollusca are in the second place of most abundant organisms after arthropods. However, most  arthropods shells are made of organic materials! (Stanley, 1970).</a:t>
          </a:r>
        </a:p>
        <a:p>
          <a:pPr>
            <a:buFont typeface="Wingdings" panose="05000000000000000000" pitchFamily="2" charset="2"/>
            <a:buChar char="Ø"/>
          </a:pPr>
          <a:r>
            <a:rPr lang="en-US" dirty="0"/>
            <a:t>Bivalvia are the in the second place of most abundant Mollusca after gastropods. However, shells in gastropods are made of aragonite! (Stanley, 1970).</a:t>
          </a:r>
        </a:p>
      </dgm:t>
    </dgm:pt>
    <dgm:pt modelId="{C2CEB79F-BF12-4071-923D-F11524E3DACD}" type="parTrans" cxnId="{F7B6D81E-FB80-4585-817F-84E5C5E4F6DA}">
      <dgm:prSet/>
      <dgm:spPr/>
      <dgm:t>
        <a:bodyPr/>
        <a:lstStyle/>
        <a:p>
          <a:endParaRPr lang="en-US"/>
        </a:p>
      </dgm:t>
    </dgm:pt>
    <dgm:pt modelId="{533863BC-A11D-4A96-8EE3-0D8E8761AFE5}" type="sibTrans" cxnId="{F7B6D81E-FB80-4585-817F-84E5C5E4F6DA}">
      <dgm:prSet/>
      <dgm:spPr/>
      <dgm:t>
        <a:bodyPr/>
        <a:lstStyle/>
        <a:p>
          <a:endParaRPr lang="en-US" dirty="0"/>
        </a:p>
      </dgm:t>
    </dgm:pt>
    <dgm:pt modelId="{06327739-5EC8-4779-A4F7-E4B3AA4B12FD}" type="pres">
      <dgm:prSet presAssocID="{517B1C27-8EA7-4AC0-9185-6035B9C7296C}" presName="linear" presStyleCnt="0">
        <dgm:presLayoutVars>
          <dgm:animLvl val="lvl"/>
          <dgm:resizeHandles val="exact"/>
        </dgm:presLayoutVars>
      </dgm:prSet>
      <dgm:spPr/>
    </dgm:pt>
    <dgm:pt modelId="{E399FD68-D161-40A5-8FCC-5CA90900A92E}" type="pres">
      <dgm:prSet presAssocID="{3D46D91D-1FBC-45C4-BB64-8B89D4B6872C}" presName="parentText" presStyleLbl="node1" presStyleIdx="0" presStyleCnt="2">
        <dgm:presLayoutVars>
          <dgm:chMax val="0"/>
          <dgm:bulletEnabled val="1"/>
        </dgm:presLayoutVars>
      </dgm:prSet>
      <dgm:spPr/>
    </dgm:pt>
    <dgm:pt modelId="{27C2C60A-19E3-40C6-B121-AAB76CFBBAB2}" type="pres">
      <dgm:prSet presAssocID="{AA9932F7-C7BF-4200-B661-289C3F05298E}" presName="spacer" presStyleCnt="0"/>
      <dgm:spPr/>
    </dgm:pt>
    <dgm:pt modelId="{1D9BA98E-A6A3-419A-AF1B-5A2F0AB6A7ED}" type="pres">
      <dgm:prSet presAssocID="{753D1DFE-028D-4CEE-A681-693BFF0638E9}" presName="parentText" presStyleLbl="node1" presStyleIdx="1" presStyleCnt="2">
        <dgm:presLayoutVars>
          <dgm:chMax val="0"/>
          <dgm:bulletEnabled val="1"/>
        </dgm:presLayoutVars>
      </dgm:prSet>
      <dgm:spPr/>
    </dgm:pt>
  </dgm:ptLst>
  <dgm:cxnLst>
    <dgm:cxn modelId="{ED68C10A-F14C-4D29-A8D1-33969FD43EEC}" type="presOf" srcId="{517B1C27-8EA7-4AC0-9185-6035B9C7296C}" destId="{06327739-5EC8-4779-A4F7-E4B3AA4B12FD}" srcOrd="0" destOrd="0" presId="urn:microsoft.com/office/officeart/2005/8/layout/vList2"/>
    <dgm:cxn modelId="{F7B6D81E-FB80-4585-817F-84E5C5E4F6DA}" srcId="{517B1C27-8EA7-4AC0-9185-6035B9C7296C}" destId="{753D1DFE-028D-4CEE-A681-693BFF0638E9}" srcOrd="1" destOrd="0" parTransId="{C2CEB79F-BF12-4071-923D-F11524E3DACD}" sibTransId="{533863BC-A11D-4A96-8EE3-0D8E8761AFE5}"/>
    <dgm:cxn modelId="{AD9A2E75-5817-41BA-9DE5-849F0F8928F6}" type="presOf" srcId="{3D46D91D-1FBC-45C4-BB64-8B89D4B6872C}" destId="{E399FD68-D161-40A5-8FCC-5CA90900A92E}" srcOrd="0" destOrd="0" presId="urn:microsoft.com/office/officeart/2005/8/layout/vList2"/>
    <dgm:cxn modelId="{8532EA59-016D-4E2E-8B09-45E6A3BFE929}" type="presOf" srcId="{753D1DFE-028D-4CEE-A681-693BFF0638E9}" destId="{1D9BA98E-A6A3-419A-AF1B-5A2F0AB6A7ED}" srcOrd="0" destOrd="0" presId="urn:microsoft.com/office/officeart/2005/8/layout/vList2"/>
    <dgm:cxn modelId="{C2D166F3-691C-4677-AA4F-1D778C4E96D7}" srcId="{517B1C27-8EA7-4AC0-9185-6035B9C7296C}" destId="{3D46D91D-1FBC-45C4-BB64-8B89D4B6872C}" srcOrd="0" destOrd="0" parTransId="{4F0EE0A7-BEAB-4AD8-918B-2D69D4428009}" sibTransId="{AA9932F7-C7BF-4200-B661-289C3F05298E}"/>
    <dgm:cxn modelId="{E6E0A15A-C970-47ED-9CE8-86417D2CC7F1}" type="presParOf" srcId="{06327739-5EC8-4779-A4F7-E4B3AA4B12FD}" destId="{E399FD68-D161-40A5-8FCC-5CA90900A92E}" srcOrd="0" destOrd="0" presId="urn:microsoft.com/office/officeart/2005/8/layout/vList2"/>
    <dgm:cxn modelId="{7D85E5F7-A33E-426E-A288-94B240E6AF90}" type="presParOf" srcId="{06327739-5EC8-4779-A4F7-E4B3AA4B12FD}" destId="{27C2C60A-19E3-40C6-B121-AAB76CFBBAB2}" srcOrd="1" destOrd="0" presId="urn:microsoft.com/office/officeart/2005/8/layout/vList2"/>
    <dgm:cxn modelId="{C9F961A4-FAE4-4DC0-B3F9-5FDDAE4DFCF1}" type="presParOf" srcId="{06327739-5EC8-4779-A4F7-E4B3AA4B12FD}" destId="{1D9BA98E-A6A3-419A-AF1B-5A2F0AB6A7E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B1C27-8EA7-4AC0-9185-6035B9C7296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D46D91D-1FBC-45C4-BB64-8B89D4B6872C}">
      <dgm:prSet/>
      <dgm:spPr/>
      <dgm:t>
        <a:bodyPr/>
        <a:lstStyle/>
        <a:p>
          <a:r>
            <a:rPr lang="en-US"/>
            <a:t>In this project, I try to check if there’s a relation between increasing nutrients delivery to marine systems by weathering and diversity dynamic changes?! </a:t>
          </a:r>
        </a:p>
        <a:p>
          <a:r>
            <a:rPr lang="en-US"/>
            <a:t>( using Sr_isotope as a proxy for nutrients produced by weathering)</a:t>
          </a:r>
        </a:p>
      </dgm:t>
    </dgm:pt>
    <dgm:pt modelId="{4F0EE0A7-BEAB-4AD8-918B-2D69D4428009}" type="parTrans" cxnId="{C2D166F3-691C-4677-AA4F-1D778C4E96D7}">
      <dgm:prSet/>
      <dgm:spPr/>
      <dgm:t>
        <a:bodyPr/>
        <a:lstStyle/>
        <a:p>
          <a:endParaRPr lang="en-US"/>
        </a:p>
      </dgm:t>
    </dgm:pt>
    <dgm:pt modelId="{AA9932F7-C7BF-4200-B661-289C3F05298E}" type="sibTrans" cxnId="{C2D166F3-691C-4677-AA4F-1D778C4E96D7}">
      <dgm:prSet/>
      <dgm:spPr/>
      <dgm:t>
        <a:bodyPr/>
        <a:lstStyle/>
        <a:p>
          <a:endParaRPr lang="en-US"/>
        </a:p>
      </dgm:t>
    </dgm:pt>
    <dgm:pt modelId="{753D1DFE-028D-4CEE-A681-693BFF0638E9}">
      <dgm:prSet/>
      <dgm:spPr/>
      <dgm:t>
        <a:bodyPr/>
        <a:lstStyle/>
        <a:p>
          <a:r>
            <a:rPr lang="en-US" dirty="0"/>
            <a:t>Furthermore, I consider primary source for nutrients formed through ocean carbon cycle! </a:t>
          </a:r>
        </a:p>
        <a:p>
          <a:r>
            <a:rPr lang="en-US" dirty="0"/>
            <a:t>(using δ13C  as a proxy for primary productivity).</a:t>
          </a:r>
        </a:p>
      </dgm:t>
    </dgm:pt>
    <dgm:pt modelId="{C2CEB79F-BF12-4071-923D-F11524E3DACD}" type="parTrans" cxnId="{F7B6D81E-FB80-4585-817F-84E5C5E4F6DA}">
      <dgm:prSet/>
      <dgm:spPr/>
      <dgm:t>
        <a:bodyPr/>
        <a:lstStyle/>
        <a:p>
          <a:endParaRPr lang="en-US"/>
        </a:p>
      </dgm:t>
    </dgm:pt>
    <dgm:pt modelId="{533863BC-A11D-4A96-8EE3-0D8E8761AFE5}" type="sibTrans" cxnId="{F7B6D81E-FB80-4585-817F-84E5C5E4F6DA}">
      <dgm:prSet/>
      <dgm:spPr/>
      <dgm:t>
        <a:bodyPr/>
        <a:lstStyle/>
        <a:p>
          <a:endParaRPr lang="en-US" dirty="0"/>
        </a:p>
      </dgm:t>
    </dgm:pt>
    <dgm:pt modelId="{9DABC0C3-EB8D-4998-96C9-3D307CFED747}" type="pres">
      <dgm:prSet presAssocID="{517B1C27-8EA7-4AC0-9185-6035B9C7296C}" presName="outerComposite" presStyleCnt="0">
        <dgm:presLayoutVars>
          <dgm:chMax val="5"/>
          <dgm:dir/>
          <dgm:resizeHandles val="exact"/>
        </dgm:presLayoutVars>
      </dgm:prSet>
      <dgm:spPr/>
    </dgm:pt>
    <dgm:pt modelId="{E02222A7-2B92-442E-A71A-D45476EB39D5}" type="pres">
      <dgm:prSet presAssocID="{517B1C27-8EA7-4AC0-9185-6035B9C7296C}" presName="dummyMaxCanvas" presStyleCnt="0">
        <dgm:presLayoutVars/>
      </dgm:prSet>
      <dgm:spPr/>
    </dgm:pt>
    <dgm:pt modelId="{1ECF856D-E128-4015-89EE-C9FA252FA00B}" type="pres">
      <dgm:prSet presAssocID="{517B1C27-8EA7-4AC0-9185-6035B9C7296C}" presName="TwoNodes_1" presStyleLbl="node1" presStyleIdx="0" presStyleCnt="2">
        <dgm:presLayoutVars>
          <dgm:bulletEnabled val="1"/>
        </dgm:presLayoutVars>
      </dgm:prSet>
      <dgm:spPr/>
    </dgm:pt>
    <dgm:pt modelId="{07B2517E-2488-4C95-8A38-1901D1CD7CB9}" type="pres">
      <dgm:prSet presAssocID="{517B1C27-8EA7-4AC0-9185-6035B9C7296C}" presName="TwoNodes_2" presStyleLbl="node1" presStyleIdx="1" presStyleCnt="2">
        <dgm:presLayoutVars>
          <dgm:bulletEnabled val="1"/>
        </dgm:presLayoutVars>
      </dgm:prSet>
      <dgm:spPr/>
    </dgm:pt>
    <dgm:pt modelId="{77372AD6-B8D1-413A-B350-34F66B570D23}" type="pres">
      <dgm:prSet presAssocID="{517B1C27-8EA7-4AC0-9185-6035B9C7296C}" presName="TwoConn_1-2" presStyleLbl="fgAccFollowNode1" presStyleIdx="0" presStyleCnt="1">
        <dgm:presLayoutVars>
          <dgm:bulletEnabled val="1"/>
        </dgm:presLayoutVars>
      </dgm:prSet>
      <dgm:spPr/>
    </dgm:pt>
    <dgm:pt modelId="{BE9BD922-0396-4ECB-AB3E-D318A5798311}" type="pres">
      <dgm:prSet presAssocID="{517B1C27-8EA7-4AC0-9185-6035B9C7296C}" presName="TwoNodes_1_text" presStyleLbl="node1" presStyleIdx="1" presStyleCnt="2">
        <dgm:presLayoutVars>
          <dgm:bulletEnabled val="1"/>
        </dgm:presLayoutVars>
      </dgm:prSet>
      <dgm:spPr/>
    </dgm:pt>
    <dgm:pt modelId="{BB60D213-6423-4596-9719-6F6BB55287E5}" type="pres">
      <dgm:prSet presAssocID="{517B1C27-8EA7-4AC0-9185-6035B9C7296C}" presName="TwoNodes_2_text" presStyleLbl="node1" presStyleIdx="1" presStyleCnt="2">
        <dgm:presLayoutVars>
          <dgm:bulletEnabled val="1"/>
        </dgm:presLayoutVars>
      </dgm:prSet>
      <dgm:spPr/>
    </dgm:pt>
  </dgm:ptLst>
  <dgm:cxnLst>
    <dgm:cxn modelId="{8A427400-C09F-402F-96D2-DC2E0FC7C5F9}" type="presOf" srcId="{3D46D91D-1FBC-45C4-BB64-8B89D4B6872C}" destId="{1ECF856D-E128-4015-89EE-C9FA252FA00B}" srcOrd="0" destOrd="0" presId="urn:microsoft.com/office/officeart/2005/8/layout/vProcess5"/>
    <dgm:cxn modelId="{B212D313-75B9-4530-8786-E56A75E699B0}" type="presOf" srcId="{517B1C27-8EA7-4AC0-9185-6035B9C7296C}" destId="{9DABC0C3-EB8D-4998-96C9-3D307CFED747}" srcOrd="0" destOrd="0" presId="urn:microsoft.com/office/officeart/2005/8/layout/vProcess5"/>
    <dgm:cxn modelId="{D7CD021E-3DCF-48D7-B2CC-881E1C3D31C7}" type="presOf" srcId="{753D1DFE-028D-4CEE-A681-693BFF0638E9}" destId="{07B2517E-2488-4C95-8A38-1901D1CD7CB9}" srcOrd="0" destOrd="0" presId="urn:microsoft.com/office/officeart/2005/8/layout/vProcess5"/>
    <dgm:cxn modelId="{F7B6D81E-FB80-4585-817F-84E5C5E4F6DA}" srcId="{517B1C27-8EA7-4AC0-9185-6035B9C7296C}" destId="{753D1DFE-028D-4CEE-A681-693BFF0638E9}" srcOrd="1" destOrd="0" parTransId="{C2CEB79F-BF12-4071-923D-F11524E3DACD}" sibTransId="{533863BC-A11D-4A96-8EE3-0D8E8761AFE5}"/>
    <dgm:cxn modelId="{61821D6F-F4C9-41FA-BDA0-03E919579CFD}" type="presOf" srcId="{753D1DFE-028D-4CEE-A681-693BFF0638E9}" destId="{BB60D213-6423-4596-9719-6F6BB55287E5}" srcOrd="1" destOrd="0" presId="urn:microsoft.com/office/officeart/2005/8/layout/vProcess5"/>
    <dgm:cxn modelId="{C929CB92-8C28-47CC-BCDF-C6489EAD7B42}" type="presOf" srcId="{3D46D91D-1FBC-45C4-BB64-8B89D4B6872C}" destId="{BE9BD922-0396-4ECB-AB3E-D318A5798311}" srcOrd="1" destOrd="0" presId="urn:microsoft.com/office/officeart/2005/8/layout/vProcess5"/>
    <dgm:cxn modelId="{DFFCE9A3-0D78-40DE-8821-79EEF75EEDF5}" type="presOf" srcId="{AA9932F7-C7BF-4200-B661-289C3F05298E}" destId="{77372AD6-B8D1-413A-B350-34F66B570D23}" srcOrd="0" destOrd="0" presId="urn:microsoft.com/office/officeart/2005/8/layout/vProcess5"/>
    <dgm:cxn modelId="{C2D166F3-691C-4677-AA4F-1D778C4E96D7}" srcId="{517B1C27-8EA7-4AC0-9185-6035B9C7296C}" destId="{3D46D91D-1FBC-45C4-BB64-8B89D4B6872C}" srcOrd="0" destOrd="0" parTransId="{4F0EE0A7-BEAB-4AD8-918B-2D69D4428009}" sibTransId="{AA9932F7-C7BF-4200-B661-289C3F05298E}"/>
    <dgm:cxn modelId="{26D71194-7F70-4E16-A6AE-83E4BEFDBFF2}" type="presParOf" srcId="{9DABC0C3-EB8D-4998-96C9-3D307CFED747}" destId="{E02222A7-2B92-442E-A71A-D45476EB39D5}" srcOrd="0" destOrd="0" presId="urn:microsoft.com/office/officeart/2005/8/layout/vProcess5"/>
    <dgm:cxn modelId="{6EBCD54F-D48F-4439-9F30-265DE678112C}" type="presParOf" srcId="{9DABC0C3-EB8D-4998-96C9-3D307CFED747}" destId="{1ECF856D-E128-4015-89EE-C9FA252FA00B}" srcOrd="1" destOrd="0" presId="urn:microsoft.com/office/officeart/2005/8/layout/vProcess5"/>
    <dgm:cxn modelId="{6E14286A-99E0-403C-A47E-D370A0D528B3}" type="presParOf" srcId="{9DABC0C3-EB8D-4998-96C9-3D307CFED747}" destId="{07B2517E-2488-4C95-8A38-1901D1CD7CB9}" srcOrd="2" destOrd="0" presId="urn:microsoft.com/office/officeart/2005/8/layout/vProcess5"/>
    <dgm:cxn modelId="{B5FF9F8F-3DDB-448A-8773-96630CEB7752}" type="presParOf" srcId="{9DABC0C3-EB8D-4998-96C9-3D307CFED747}" destId="{77372AD6-B8D1-413A-B350-34F66B570D23}" srcOrd="3" destOrd="0" presId="urn:microsoft.com/office/officeart/2005/8/layout/vProcess5"/>
    <dgm:cxn modelId="{E9FBD6E0-5E2A-4890-9237-A6E978BD78C1}" type="presParOf" srcId="{9DABC0C3-EB8D-4998-96C9-3D307CFED747}" destId="{BE9BD922-0396-4ECB-AB3E-D318A5798311}" srcOrd="4" destOrd="0" presId="urn:microsoft.com/office/officeart/2005/8/layout/vProcess5"/>
    <dgm:cxn modelId="{27FE543E-6714-4FAC-B9C0-79E520CBCD37}" type="presParOf" srcId="{9DABC0C3-EB8D-4998-96C9-3D307CFED747}" destId="{BB60D213-6423-4596-9719-6F6BB55287E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93DEAE-96BF-46C6-830D-E94B5C3EDE4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918CCBDD-727B-4765-9066-351B8C5BECCE}">
      <dgm:prSet/>
      <dgm:spPr/>
      <dgm:t>
        <a:bodyPr/>
        <a:lstStyle/>
        <a:p>
          <a:r>
            <a:rPr lang="en-US" dirty="0"/>
            <a:t>More availability of nutrients enhances marine origination rates! (Cárdenas &amp; Harries, 2010).</a:t>
          </a:r>
        </a:p>
      </dgm:t>
    </dgm:pt>
    <dgm:pt modelId="{132E4B4F-CA1E-4BA3-82B6-06961F75CDEA}" type="parTrans" cxnId="{51A73B74-E83E-4554-BC48-A9D2B72D364D}">
      <dgm:prSet/>
      <dgm:spPr/>
      <dgm:t>
        <a:bodyPr/>
        <a:lstStyle/>
        <a:p>
          <a:endParaRPr lang="en-US"/>
        </a:p>
      </dgm:t>
    </dgm:pt>
    <dgm:pt modelId="{E87BCEBA-9167-4AE7-B0BD-B234F49B194D}" type="sibTrans" cxnId="{51A73B74-E83E-4554-BC48-A9D2B72D364D}">
      <dgm:prSet/>
      <dgm:spPr/>
      <dgm:t>
        <a:bodyPr/>
        <a:lstStyle/>
        <a:p>
          <a:endParaRPr lang="en-US"/>
        </a:p>
      </dgm:t>
    </dgm:pt>
    <dgm:pt modelId="{9DB36388-BB91-4291-9CD4-B7334F6FACC9}">
      <dgm:prSet/>
      <dgm:spPr/>
      <dgm:t>
        <a:bodyPr/>
        <a:lstStyle/>
        <a:p>
          <a:r>
            <a:rPr lang="en-US" dirty="0"/>
            <a:t>Orogeny and mountains building </a:t>
          </a:r>
          <a:r>
            <a:rPr lang="en-US"/>
            <a:t>process leads </a:t>
          </a:r>
          <a:r>
            <a:rPr lang="en-US" dirty="0"/>
            <a:t>to increase weathering and nutrients delivery to marine systems and more </a:t>
          </a:r>
          <a:r>
            <a:rPr lang="en-US" dirty="0" err="1"/>
            <a:t>Sr_isotope</a:t>
          </a:r>
          <a:r>
            <a:rPr lang="en-US" dirty="0"/>
            <a:t> in marine systems (</a:t>
          </a:r>
          <a:r>
            <a:rPr lang="en-US" dirty="0" err="1"/>
            <a:t>Veizer</a:t>
          </a:r>
          <a:r>
            <a:rPr lang="en-US" dirty="0"/>
            <a:t> 1987). As a consequences of that marine origination rates increase (</a:t>
          </a:r>
          <a:r>
            <a:rPr lang="en-US" dirty="0" err="1"/>
            <a:t>Kiessling</a:t>
          </a:r>
          <a:r>
            <a:rPr lang="en-US" dirty="0"/>
            <a:t>, 2010).</a:t>
          </a:r>
        </a:p>
      </dgm:t>
    </dgm:pt>
    <dgm:pt modelId="{6634795B-EC64-46E5-89D1-BD23FC9489E3}" type="parTrans" cxnId="{1904C830-AFFC-4C51-B0D2-662FF32F2366}">
      <dgm:prSet/>
      <dgm:spPr/>
      <dgm:t>
        <a:bodyPr/>
        <a:lstStyle/>
        <a:p>
          <a:endParaRPr lang="en-US"/>
        </a:p>
      </dgm:t>
    </dgm:pt>
    <dgm:pt modelId="{FF1F5601-302E-4D31-9B98-FE36DC4986D4}" type="sibTrans" cxnId="{1904C830-AFFC-4C51-B0D2-662FF32F2366}">
      <dgm:prSet/>
      <dgm:spPr/>
      <dgm:t>
        <a:bodyPr/>
        <a:lstStyle/>
        <a:p>
          <a:endParaRPr lang="en-US"/>
        </a:p>
      </dgm:t>
    </dgm:pt>
    <dgm:pt modelId="{96CBF3F4-53BB-4BAE-BF70-8DEDC40CB8BB}" type="pres">
      <dgm:prSet presAssocID="{9693DEAE-96BF-46C6-830D-E94B5C3EDE41}" presName="vert0" presStyleCnt="0">
        <dgm:presLayoutVars>
          <dgm:dir/>
          <dgm:animOne val="branch"/>
          <dgm:animLvl val="lvl"/>
        </dgm:presLayoutVars>
      </dgm:prSet>
      <dgm:spPr/>
    </dgm:pt>
    <dgm:pt modelId="{414FEA7F-EE6B-4C07-B1C9-3FD63E4A5138}" type="pres">
      <dgm:prSet presAssocID="{918CCBDD-727B-4765-9066-351B8C5BECCE}" presName="thickLine" presStyleLbl="alignNode1" presStyleIdx="0" presStyleCnt="2"/>
      <dgm:spPr/>
    </dgm:pt>
    <dgm:pt modelId="{93F45D64-9B03-4690-85DD-9F6943EEC4E8}" type="pres">
      <dgm:prSet presAssocID="{918CCBDD-727B-4765-9066-351B8C5BECCE}" presName="horz1" presStyleCnt="0"/>
      <dgm:spPr/>
    </dgm:pt>
    <dgm:pt modelId="{3EAA59A2-9004-47C5-9212-55E49EFB5B78}" type="pres">
      <dgm:prSet presAssocID="{918CCBDD-727B-4765-9066-351B8C5BECCE}" presName="tx1" presStyleLbl="revTx" presStyleIdx="0" presStyleCnt="2"/>
      <dgm:spPr/>
    </dgm:pt>
    <dgm:pt modelId="{4958A573-C43B-425A-BA51-D710F7DAC065}" type="pres">
      <dgm:prSet presAssocID="{918CCBDD-727B-4765-9066-351B8C5BECCE}" presName="vert1" presStyleCnt="0"/>
      <dgm:spPr/>
    </dgm:pt>
    <dgm:pt modelId="{7DFBFC17-D4E8-4278-9619-72BFB1542525}" type="pres">
      <dgm:prSet presAssocID="{9DB36388-BB91-4291-9CD4-B7334F6FACC9}" presName="thickLine" presStyleLbl="alignNode1" presStyleIdx="1" presStyleCnt="2"/>
      <dgm:spPr/>
    </dgm:pt>
    <dgm:pt modelId="{753D67FF-3861-4BCD-8F32-1FC6E941000B}" type="pres">
      <dgm:prSet presAssocID="{9DB36388-BB91-4291-9CD4-B7334F6FACC9}" presName="horz1" presStyleCnt="0"/>
      <dgm:spPr/>
    </dgm:pt>
    <dgm:pt modelId="{5F1FC7F6-83A1-43AE-983F-77A2C178CA9A}" type="pres">
      <dgm:prSet presAssocID="{9DB36388-BB91-4291-9CD4-B7334F6FACC9}" presName="tx1" presStyleLbl="revTx" presStyleIdx="1" presStyleCnt="2"/>
      <dgm:spPr/>
    </dgm:pt>
    <dgm:pt modelId="{7A627E22-7492-4DA3-B37A-09F2AFDC2CC7}" type="pres">
      <dgm:prSet presAssocID="{9DB36388-BB91-4291-9CD4-B7334F6FACC9}" presName="vert1" presStyleCnt="0"/>
      <dgm:spPr/>
    </dgm:pt>
  </dgm:ptLst>
  <dgm:cxnLst>
    <dgm:cxn modelId="{1904C830-AFFC-4C51-B0D2-662FF32F2366}" srcId="{9693DEAE-96BF-46C6-830D-E94B5C3EDE41}" destId="{9DB36388-BB91-4291-9CD4-B7334F6FACC9}" srcOrd="1" destOrd="0" parTransId="{6634795B-EC64-46E5-89D1-BD23FC9489E3}" sibTransId="{FF1F5601-302E-4D31-9B98-FE36DC4986D4}"/>
    <dgm:cxn modelId="{346ABE46-928D-471E-9BB3-FA8EDFCB8A4B}" type="presOf" srcId="{9693DEAE-96BF-46C6-830D-E94B5C3EDE41}" destId="{96CBF3F4-53BB-4BAE-BF70-8DEDC40CB8BB}" srcOrd="0" destOrd="0" presId="urn:microsoft.com/office/officeart/2008/layout/LinedList"/>
    <dgm:cxn modelId="{51A73B74-E83E-4554-BC48-A9D2B72D364D}" srcId="{9693DEAE-96BF-46C6-830D-E94B5C3EDE41}" destId="{918CCBDD-727B-4765-9066-351B8C5BECCE}" srcOrd="0" destOrd="0" parTransId="{132E4B4F-CA1E-4BA3-82B6-06961F75CDEA}" sibTransId="{E87BCEBA-9167-4AE7-B0BD-B234F49B194D}"/>
    <dgm:cxn modelId="{BA7995CB-6322-44FE-BC2C-9BEFF7425BB3}" type="presOf" srcId="{9DB36388-BB91-4291-9CD4-B7334F6FACC9}" destId="{5F1FC7F6-83A1-43AE-983F-77A2C178CA9A}" srcOrd="0" destOrd="0" presId="urn:microsoft.com/office/officeart/2008/layout/LinedList"/>
    <dgm:cxn modelId="{CE53BADF-FA77-42D8-8DE8-8957612CD295}" type="presOf" srcId="{918CCBDD-727B-4765-9066-351B8C5BECCE}" destId="{3EAA59A2-9004-47C5-9212-55E49EFB5B78}" srcOrd="0" destOrd="0" presId="urn:microsoft.com/office/officeart/2008/layout/LinedList"/>
    <dgm:cxn modelId="{192AB2C5-DACC-4262-9C71-6AABEC7F29E4}" type="presParOf" srcId="{96CBF3F4-53BB-4BAE-BF70-8DEDC40CB8BB}" destId="{414FEA7F-EE6B-4C07-B1C9-3FD63E4A5138}" srcOrd="0" destOrd="0" presId="urn:microsoft.com/office/officeart/2008/layout/LinedList"/>
    <dgm:cxn modelId="{A6026FAA-36B1-499D-9583-E24D408DDECA}" type="presParOf" srcId="{96CBF3F4-53BB-4BAE-BF70-8DEDC40CB8BB}" destId="{93F45D64-9B03-4690-85DD-9F6943EEC4E8}" srcOrd="1" destOrd="0" presId="urn:microsoft.com/office/officeart/2008/layout/LinedList"/>
    <dgm:cxn modelId="{240B1DFA-3651-44E8-A87D-6A53FCE404F2}" type="presParOf" srcId="{93F45D64-9B03-4690-85DD-9F6943EEC4E8}" destId="{3EAA59A2-9004-47C5-9212-55E49EFB5B78}" srcOrd="0" destOrd="0" presId="urn:microsoft.com/office/officeart/2008/layout/LinedList"/>
    <dgm:cxn modelId="{7F1F24B6-37EC-4F92-B0B1-9C4B4294E52F}" type="presParOf" srcId="{93F45D64-9B03-4690-85DD-9F6943EEC4E8}" destId="{4958A573-C43B-425A-BA51-D710F7DAC065}" srcOrd="1" destOrd="0" presId="urn:microsoft.com/office/officeart/2008/layout/LinedList"/>
    <dgm:cxn modelId="{C9E9B271-D784-446B-AEFC-55EE5635E318}" type="presParOf" srcId="{96CBF3F4-53BB-4BAE-BF70-8DEDC40CB8BB}" destId="{7DFBFC17-D4E8-4278-9619-72BFB1542525}" srcOrd="2" destOrd="0" presId="urn:microsoft.com/office/officeart/2008/layout/LinedList"/>
    <dgm:cxn modelId="{B634408C-7C88-481E-8550-409CFA50B75E}" type="presParOf" srcId="{96CBF3F4-53BB-4BAE-BF70-8DEDC40CB8BB}" destId="{753D67FF-3861-4BCD-8F32-1FC6E941000B}" srcOrd="3" destOrd="0" presId="urn:microsoft.com/office/officeart/2008/layout/LinedList"/>
    <dgm:cxn modelId="{965B0C02-D7B2-45CA-BE08-DC6EEECF84C9}" type="presParOf" srcId="{753D67FF-3861-4BCD-8F32-1FC6E941000B}" destId="{5F1FC7F6-83A1-43AE-983F-77A2C178CA9A}" srcOrd="0" destOrd="0" presId="urn:microsoft.com/office/officeart/2008/layout/LinedList"/>
    <dgm:cxn modelId="{1E69C1FB-DC3F-4AA3-9E91-AFCDF8DDA4B8}" type="presParOf" srcId="{753D67FF-3861-4BCD-8F32-1FC6E941000B}" destId="{7A627E22-7492-4DA3-B37A-09F2AFDC2C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03E413-1E3D-4CC3-B09F-19922DD9C89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C3CFE83-97C2-40B7-82C8-FB365564ACCE}">
      <dgm:prSet/>
      <dgm:spPr/>
      <dgm:t>
        <a:bodyPr/>
        <a:lstStyle/>
        <a:p>
          <a:r>
            <a:rPr lang="en-US"/>
            <a:t>I downloaded bivavles ( and gastropods) data from PBDB.</a:t>
          </a:r>
        </a:p>
      </dgm:t>
    </dgm:pt>
    <dgm:pt modelId="{5BE7ABB9-9503-4F7B-8DB8-5CCBBDD37D8B}" type="parTrans" cxnId="{7F1F45FE-1E24-4CC9-B148-94195595CD10}">
      <dgm:prSet/>
      <dgm:spPr/>
      <dgm:t>
        <a:bodyPr/>
        <a:lstStyle/>
        <a:p>
          <a:endParaRPr lang="en-US"/>
        </a:p>
      </dgm:t>
    </dgm:pt>
    <dgm:pt modelId="{EB75869B-0FE0-413E-BF67-86FF13EE9000}" type="sibTrans" cxnId="{7F1F45FE-1E24-4CC9-B148-94195595CD10}">
      <dgm:prSet/>
      <dgm:spPr/>
      <dgm:t>
        <a:bodyPr/>
        <a:lstStyle/>
        <a:p>
          <a:endParaRPr lang="en-US"/>
        </a:p>
      </dgm:t>
    </dgm:pt>
    <dgm:pt modelId="{944B03A4-67BB-4A51-A456-4E27463A92D0}">
      <dgm:prSet/>
      <dgm:spPr/>
      <dgm:t>
        <a:bodyPr/>
        <a:lstStyle/>
        <a:p>
          <a:r>
            <a:rPr lang="en-US"/>
            <a:t>I obtained δ13C data from chronosphere.</a:t>
          </a:r>
        </a:p>
      </dgm:t>
    </dgm:pt>
    <dgm:pt modelId="{F76E1888-1884-4809-87DF-CE3835264BA5}" type="parTrans" cxnId="{16BF1527-99C2-43C9-B5B8-C433EB7595C2}">
      <dgm:prSet/>
      <dgm:spPr/>
      <dgm:t>
        <a:bodyPr/>
        <a:lstStyle/>
        <a:p>
          <a:endParaRPr lang="en-US"/>
        </a:p>
      </dgm:t>
    </dgm:pt>
    <dgm:pt modelId="{0023358C-F22F-40AD-8189-425F7BEDBA0C}" type="sibTrans" cxnId="{16BF1527-99C2-43C9-B5B8-C433EB7595C2}">
      <dgm:prSet/>
      <dgm:spPr/>
      <dgm:t>
        <a:bodyPr/>
        <a:lstStyle/>
        <a:p>
          <a:endParaRPr lang="en-US"/>
        </a:p>
      </dgm:t>
    </dgm:pt>
    <dgm:pt modelId="{29D6932B-E4DE-4612-A792-78AA503113EA}">
      <dgm:prSet/>
      <dgm:spPr/>
      <dgm:t>
        <a:bodyPr/>
        <a:lstStyle/>
        <a:p>
          <a:r>
            <a:rPr lang="en-US" dirty="0"/>
            <a:t>I used </a:t>
          </a:r>
          <a:r>
            <a:rPr lang="en-US" dirty="0" err="1"/>
            <a:t>sr_isotpe</a:t>
          </a:r>
          <a:r>
            <a:rPr lang="en-US" dirty="0"/>
            <a:t> data provided by prof. </a:t>
          </a:r>
          <a:r>
            <a:rPr lang="en-US" dirty="0" err="1"/>
            <a:t>Kiessling</a:t>
          </a:r>
          <a:r>
            <a:rPr lang="en-US" dirty="0"/>
            <a:t>.</a:t>
          </a:r>
        </a:p>
      </dgm:t>
    </dgm:pt>
    <dgm:pt modelId="{7EFDC8F1-BF29-45E5-BAA1-D51A429791FE}" type="parTrans" cxnId="{0C9CAA26-4503-47FB-81C9-479FFC4B2441}">
      <dgm:prSet/>
      <dgm:spPr/>
      <dgm:t>
        <a:bodyPr/>
        <a:lstStyle/>
        <a:p>
          <a:endParaRPr lang="en-US"/>
        </a:p>
      </dgm:t>
    </dgm:pt>
    <dgm:pt modelId="{6F10065D-4B88-4CB9-8BD6-6102131929B1}" type="sibTrans" cxnId="{0C9CAA26-4503-47FB-81C9-479FFC4B2441}">
      <dgm:prSet/>
      <dgm:spPr/>
      <dgm:t>
        <a:bodyPr/>
        <a:lstStyle/>
        <a:p>
          <a:endParaRPr lang="en-US"/>
        </a:p>
      </dgm:t>
    </dgm:pt>
    <dgm:pt modelId="{82BC2F00-1504-4D80-9657-A0C0410C33CA}" type="pres">
      <dgm:prSet presAssocID="{5603E413-1E3D-4CC3-B09F-19922DD9C895}" presName="hierChild1" presStyleCnt="0">
        <dgm:presLayoutVars>
          <dgm:chPref val="1"/>
          <dgm:dir/>
          <dgm:animOne val="branch"/>
          <dgm:animLvl val="lvl"/>
          <dgm:resizeHandles/>
        </dgm:presLayoutVars>
      </dgm:prSet>
      <dgm:spPr/>
    </dgm:pt>
    <dgm:pt modelId="{81BE8228-C69F-4855-BCA4-7F3E9FF70A7D}" type="pres">
      <dgm:prSet presAssocID="{4C3CFE83-97C2-40B7-82C8-FB365564ACCE}" presName="hierRoot1" presStyleCnt="0"/>
      <dgm:spPr/>
    </dgm:pt>
    <dgm:pt modelId="{57AEF422-2926-437F-BF26-B14204D28115}" type="pres">
      <dgm:prSet presAssocID="{4C3CFE83-97C2-40B7-82C8-FB365564ACCE}" presName="composite" presStyleCnt="0"/>
      <dgm:spPr/>
    </dgm:pt>
    <dgm:pt modelId="{25A050B2-FF29-494E-A8AD-890E8B80D984}" type="pres">
      <dgm:prSet presAssocID="{4C3CFE83-97C2-40B7-82C8-FB365564ACCE}" presName="background" presStyleLbl="node0" presStyleIdx="0" presStyleCnt="3"/>
      <dgm:spPr/>
    </dgm:pt>
    <dgm:pt modelId="{FC54D790-AE35-41FF-BCBB-14858F28698D}" type="pres">
      <dgm:prSet presAssocID="{4C3CFE83-97C2-40B7-82C8-FB365564ACCE}" presName="text" presStyleLbl="fgAcc0" presStyleIdx="0" presStyleCnt="3">
        <dgm:presLayoutVars>
          <dgm:chPref val="3"/>
        </dgm:presLayoutVars>
      </dgm:prSet>
      <dgm:spPr/>
    </dgm:pt>
    <dgm:pt modelId="{5CB33218-A6B3-4C32-9200-6E18F8F5F9AE}" type="pres">
      <dgm:prSet presAssocID="{4C3CFE83-97C2-40B7-82C8-FB365564ACCE}" presName="hierChild2" presStyleCnt="0"/>
      <dgm:spPr/>
    </dgm:pt>
    <dgm:pt modelId="{2C319D63-5046-4D1B-80AA-FFBDA98D07DC}" type="pres">
      <dgm:prSet presAssocID="{944B03A4-67BB-4A51-A456-4E27463A92D0}" presName="hierRoot1" presStyleCnt="0"/>
      <dgm:spPr/>
    </dgm:pt>
    <dgm:pt modelId="{75798790-0CD2-4AAB-89F9-302EB7471087}" type="pres">
      <dgm:prSet presAssocID="{944B03A4-67BB-4A51-A456-4E27463A92D0}" presName="composite" presStyleCnt="0"/>
      <dgm:spPr/>
    </dgm:pt>
    <dgm:pt modelId="{81413652-0C62-4E14-A6D4-867789C0687F}" type="pres">
      <dgm:prSet presAssocID="{944B03A4-67BB-4A51-A456-4E27463A92D0}" presName="background" presStyleLbl="node0" presStyleIdx="1" presStyleCnt="3"/>
      <dgm:spPr/>
    </dgm:pt>
    <dgm:pt modelId="{924AA8C3-BDB7-4105-B49D-6BA61463E503}" type="pres">
      <dgm:prSet presAssocID="{944B03A4-67BB-4A51-A456-4E27463A92D0}" presName="text" presStyleLbl="fgAcc0" presStyleIdx="1" presStyleCnt="3">
        <dgm:presLayoutVars>
          <dgm:chPref val="3"/>
        </dgm:presLayoutVars>
      </dgm:prSet>
      <dgm:spPr/>
    </dgm:pt>
    <dgm:pt modelId="{3733FF84-E6C7-4319-BF8B-C3C58B57EEE1}" type="pres">
      <dgm:prSet presAssocID="{944B03A4-67BB-4A51-A456-4E27463A92D0}" presName="hierChild2" presStyleCnt="0"/>
      <dgm:spPr/>
    </dgm:pt>
    <dgm:pt modelId="{0732641B-5ECA-43A5-9C4A-8A190F7002A5}" type="pres">
      <dgm:prSet presAssocID="{29D6932B-E4DE-4612-A792-78AA503113EA}" presName="hierRoot1" presStyleCnt="0"/>
      <dgm:spPr/>
    </dgm:pt>
    <dgm:pt modelId="{8633D28B-F56A-4069-A9FA-4157D5E66328}" type="pres">
      <dgm:prSet presAssocID="{29D6932B-E4DE-4612-A792-78AA503113EA}" presName="composite" presStyleCnt="0"/>
      <dgm:spPr/>
    </dgm:pt>
    <dgm:pt modelId="{E59CEB58-F3C2-4065-BA7D-F95CC3ED3745}" type="pres">
      <dgm:prSet presAssocID="{29D6932B-E4DE-4612-A792-78AA503113EA}" presName="background" presStyleLbl="node0" presStyleIdx="2" presStyleCnt="3"/>
      <dgm:spPr/>
    </dgm:pt>
    <dgm:pt modelId="{AF9F2B13-E074-4470-9A46-EDF67BB9E06F}" type="pres">
      <dgm:prSet presAssocID="{29D6932B-E4DE-4612-A792-78AA503113EA}" presName="text" presStyleLbl="fgAcc0" presStyleIdx="2" presStyleCnt="3">
        <dgm:presLayoutVars>
          <dgm:chPref val="3"/>
        </dgm:presLayoutVars>
      </dgm:prSet>
      <dgm:spPr/>
    </dgm:pt>
    <dgm:pt modelId="{721C00A8-02AB-4468-9AF1-3790BECF2FEF}" type="pres">
      <dgm:prSet presAssocID="{29D6932B-E4DE-4612-A792-78AA503113EA}" presName="hierChild2" presStyleCnt="0"/>
      <dgm:spPr/>
    </dgm:pt>
  </dgm:ptLst>
  <dgm:cxnLst>
    <dgm:cxn modelId="{A5E3390E-4140-44C6-8166-8BDA0B3100F9}" type="presOf" srcId="{944B03A4-67BB-4A51-A456-4E27463A92D0}" destId="{924AA8C3-BDB7-4105-B49D-6BA61463E503}" srcOrd="0" destOrd="0" presId="urn:microsoft.com/office/officeart/2005/8/layout/hierarchy1"/>
    <dgm:cxn modelId="{0C9CAA26-4503-47FB-81C9-479FFC4B2441}" srcId="{5603E413-1E3D-4CC3-B09F-19922DD9C895}" destId="{29D6932B-E4DE-4612-A792-78AA503113EA}" srcOrd="2" destOrd="0" parTransId="{7EFDC8F1-BF29-45E5-BAA1-D51A429791FE}" sibTransId="{6F10065D-4B88-4CB9-8BD6-6102131929B1}"/>
    <dgm:cxn modelId="{16BF1527-99C2-43C9-B5B8-C433EB7595C2}" srcId="{5603E413-1E3D-4CC3-B09F-19922DD9C895}" destId="{944B03A4-67BB-4A51-A456-4E27463A92D0}" srcOrd="1" destOrd="0" parTransId="{F76E1888-1884-4809-87DF-CE3835264BA5}" sibTransId="{0023358C-F22F-40AD-8189-425F7BEDBA0C}"/>
    <dgm:cxn modelId="{94091ACE-5817-4EDB-82B0-F5D17816E010}" type="presOf" srcId="{29D6932B-E4DE-4612-A792-78AA503113EA}" destId="{AF9F2B13-E074-4470-9A46-EDF67BB9E06F}" srcOrd="0" destOrd="0" presId="urn:microsoft.com/office/officeart/2005/8/layout/hierarchy1"/>
    <dgm:cxn modelId="{D9CB34F3-3ED9-41B0-8283-FC6D7B571383}" type="presOf" srcId="{5603E413-1E3D-4CC3-B09F-19922DD9C895}" destId="{82BC2F00-1504-4D80-9657-A0C0410C33CA}" srcOrd="0" destOrd="0" presId="urn:microsoft.com/office/officeart/2005/8/layout/hierarchy1"/>
    <dgm:cxn modelId="{0F794EF6-D455-4859-9366-41C910A40322}" type="presOf" srcId="{4C3CFE83-97C2-40B7-82C8-FB365564ACCE}" destId="{FC54D790-AE35-41FF-BCBB-14858F28698D}" srcOrd="0" destOrd="0" presId="urn:microsoft.com/office/officeart/2005/8/layout/hierarchy1"/>
    <dgm:cxn modelId="{7F1F45FE-1E24-4CC9-B148-94195595CD10}" srcId="{5603E413-1E3D-4CC3-B09F-19922DD9C895}" destId="{4C3CFE83-97C2-40B7-82C8-FB365564ACCE}" srcOrd="0" destOrd="0" parTransId="{5BE7ABB9-9503-4F7B-8DB8-5CCBBDD37D8B}" sibTransId="{EB75869B-0FE0-413E-BF67-86FF13EE9000}"/>
    <dgm:cxn modelId="{91FB8AEC-8CFF-4414-B9B3-8267359F5F86}" type="presParOf" srcId="{82BC2F00-1504-4D80-9657-A0C0410C33CA}" destId="{81BE8228-C69F-4855-BCA4-7F3E9FF70A7D}" srcOrd="0" destOrd="0" presId="urn:microsoft.com/office/officeart/2005/8/layout/hierarchy1"/>
    <dgm:cxn modelId="{4019BBE2-F4B2-4D77-B1A6-027EBDC77CBB}" type="presParOf" srcId="{81BE8228-C69F-4855-BCA4-7F3E9FF70A7D}" destId="{57AEF422-2926-437F-BF26-B14204D28115}" srcOrd="0" destOrd="0" presId="urn:microsoft.com/office/officeart/2005/8/layout/hierarchy1"/>
    <dgm:cxn modelId="{EAF48B18-518D-4795-961B-9E1052CB548F}" type="presParOf" srcId="{57AEF422-2926-437F-BF26-B14204D28115}" destId="{25A050B2-FF29-494E-A8AD-890E8B80D984}" srcOrd="0" destOrd="0" presId="urn:microsoft.com/office/officeart/2005/8/layout/hierarchy1"/>
    <dgm:cxn modelId="{8814510A-94EB-4BA4-8058-ECA4D0E9EBE2}" type="presParOf" srcId="{57AEF422-2926-437F-BF26-B14204D28115}" destId="{FC54D790-AE35-41FF-BCBB-14858F28698D}" srcOrd="1" destOrd="0" presId="urn:microsoft.com/office/officeart/2005/8/layout/hierarchy1"/>
    <dgm:cxn modelId="{AE744024-5BBD-4CBE-84A6-40489195D42A}" type="presParOf" srcId="{81BE8228-C69F-4855-BCA4-7F3E9FF70A7D}" destId="{5CB33218-A6B3-4C32-9200-6E18F8F5F9AE}" srcOrd="1" destOrd="0" presId="urn:microsoft.com/office/officeart/2005/8/layout/hierarchy1"/>
    <dgm:cxn modelId="{1F78483F-30FC-4FDD-91AB-5499B8F7C860}" type="presParOf" srcId="{82BC2F00-1504-4D80-9657-A0C0410C33CA}" destId="{2C319D63-5046-4D1B-80AA-FFBDA98D07DC}" srcOrd="1" destOrd="0" presId="urn:microsoft.com/office/officeart/2005/8/layout/hierarchy1"/>
    <dgm:cxn modelId="{8423267C-932C-4C3E-B398-6B821632FC9D}" type="presParOf" srcId="{2C319D63-5046-4D1B-80AA-FFBDA98D07DC}" destId="{75798790-0CD2-4AAB-89F9-302EB7471087}" srcOrd="0" destOrd="0" presId="urn:microsoft.com/office/officeart/2005/8/layout/hierarchy1"/>
    <dgm:cxn modelId="{3938E321-6FCF-451F-AD13-311FFAE76A99}" type="presParOf" srcId="{75798790-0CD2-4AAB-89F9-302EB7471087}" destId="{81413652-0C62-4E14-A6D4-867789C0687F}" srcOrd="0" destOrd="0" presId="urn:microsoft.com/office/officeart/2005/8/layout/hierarchy1"/>
    <dgm:cxn modelId="{1C272CE5-EA10-4DA3-B56F-5621988DF959}" type="presParOf" srcId="{75798790-0CD2-4AAB-89F9-302EB7471087}" destId="{924AA8C3-BDB7-4105-B49D-6BA61463E503}" srcOrd="1" destOrd="0" presId="urn:microsoft.com/office/officeart/2005/8/layout/hierarchy1"/>
    <dgm:cxn modelId="{C9117B29-D46E-416E-B9D8-FC3E10BE4641}" type="presParOf" srcId="{2C319D63-5046-4D1B-80AA-FFBDA98D07DC}" destId="{3733FF84-E6C7-4319-BF8B-C3C58B57EEE1}" srcOrd="1" destOrd="0" presId="urn:microsoft.com/office/officeart/2005/8/layout/hierarchy1"/>
    <dgm:cxn modelId="{8870EAAA-EE85-4B49-A2BC-B1D97EE0AF34}" type="presParOf" srcId="{82BC2F00-1504-4D80-9657-A0C0410C33CA}" destId="{0732641B-5ECA-43A5-9C4A-8A190F7002A5}" srcOrd="2" destOrd="0" presId="urn:microsoft.com/office/officeart/2005/8/layout/hierarchy1"/>
    <dgm:cxn modelId="{ACA8C4C3-519B-4592-A441-C0974D085188}" type="presParOf" srcId="{0732641B-5ECA-43A5-9C4A-8A190F7002A5}" destId="{8633D28B-F56A-4069-A9FA-4157D5E66328}" srcOrd="0" destOrd="0" presId="urn:microsoft.com/office/officeart/2005/8/layout/hierarchy1"/>
    <dgm:cxn modelId="{9C90A81E-B7AA-4FFB-A00C-91B136BF2444}" type="presParOf" srcId="{8633D28B-F56A-4069-A9FA-4157D5E66328}" destId="{E59CEB58-F3C2-4065-BA7D-F95CC3ED3745}" srcOrd="0" destOrd="0" presId="urn:microsoft.com/office/officeart/2005/8/layout/hierarchy1"/>
    <dgm:cxn modelId="{21600E52-E5D3-4A29-8A46-9FAF70E22C43}" type="presParOf" srcId="{8633D28B-F56A-4069-A9FA-4157D5E66328}" destId="{AF9F2B13-E074-4470-9A46-EDF67BB9E06F}" srcOrd="1" destOrd="0" presId="urn:microsoft.com/office/officeart/2005/8/layout/hierarchy1"/>
    <dgm:cxn modelId="{BA7BC702-7AD4-401D-9B0B-E09F441964EE}" type="presParOf" srcId="{0732641B-5ECA-43A5-9C4A-8A190F7002A5}" destId="{721C00A8-02AB-4468-9AF1-3790BECF2F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21E8DD-C6B0-4FBC-BCE8-2F51AA75458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D948326-9C47-44DC-A60B-D527BB847C48}">
      <dgm:prSet/>
      <dgm:spPr/>
      <dgm:t>
        <a:bodyPr/>
        <a:lstStyle/>
        <a:p>
          <a:r>
            <a:rPr lang="en-US"/>
            <a:t>"deposit feeder, suspension feeder“</a:t>
          </a:r>
        </a:p>
      </dgm:t>
    </dgm:pt>
    <dgm:pt modelId="{CEA0F932-9EF9-429F-A878-1FD6C51E2026}" type="parTrans" cxnId="{F4DE2678-0FE9-4235-BA06-D95939853C84}">
      <dgm:prSet/>
      <dgm:spPr/>
      <dgm:t>
        <a:bodyPr/>
        <a:lstStyle/>
        <a:p>
          <a:endParaRPr lang="en-US"/>
        </a:p>
      </dgm:t>
    </dgm:pt>
    <dgm:pt modelId="{34A64481-510B-4D11-82A4-D45DA210457C}" type="sibTrans" cxnId="{F4DE2678-0FE9-4235-BA06-D95939853C84}">
      <dgm:prSet/>
      <dgm:spPr/>
      <dgm:t>
        <a:bodyPr/>
        <a:lstStyle/>
        <a:p>
          <a:endParaRPr lang="en-US"/>
        </a:p>
      </dgm:t>
    </dgm:pt>
    <dgm:pt modelId="{DF062EE5-516D-4A88-B7D5-673B508CF8E1}">
      <dgm:prSet/>
      <dgm:spPr/>
      <dgm:t>
        <a:bodyPr/>
        <a:lstStyle/>
        <a:p>
          <a:r>
            <a:rPr lang="en-US"/>
            <a:t>"deposit feeder"                 </a:t>
          </a:r>
        </a:p>
      </dgm:t>
    </dgm:pt>
    <dgm:pt modelId="{94D240F1-FFA5-42C7-9258-6EBB608560BD}" type="parTrans" cxnId="{5786CA69-A4C6-457E-9B68-E34585CF8DF7}">
      <dgm:prSet/>
      <dgm:spPr/>
      <dgm:t>
        <a:bodyPr/>
        <a:lstStyle/>
        <a:p>
          <a:endParaRPr lang="en-US"/>
        </a:p>
      </dgm:t>
    </dgm:pt>
    <dgm:pt modelId="{3941C9EB-744F-45F7-8F7F-E76AA1B1C4AE}" type="sibTrans" cxnId="{5786CA69-A4C6-457E-9B68-E34585CF8DF7}">
      <dgm:prSet/>
      <dgm:spPr/>
      <dgm:t>
        <a:bodyPr/>
        <a:lstStyle/>
        <a:p>
          <a:endParaRPr lang="en-US"/>
        </a:p>
      </dgm:t>
    </dgm:pt>
    <dgm:pt modelId="{3806708A-6269-4287-984F-86E4146A6840}">
      <dgm:prSet/>
      <dgm:spPr/>
      <dgm:t>
        <a:bodyPr/>
        <a:lstStyle/>
        <a:p>
          <a:r>
            <a:rPr lang="en-US"/>
            <a:t>"suspension feeder"                </a:t>
          </a:r>
        </a:p>
      </dgm:t>
    </dgm:pt>
    <dgm:pt modelId="{2D9BD92A-E66A-43A8-9D80-49CD59ABD13B}" type="parTrans" cxnId="{989EFC14-98C2-408D-A90B-CA4FF40CC815}">
      <dgm:prSet/>
      <dgm:spPr/>
      <dgm:t>
        <a:bodyPr/>
        <a:lstStyle/>
        <a:p>
          <a:endParaRPr lang="en-US"/>
        </a:p>
      </dgm:t>
    </dgm:pt>
    <dgm:pt modelId="{9C7F694A-D444-48EB-92E2-FE0572CFEAEA}" type="sibTrans" cxnId="{989EFC14-98C2-408D-A90B-CA4FF40CC815}">
      <dgm:prSet/>
      <dgm:spPr/>
      <dgm:t>
        <a:bodyPr/>
        <a:lstStyle/>
        <a:p>
          <a:endParaRPr lang="en-US"/>
        </a:p>
      </dgm:t>
    </dgm:pt>
    <dgm:pt modelId="{5ECF8251-3E8C-4E91-9F92-596C5D9FDA2E}">
      <dgm:prSet/>
      <dgm:spPr/>
      <dgm:t>
        <a:bodyPr/>
        <a:lstStyle/>
        <a:p>
          <a:r>
            <a:rPr lang="en-US"/>
            <a:t>"chemosymbiotic"                   </a:t>
          </a:r>
        </a:p>
      </dgm:t>
    </dgm:pt>
    <dgm:pt modelId="{8596EDC8-C657-440C-9FED-230CF586C119}" type="parTrans" cxnId="{4D8B5E0F-7F39-491D-BEFE-7D866902DABB}">
      <dgm:prSet/>
      <dgm:spPr/>
      <dgm:t>
        <a:bodyPr/>
        <a:lstStyle/>
        <a:p>
          <a:endParaRPr lang="en-US"/>
        </a:p>
      </dgm:t>
    </dgm:pt>
    <dgm:pt modelId="{DCDF01E9-C93B-4C80-A1F6-28AEFF6D8776}" type="sibTrans" cxnId="{4D8B5E0F-7F39-491D-BEFE-7D866902DABB}">
      <dgm:prSet/>
      <dgm:spPr/>
      <dgm:t>
        <a:bodyPr/>
        <a:lstStyle/>
        <a:p>
          <a:endParaRPr lang="en-US"/>
        </a:p>
      </dgm:t>
    </dgm:pt>
    <dgm:pt modelId="{70A0BB39-A468-4931-AF0D-151EA307619A}">
      <dgm:prSet/>
      <dgm:spPr/>
      <dgm:t>
        <a:bodyPr/>
        <a:lstStyle/>
        <a:p>
          <a:r>
            <a:rPr lang="en-US"/>
            <a:t>"deposit feeder, chemosymbiotic"    </a:t>
          </a:r>
        </a:p>
      </dgm:t>
    </dgm:pt>
    <dgm:pt modelId="{B1DB97F6-20F2-4C5C-A2C8-806571CA39AF}" type="parTrans" cxnId="{7DFD09FB-B268-46BD-8591-85F29D44EAB9}">
      <dgm:prSet/>
      <dgm:spPr/>
      <dgm:t>
        <a:bodyPr/>
        <a:lstStyle/>
        <a:p>
          <a:endParaRPr lang="en-US"/>
        </a:p>
      </dgm:t>
    </dgm:pt>
    <dgm:pt modelId="{4631AF0A-F928-41B7-A891-F2914270DAB9}" type="sibTrans" cxnId="{7DFD09FB-B268-46BD-8591-85F29D44EAB9}">
      <dgm:prSet/>
      <dgm:spPr/>
      <dgm:t>
        <a:bodyPr/>
        <a:lstStyle/>
        <a:p>
          <a:endParaRPr lang="en-US"/>
        </a:p>
      </dgm:t>
    </dgm:pt>
    <dgm:pt modelId="{32208713-2619-4708-9323-B18DE9F15B95}">
      <dgm:prSet/>
      <dgm:spPr/>
      <dgm:t>
        <a:bodyPr/>
        <a:lstStyle/>
        <a:p>
          <a:r>
            <a:rPr lang="en-US"/>
            <a:t>"photosymbiotic"                   </a:t>
          </a:r>
        </a:p>
      </dgm:t>
    </dgm:pt>
    <dgm:pt modelId="{D20FF9BF-0F4F-4C18-BB41-47A348D2775D}" type="parTrans" cxnId="{32CA88DA-4829-4C2B-97DC-D086D97CEA65}">
      <dgm:prSet/>
      <dgm:spPr/>
      <dgm:t>
        <a:bodyPr/>
        <a:lstStyle/>
        <a:p>
          <a:endParaRPr lang="en-US"/>
        </a:p>
      </dgm:t>
    </dgm:pt>
    <dgm:pt modelId="{D0AB1C23-1293-49F7-8C22-57952DA750AE}" type="sibTrans" cxnId="{32CA88DA-4829-4C2B-97DC-D086D97CEA65}">
      <dgm:prSet/>
      <dgm:spPr/>
      <dgm:t>
        <a:bodyPr/>
        <a:lstStyle/>
        <a:p>
          <a:endParaRPr lang="en-US"/>
        </a:p>
      </dgm:t>
    </dgm:pt>
    <dgm:pt modelId="{52B249E8-7EDF-45D9-BC7D-A0A505CA066D}">
      <dgm:prSet/>
      <dgm:spPr/>
      <dgm:t>
        <a:bodyPr/>
        <a:lstStyle/>
        <a:p>
          <a:r>
            <a:rPr lang="en-US"/>
            <a:t>"carnivore"                       </a:t>
          </a:r>
        </a:p>
      </dgm:t>
    </dgm:pt>
    <dgm:pt modelId="{DF4D57DA-5D8A-41E9-9160-6C3C86568CB2}" type="parTrans" cxnId="{2C5CBF35-BB4E-4719-9784-58B9C7082549}">
      <dgm:prSet/>
      <dgm:spPr/>
      <dgm:t>
        <a:bodyPr/>
        <a:lstStyle/>
        <a:p>
          <a:endParaRPr lang="en-US"/>
        </a:p>
      </dgm:t>
    </dgm:pt>
    <dgm:pt modelId="{A6FC1D2F-A1F0-459F-A90C-7D17C729116B}" type="sibTrans" cxnId="{2C5CBF35-BB4E-4719-9784-58B9C7082549}">
      <dgm:prSet/>
      <dgm:spPr/>
      <dgm:t>
        <a:bodyPr/>
        <a:lstStyle/>
        <a:p>
          <a:endParaRPr lang="en-US"/>
        </a:p>
      </dgm:t>
    </dgm:pt>
    <dgm:pt modelId="{F2FBC23F-AA09-4D39-A61B-BC8E66ACFE18}">
      <dgm:prSet/>
      <dgm:spPr/>
      <dgm:t>
        <a:bodyPr/>
        <a:lstStyle/>
        <a:p>
          <a:r>
            <a:rPr lang="en-US"/>
            <a:t>"suspension feeder, chemosymbiotic" </a:t>
          </a:r>
        </a:p>
      </dgm:t>
    </dgm:pt>
    <dgm:pt modelId="{63ED2965-0E1D-4A33-B7F8-2DCC7C199D75}" type="parTrans" cxnId="{D566A04A-1644-483B-8BAA-630DE7A786AA}">
      <dgm:prSet/>
      <dgm:spPr/>
      <dgm:t>
        <a:bodyPr/>
        <a:lstStyle/>
        <a:p>
          <a:endParaRPr lang="en-US"/>
        </a:p>
      </dgm:t>
    </dgm:pt>
    <dgm:pt modelId="{58B965F8-7796-44D8-806A-1A3E56A96DA4}" type="sibTrans" cxnId="{D566A04A-1644-483B-8BAA-630DE7A786AA}">
      <dgm:prSet/>
      <dgm:spPr/>
      <dgm:t>
        <a:bodyPr/>
        <a:lstStyle/>
        <a:p>
          <a:endParaRPr lang="en-US"/>
        </a:p>
      </dgm:t>
    </dgm:pt>
    <dgm:pt modelId="{A8536068-F381-42A8-AD8C-F5319C7CDD68}">
      <dgm:prSet/>
      <dgm:spPr/>
      <dgm:t>
        <a:bodyPr/>
        <a:lstStyle/>
        <a:p>
          <a:r>
            <a:rPr lang="en-US"/>
            <a:t>"herbivore"                        </a:t>
          </a:r>
        </a:p>
      </dgm:t>
    </dgm:pt>
    <dgm:pt modelId="{18354B2D-78BB-428F-B4DC-4DC4DCF64C9B}" type="parTrans" cxnId="{CA1F3D04-43F2-44D8-A958-B668161F97C7}">
      <dgm:prSet/>
      <dgm:spPr/>
      <dgm:t>
        <a:bodyPr/>
        <a:lstStyle/>
        <a:p>
          <a:endParaRPr lang="en-US"/>
        </a:p>
      </dgm:t>
    </dgm:pt>
    <dgm:pt modelId="{7CE510CB-0B8E-4544-AF83-96F508130F35}" type="sibTrans" cxnId="{CA1F3D04-43F2-44D8-A958-B668161F97C7}">
      <dgm:prSet/>
      <dgm:spPr/>
      <dgm:t>
        <a:bodyPr/>
        <a:lstStyle/>
        <a:p>
          <a:endParaRPr lang="en-US"/>
        </a:p>
      </dgm:t>
    </dgm:pt>
    <dgm:pt modelId="{8CE408CD-44B0-484B-9608-291DBF64F2EF}">
      <dgm:prSet/>
      <dgm:spPr/>
      <dgm:t>
        <a:bodyPr/>
        <a:lstStyle/>
        <a:p>
          <a:r>
            <a:rPr lang="en-US"/>
            <a:t>"chemosymbiotic, suspension feeder“</a:t>
          </a:r>
        </a:p>
      </dgm:t>
    </dgm:pt>
    <dgm:pt modelId="{FD456C7B-FA2B-4304-9DB3-169537831270}" type="parTrans" cxnId="{7B5755B2-2987-49C3-B561-7F37214731B8}">
      <dgm:prSet/>
      <dgm:spPr/>
      <dgm:t>
        <a:bodyPr/>
        <a:lstStyle/>
        <a:p>
          <a:endParaRPr lang="en-US"/>
        </a:p>
      </dgm:t>
    </dgm:pt>
    <dgm:pt modelId="{089F5A89-A48D-41F4-BF96-F6B91DD88618}" type="sibTrans" cxnId="{7B5755B2-2987-49C3-B561-7F37214731B8}">
      <dgm:prSet/>
      <dgm:spPr/>
      <dgm:t>
        <a:bodyPr/>
        <a:lstStyle/>
        <a:p>
          <a:endParaRPr lang="en-US"/>
        </a:p>
      </dgm:t>
    </dgm:pt>
    <dgm:pt modelId="{6C7D5804-B429-4FF1-9126-71D4AB75FE9D}">
      <dgm:prSet/>
      <dgm:spPr/>
      <dgm:t>
        <a:bodyPr/>
        <a:lstStyle/>
        <a:p>
          <a:r>
            <a:rPr lang="en-US"/>
            <a:t>"suspension feeder, photosymbiotic“    </a:t>
          </a:r>
        </a:p>
      </dgm:t>
    </dgm:pt>
    <dgm:pt modelId="{D1A39A55-3D1B-4CC4-BCF3-C79CEF3AAF69}" type="parTrans" cxnId="{240825EB-175B-46EF-9C3C-35868533E285}">
      <dgm:prSet/>
      <dgm:spPr/>
      <dgm:t>
        <a:bodyPr/>
        <a:lstStyle/>
        <a:p>
          <a:endParaRPr lang="en-US"/>
        </a:p>
      </dgm:t>
    </dgm:pt>
    <dgm:pt modelId="{EE7F581B-F1D4-4F4D-89FF-7445119C384B}" type="sibTrans" cxnId="{240825EB-175B-46EF-9C3C-35868533E285}">
      <dgm:prSet/>
      <dgm:spPr/>
      <dgm:t>
        <a:bodyPr/>
        <a:lstStyle/>
        <a:p>
          <a:endParaRPr lang="en-US"/>
        </a:p>
      </dgm:t>
    </dgm:pt>
    <dgm:pt modelId="{73A68AED-4E6D-4F30-A90C-293C2F069F7E}">
      <dgm:prSet/>
      <dgm:spPr/>
      <dgm:t>
        <a:bodyPr/>
        <a:lstStyle/>
        <a:p>
          <a:r>
            <a:rPr lang="en-US"/>
            <a:t>"photosymbiotic, suspension feeder"</a:t>
          </a:r>
        </a:p>
      </dgm:t>
    </dgm:pt>
    <dgm:pt modelId="{6B9AC16F-1F92-48C1-BA14-0E407CF96F08}" type="parTrans" cxnId="{043D20D9-A810-4C53-9600-35812DB83906}">
      <dgm:prSet/>
      <dgm:spPr/>
      <dgm:t>
        <a:bodyPr/>
        <a:lstStyle/>
        <a:p>
          <a:endParaRPr lang="en-US"/>
        </a:p>
      </dgm:t>
    </dgm:pt>
    <dgm:pt modelId="{93A6AD0F-F6F5-4747-BB69-13BAA961E599}" type="sibTrans" cxnId="{043D20D9-A810-4C53-9600-35812DB83906}">
      <dgm:prSet/>
      <dgm:spPr/>
      <dgm:t>
        <a:bodyPr/>
        <a:lstStyle/>
        <a:p>
          <a:endParaRPr lang="en-US"/>
        </a:p>
      </dgm:t>
    </dgm:pt>
    <dgm:pt modelId="{5AFCAAAD-23A1-4689-8F1C-1804005A1C83}" type="pres">
      <dgm:prSet presAssocID="{6721E8DD-C6B0-4FBC-BCE8-2F51AA754587}" presName="diagram" presStyleCnt="0">
        <dgm:presLayoutVars>
          <dgm:dir/>
          <dgm:resizeHandles val="exact"/>
        </dgm:presLayoutVars>
      </dgm:prSet>
      <dgm:spPr/>
    </dgm:pt>
    <dgm:pt modelId="{F2C4307A-7622-4742-B0E9-5F9547C78534}" type="pres">
      <dgm:prSet presAssocID="{2D948326-9C47-44DC-A60B-D527BB847C48}" presName="node" presStyleLbl="node1" presStyleIdx="0" presStyleCnt="12">
        <dgm:presLayoutVars>
          <dgm:bulletEnabled val="1"/>
        </dgm:presLayoutVars>
      </dgm:prSet>
      <dgm:spPr/>
    </dgm:pt>
    <dgm:pt modelId="{2434068C-508F-44BA-8310-A8887CB38EE0}" type="pres">
      <dgm:prSet presAssocID="{34A64481-510B-4D11-82A4-D45DA210457C}" presName="sibTrans" presStyleCnt="0"/>
      <dgm:spPr/>
    </dgm:pt>
    <dgm:pt modelId="{B7E051AF-CCA4-403B-9E6F-CF2360F2CD57}" type="pres">
      <dgm:prSet presAssocID="{DF062EE5-516D-4A88-B7D5-673B508CF8E1}" presName="node" presStyleLbl="node1" presStyleIdx="1" presStyleCnt="12">
        <dgm:presLayoutVars>
          <dgm:bulletEnabled val="1"/>
        </dgm:presLayoutVars>
      </dgm:prSet>
      <dgm:spPr/>
    </dgm:pt>
    <dgm:pt modelId="{BC707A4C-2328-4FBD-83B9-74049EF41D02}" type="pres">
      <dgm:prSet presAssocID="{3941C9EB-744F-45F7-8F7F-E76AA1B1C4AE}" presName="sibTrans" presStyleCnt="0"/>
      <dgm:spPr/>
    </dgm:pt>
    <dgm:pt modelId="{2D7E3DA6-87A4-4B0E-A001-F33FB2D00BA4}" type="pres">
      <dgm:prSet presAssocID="{3806708A-6269-4287-984F-86E4146A6840}" presName="node" presStyleLbl="node1" presStyleIdx="2" presStyleCnt="12">
        <dgm:presLayoutVars>
          <dgm:bulletEnabled val="1"/>
        </dgm:presLayoutVars>
      </dgm:prSet>
      <dgm:spPr/>
    </dgm:pt>
    <dgm:pt modelId="{F6E0CC07-32DF-4679-8A88-77B9E5E6DB97}" type="pres">
      <dgm:prSet presAssocID="{9C7F694A-D444-48EB-92E2-FE0572CFEAEA}" presName="sibTrans" presStyleCnt="0"/>
      <dgm:spPr/>
    </dgm:pt>
    <dgm:pt modelId="{39FE4D71-495C-4FE8-9980-536DB066EADA}" type="pres">
      <dgm:prSet presAssocID="{5ECF8251-3E8C-4E91-9F92-596C5D9FDA2E}" presName="node" presStyleLbl="node1" presStyleIdx="3" presStyleCnt="12">
        <dgm:presLayoutVars>
          <dgm:bulletEnabled val="1"/>
        </dgm:presLayoutVars>
      </dgm:prSet>
      <dgm:spPr/>
    </dgm:pt>
    <dgm:pt modelId="{A8532409-F7F7-46AE-A841-C47E99AC42D1}" type="pres">
      <dgm:prSet presAssocID="{DCDF01E9-C93B-4C80-A1F6-28AEFF6D8776}" presName="sibTrans" presStyleCnt="0"/>
      <dgm:spPr/>
    </dgm:pt>
    <dgm:pt modelId="{FD1D2739-9961-4EE6-8EFA-F73EE708B9D5}" type="pres">
      <dgm:prSet presAssocID="{70A0BB39-A468-4931-AF0D-151EA307619A}" presName="node" presStyleLbl="node1" presStyleIdx="4" presStyleCnt="12">
        <dgm:presLayoutVars>
          <dgm:bulletEnabled val="1"/>
        </dgm:presLayoutVars>
      </dgm:prSet>
      <dgm:spPr/>
    </dgm:pt>
    <dgm:pt modelId="{AF782182-21B3-481D-B0A3-B789E57444D6}" type="pres">
      <dgm:prSet presAssocID="{4631AF0A-F928-41B7-A891-F2914270DAB9}" presName="sibTrans" presStyleCnt="0"/>
      <dgm:spPr/>
    </dgm:pt>
    <dgm:pt modelId="{D761C024-B5BE-4FCE-A4FF-42748B7376EC}" type="pres">
      <dgm:prSet presAssocID="{32208713-2619-4708-9323-B18DE9F15B95}" presName="node" presStyleLbl="node1" presStyleIdx="5" presStyleCnt="12">
        <dgm:presLayoutVars>
          <dgm:bulletEnabled val="1"/>
        </dgm:presLayoutVars>
      </dgm:prSet>
      <dgm:spPr/>
    </dgm:pt>
    <dgm:pt modelId="{E35C8C85-23B8-4D4B-B0E1-C4A1B8DA0BA1}" type="pres">
      <dgm:prSet presAssocID="{D0AB1C23-1293-49F7-8C22-57952DA750AE}" presName="sibTrans" presStyleCnt="0"/>
      <dgm:spPr/>
    </dgm:pt>
    <dgm:pt modelId="{61492D49-113E-434F-B792-6FF846CCA5EA}" type="pres">
      <dgm:prSet presAssocID="{52B249E8-7EDF-45D9-BC7D-A0A505CA066D}" presName="node" presStyleLbl="node1" presStyleIdx="6" presStyleCnt="12">
        <dgm:presLayoutVars>
          <dgm:bulletEnabled val="1"/>
        </dgm:presLayoutVars>
      </dgm:prSet>
      <dgm:spPr/>
    </dgm:pt>
    <dgm:pt modelId="{36F254D1-00AA-4507-BD24-AD8BDAB2A5B0}" type="pres">
      <dgm:prSet presAssocID="{A6FC1D2F-A1F0-459F-A90C-7D17C729116B}" presName="sibTrans" presStyleCnt="0"/>
      <dgm:spPr/>
    </dgm:pt>
    <dgm:pt modelId="{EACBDAFA-BD3D-4474-AA7A-8273B6008B25}" type="pres">
      <dgm:prSet presAssocID="{F2FBC23F-AA09-4D39-A61B-BC8E66ACFE18}" presName="node" presStyleLbl="node1" presStyleIdx="7" presStyleCnt="12">
        <dgm:presLayoutVars>
          <dgm:bulletEnabled val="1"/>
        </dgm:presLayoutVars>
      </dgm:prSet>
      <dgm:spPr/>
    </dgm:pt>
    <dgm:pt modelId="{AF488F72-6640-492F-9212-27FE49F5B0E5}" type="pres">
      <dgm:prSet presAssocID="{58B965F8-7796-44D8-806A-1A3E56A96DA4}" presName="sibTrans" presStyleCnt="0"/>
      <dgm:spPr/>
    </dgm:pt>
    <dgm:pt modelId="{536F1461-87B2-4CE8-8215-896DCE41F70F}" type="pres">
      <dgm:prSet presAssocID="{A8536068-F381-42A8-AD8C-F5319C7CDD68}" presName="node" presStyleLbl="node1" presStyleIdx="8" presStyleCnt="12">
        <dgm:presLayoutVars>
          <dgm:bulletEnabled val="1"/>
        </dgm:presLayoutVars>
      </dgm:prSet>
      <dgm:spPr/>
    </dgm:pt>
    <dgm:pt modelId="{9E948883-7F4D-4533-917A-9D9A5E14E92B}" type="pres">
      <dgm:prSet presAssocID="{7CE510CB-0B8E-4544-AF83-96F508130F35}" presName="sibTrans" presStyleCnt="0"/>
      <dgm:spPr/>
    </dgm:pt>
    <dgm:pt modelId="{DADE72DD-01CC-40FA-B788-3B83F7ED0881}" type="pres">
      <dgm:prSet presAssocID="{8CE408CD-44B0-484B-9608-291DBF64F2EF}" presName="node" presStyleLbl="node1" presStyleIdx="9" presStyleCnt="12">
        <dgm:presLayoutVars>
          <dgm:bulletEnabled val="1"/>
        </dgm:presLayoutVars>
      </dgm:prSet>
      <dgm:spPr/>
    </dgm:pt>
    <dgm:pt modelId="{86A050F6-D0E1-4316-BEC7-4E23A261CA1F}" type="pres">
      <dgm:prSet presAssocID="{089F5A89-A48D-41F4-BF96-F6B91DD88618}" presName="sibTrans" presStyleCnt="0"/>
      <dgm:spPr/>
    </dgm:pt>
    <dgm:pt modelId="{F05A4B09-D7EB-4CE6-8859-1E2863BEC825}" type="pres">
      <dgm:prSet presAssocID="{6C7D5804-B429-4FF1-9126-71D4AB75FE9D}" presName="node" presStyleLbl="node1" presStyleIdx="10" presStyleCnt="12">
        <dgm:presLayoutVars>
          <dgm:bulletEnabled val="1"/>
        </dgm:presLayoutVars>
      </dgm:prSet>
      <dgm:spPr/>
    </dgm:pt>
    <dgm:pt modelId="{F9B933DE-CF94-40F4-85B5-CD123010AB70}" type="pres">
      <dgm:prSet presAssocID="{EE7F581B-F1D4-4F4D-89FF-7445119C384B}" presName="sibTrans" presStyleCnt="0"/>
      <dgm:spPr/>
    </dgm:pt>
    <dgm:pt modelId="{E6E258A6-CAF7-4FA6-842F-339667F21397}" type="pres">
      <dgm:prSet presAssocID="{73A68AED-4E6D-4F30-A90C-293C2F069F7E}" presName="node" presStyleLbl="node1" presStyleIdx="11" presStyleCnt="12">
        <dgm:presLayoutVars>
          <dgm:bulletEnabled val="1"/>
        </dgm:presLayoutVars>
      </dgm:prSet>
      <dgm:spPr/>
    </dgm:pt>
  </dgm:ptLst>
  <dgm:cxnLst>
    <dgm:cxn modelId="{CA1F3D04-43F2-44D8-A958-B668161F97C7}" srcId="{6721E8DD-C6B0-4FBC-BCE8-2F51AA754587}" destId="{A8536068-F381-42A8-AD8C-F5319C7CDD68}" srcOrd="8" destOrd="0" parTransId="{18354B2D-78BB-428F-B4DC-4DC4DCF64C9B}" sibTransId="{7CE510CB-0B8E-4544-AF83-96F508130F35}"/>
    <dgm:cxn modelId="{A2411E08-F92B-42B3-9989-B261BB39F8D1}" type="presOf" srcId="{3806708A-6269-4287-984F-86E4146A6840}" destId="{2D7E3DA6-87A4-4B0E-A001-F33FB2D00BA4}" srcOrd="0" destOrd="0" presId="urn:microsoft.com/office/officeart/2005/8/layout/default"/>
    <dgm:cxn modelId="{4D8B5E0F-7F39-491D-BEFE-7D866902DABB}" srcId="{6721E8DD-C6B0-4FBC-BCE8-2F51AA754587}" destId="{5ECF8251-3E8C-4E91-9F92-596C5D9FDA2E}" srcOrd="3" destOrd="0" parTransId="{8596EDC8-C657-440C-9FED-230CF586C119}" sibTransId="{DCDF01E9-C93B-4C80-A1F6-28AEFF6D8776}"/>
    <dgm:cxn modelId="{989EFC14-98C2-408D-A90B-CA4FF40CC815}" srcId="{6721E8DD-C6B0-4FBC-BCE8-2F51AA754587}" destId="{3806708A-6269-4287-984F-86E4146A6840}" srcOrd="2" destOrd="0" parTransId="{2D9BD92A-E66A-43A8-9D80-49CD59ABD13B}" sibTransId="{9C7F694A-D444-48EB-92E2-FE0572CFEAEA}"/>
    <dgm:cxn modelId="{2C5CBF35-BB4E-4719-9784-58B9C7082549}" srcId="{6721E8DD-C6B0-4FBC-BCE8-2F51AA754587}" destId="{52B249E8-7EDF-45D9-BC7D-A0A505CA066D}" srcOrd="6" destOrd="0" parTransId="{DF4D57DA-5D8A-41E9-9160-6C3C86568CB2}" sibTransId="{A6FC1D2F-A1F0-459F-A90C-7D17C729116B}"/>
    <dgm:cxn modelId="{84EACC42-36BA-4C0F-9D1A-52EB57093A0C}" type="presOf" srcId="{A8536068-F381-42A8-AD8C-F5319C7CDD68}" destId="{536F1461-87B2-4CE8-8215-896DCE41F70F}" srcOrd="0" destOrd="0" presId="urn:microsoft.com/office/officeart/2005/8/layout/default"/>
    <dgm:cxn modelId="{5786CA69-A4C6-457E-9B68-E34585CF8DF7}" srcId="{6721E8DD-C6B0-4FBC-BCE8-2F51AA754587}" destId="{DF062EE5-516D-4A88-B7D5-673B508CF8E1}" srcOrd="1" destOrd="0" parTransId="{94D240F1-FFA5-42C7-9258-6EBB608560BD}" sibTransId="{3941C9EB-744F-45F7-8F7F-E76AA1B1C4AE}"/>
    <dgm:cxn modelId="{D566A04A-1644-483B-8BAA-630DE7A786AA}" srcId="{6721E8DD-C6B0-4FBC-BCE8-2F51AA754587}" destId="{F2FBC23F-AA09-4D39-A61B-BC8E66ACFE18}" srcOrd="7" destOrd="0" parTransId="{63ED2965-0E1D-4A33-B7F8-2DCC7C199D75}" sibTransId="{58B965F8-7796-44D8-806A-1A3E56A96DA4}"/>
    <dgm:cxn modelId="{92BFED57-05DF-4CFC-AF8D-C7042264E6E5}" type="presOf" srcId="{73A68AED-4E6D-4F30-A90C-293C2F069F7E}" destId="{E6E258A6-CAF7-4FA6-842F-339667F21397}" srcOrd="0" destOrd="0" presId="urn:microsoft.com/office/officeart/2005/8/layout/default"/>
    <dgm:cxn modelId="{F4DE2678-0FE9-4235-BA06-D95939853C84}" srcId="{6721E8DD-C6B0-4FBC-BCE8-2F51AA754587}" destId="{2D948326-9C47-44DC-A60B-D527BB847C48}" srcOrd="0" destOrd="0" parTransId="{CEA0F932-9EF9-429F-A878-1FD6C51E2026}" sibTransId="{34A64481-510B-4D11-82A4-D45DA210457C}"/>
    <dgm:cxn modelId="{33C09292-ADFB-427A-B68F-256A5C4F58F8}" type="presOf" srcId="{DF062EE5-516D-4A88-B7D5-673B508CF8E1}" destId="{B7E051AF-CCA4-403B-9E6F-CF2360F2CD57}" srcOrd="0" destOrd="0" presId="urn:microsoft.com/office/officeart/2005/8/layout/default"/>
    <dgm:cxn modelId="{7B5755B2-2987-49C3-B561-7F37214731B8}" srcId="{6721E8DD-C6B0-4FBC-BCE8-2F51AA754587}" destId="{8CE408CD-44B0-484B-9608-291DBF64F2EF}" srcOrd="9" destOrd="0" parTransId="{FD456C7B-FA2B-4304-9DB3-169537831270}" sibTransId="{089F5A89-A48D-41F4-BF96-F6B91DD88618}"/>
    <dgm:cxn modelId="{916B5EB4-29C2-4D31-94E0-C9D4CF68DB63}" type="presOf" srcId="{32208713-2619-4708-9323-B18DE9F15B95}" destId="{D761C024-B5BE-4FCE-A4FF-42748B7376EC}" srcOrd="0" destOrd="0" presId="urn:microsoft.com/office/officeart/2005/8/layout/default"/>
    <dgm:cxn modelId="{9BECF6C0-1FDF-41FC-B128-C0D801B0AAAA}" type="presOf" srcId="{6C7D5804-B429-4FF1-9126-71D4AB75FE9D}" destId="{F05A4B09-D7EB-4CE6-8859-1E2863BEC825}" srcOrd="0" destOrd="0" presId="urn:microsoft.com/office/officeart/2005/8/layout/default"/>
    <dgm:cxn modelId="{C82F2ED1-143A-4079-847F-01A9FD2D35DE}" type="presOf" srcId="{2D948326-9C47-44DC-A60B-D527BB847C48}" destId="{F2C4307A-7622-4742-B0E9-5F9547C78534}" srcOrd="0" destOrd="0" presId="urn:microsoft.com/office/officeart/2005/8/layout/default"/>
    <dgm:cxn modelId="{B5C9EBD7-2B99-4FA0-B3EB-30E18F8DEC5E}" type="presOf" srcId="{F2FBC23F-AA09-4D39-A61B-BC8E66ACFE18}" destId="{EACBDAFA-BD3D-4474-AA7A-8273B6008B25}" srcOrd="0" destOrd="0" presId="urn:microsoft.com/office/officeart/2005/8/layout/default"/>
    <dgm:cxn modelId="{043D20D9-A810-4C53-9600-35812DB83906}" srcId="{6721E8DD-C6B0-4FBC-BCE8-2F51AA754587}" destId="{73A68AED-4E6D-4F30-A90C-293C2F069F7E}" srcOrd="11" destOrd="0" parTransId="{6B9AC16F-1F92-48C1-BA14-0E407CF96F08}" sibTransId="{93A6AD0F-F6F5-4747-BB69-13BAA961E599}"/>
    <dgm:cxn modelId="{32CA88DA-4829-4C2B-97DC-D086D97CEA65}" srcId="{6721E8DD-C6B0-4FBC-BCE8-2F51AA754587}" destId="{32208713-2619-4708-9323-B18DE9F15B95}" srcOrd="5" destOrd="0" parTransId="{D20FF9BF-0F4F-4C18-BB41-47A348D2775D}" sibTransId="{D0AB1C23-1293-49F7-8C22-57952DA750AE}"/>
    <dgm:cxn modelId="{6F056FE0-F09F-4120-8F53-E611470C9E51}" type="presOf" srcId="{5ECF8251-3E8C-4E91-9F92-596C5D9FDA2E}" destId="{39FE4D71-495C-4FE8-9980-536DB066EADA}" srcOrd="0" destOrd="0" presId="urn:microsoft.com/office/officeart/2005/8/layout/default"/>
    <dgm:cxn modelId="{8D5B11E2-72EA-49CA-A4AB-A03F6EDB1A73}" type="presOf" srcId="{6721E8DD-C6B0-4FBC-BCE8-2F51AA754587}" destId="{5AFCAAAD-23A1-4689-8F1C-1804005A1C83}" srcOrd="0" destOrd="0" presId="urn:microsoft.com/office/officeart/2005/8/layout/default"/>
    <dgm:cxn modelId="{2E4205E5-BF6D-4E24-A7F6-DFE3F17DA782}" type="presOf" srcId="{8CE408CD-44B0-484B-9608-291DBF64F2EF}" destId="{DADE72DD-01CC-40FA-B788-3B83F7ED0881}" srcOrd="0" destOrd="0" presId="urn:microsoft.com/office/officeart/2005/8/layout/default"/>
    <dgm:cxn modelId="{3C5AC0E5-EB48-40B6-9ECC-40496FDDDE6B}" type="presOf" srcId="{70A0BB39-A468-4931-AF0D-151EA307619A}" destId="{FD1D2739-9961-4EE6-8EFA-F73EE708B9D5}" srcOrd="0" destOrd="0" presId="urn:microsoft.com/office/officeart/2005/8/layout/default"/>
    <dgm:cxn modelId="{20A64AEA-2060-4712-B6F8-8717FB2C2283}" type="presOf" srcId="{52B249E8-7EDF-45D9-BC7D-A0A505CA066D}" destId="{61492D49-113E-434F-B792-6FF846CCA5EA}" srcOrd="0" destOrd="0" presId="urn:microsoft.com/office/officeart/2005/8/layout/default"/>
    <dgm:cxn modelId="{240825EB-175B-46EF-9C3C-35868533E285}" srcId="{6721E8DD-C6B0-4FBC-BCE8-2F51AA754587}" destId="{6C7D5804-B429-4FF1-9126-71D4AB75FE9D}" srcOrd="10" destOrd="0" parTransId="{D1A39A55-3D1B-4CC4-BCF3-C79CEF3AAF69}" sibTransId="{EE7F581B-F1D4-4F4D-89FF-7445119C384B}"/>
    <dgm:cxn modelId="{7DFD09FB-B268-46BD-8591-85F29D44EAB9}" srcId="{6721E8DD-C6B0-4FBC-BCE8-2F51AA754587}" destId="{70A0BB39-A468-4931-AF0D-151EA307619A}" srcOrd="4" destOrd="0" parTransId="{B1DB97F6-20F2-4C5C-A2C8-806571CA39AF}" sibTransId="{4631AF0A-F928-41B7-A891-F2914270DAB9}"/>
    <dgm:cxn modelId="{047C5343-4046-433F-B86C-8E000F7328AA}" type="presParOf" srcId="{5AFCAAAD-23A1-4689-8F1C-1804005A1C83}" destId="{F2C4307A-7622-4742-B0E9-5F9547C78534}" srcOrd="0" destOrd="0" presId="urn:microsoft.com/office/officeart/2005/8/layout/default"/>
    <dgm:cxn modelId="{F8FA5487-780D-4345-BCF4-CE0AE700B332}" type="presParOf" srcId="{5AFCAAAD-23A1-4689-8F1C-1804005A1C83}" destId="{2434068C-508F-44BA-8310-A8887CB38EE0}" srcOrd="1" destOrd="0" presId="urn:microsoft.com/office/officeart/2005/8/layout/default"/>
    <dgm:cxn modelId="{44F7F50D-8C7D-4135-A5EB-45E07517A8A1}" type="presParOf" srcId="{5AFCAAAD-23A1-4689-8F1C-1804005A1C83}" destId="{B7E051AF-CCA4-403B-9E6F-CF2360F2CD57}" srcOrd="2" destOrd="0" presId="urn:microsoft.com/office/officeart/2005/8/layout/default"/>
    <dgm:cxn modelId="{0FC4C956-1F19-44F9-A294-D2FE364288EA}" type="presParOf" srcId="{5AFCAAAD-23A1-4689-8F1C-1804005A1C83}" destId="{BC707A4C-2328-4FBD-83B9-74049EF41D02}" srcOrd="3" destOrd="0" presId="urn:microsoft.com/office/officeart/2005/8/layout/default"/>
    <dgm:cxn modelId="{730DED41-793F-4806-BD20-5FA275284FFA}" type="presParOf" srcId="{5AFCAAAD-23A1-4689-8F1C-1804005A1C83}" destId="{2D7E3DA6-87A4-4B0E-A001-F33FB2D00BA4}" srcOrd="4" destOrd="0" presId="urn:microsoft.com/office/officeart/2005/8/layout/default"/>
    <dgm:cxn modelId="{121435EF-C086-47EC-8B54-D27063C77991}" type="presParOf" srcId="{5AFCAAAD-23A1-4689-8F1C-1804005A1C83}" destId="{F6E0CC07-32DF-4679-8A88-77B9E5E6DB97}" srcOrd="5" destOrd="0" presId="urn:microsoft.com/office/officeart/2005/8/layout/default"/>
    <dgm:cxn modelId="{12D6077F-B412-4A77-BAA4-E72F70963D96}" type="presParOf" srcId="{5AFCAAAD-23A1-4689-8F1C-1804005A1C83}" destId="{39FE4D71-495C-4FE8-9980-536DB066EADA}" srcOrd="6" destOrd="0" presId="urn:microsoft.com/office/officeart/2005/8/layout/default"/>
    <dgm:cxn modelId="{01B1C8B7-4DC2-4AC3-9156-56AF8FF197C5}" type="presParOf" srcId="{5AFCAAAD-23A1-4689-8F1C-1804005A1C83}" destId="{A8532409-F7F7-46AE-A841-C47E99AC42D1}" srcOrd="7" destOrd="0" presId="urn:microsoft.com/office/officeart/2005/8/layout/default"/>
    <dgm:cxn modelId="{8AD8E9AF-C51E-4BB2-B32F-AEE6E666B2D0}" type="presParOf" srcId="{5AFCAAAD-23A1-4689-8F1C-1804005A1C83}" destId="{FD1D2739-9961-4EE6-8EFA-F73EE708B9D5}" srcOrd="8" destOrd="0" presId="urn:microsoft.com/office/officeart/2005/8/layout/default"/>
    <dgm:cxn modelId="{1AC66638-B12F-4F93-AB43-64B8773DE5A5}" type="presParOf" srcId="{5AFCAAAD-23A1-4689-8F1C-1804005A1C83}" destId="{AF782182-21B3-481D-B0A3-B789E57444D6}" srcOrd="9" destOrd="0" presId="urn:microsoft.com/office/officeart/2005/8/layout/default"/>
    <dgm:cxn modelId="{C5B43ACA-969B-4C2A-A18A-A9B48FF2FBA1}" type="presParOf" srcId="{5AFCAAAD-23A1-4689-8F1C-1804005A1C83}" destId="{D761C024-B5BE-4FCE-A4FF-42748B7376EC}" srcOrd="10" destOrd="0" presId="urn:microsoft.com/office/officeart/2005/8/layout/default"/>
    <dgm:cxn modelId="{B0025B91-AFF2-41E9-BAB2-54149EF2D154}" type="presParOf" srcId="{5AFCAAAD-23A1-4689-8F1C-1804005A1C83}" destId="{E35C8C85-23B8-4D4B-B0E1-C4A1B8DA0BA1}" srcOrd="11" destOrd="0" presId="urn:microsoft.com/office/officeart/2005/8/layout/default"/>
    <dgm:cxn modelId="{1AC2B3D4-78B2-42EB-9215-8D8C2BB45295}" type="presParOf" srcId="{5AFCAAAD-23A1-4689-8F1C-1804005A1C83}" destId="{61492D49-113E-434F-B792-6FF846CCA5EA}" srcOrd="12" destOrd="0" presId="urn:microsoft.com/office/officeart/2005/8/layout/default"/>
    <dgm:cxn modelId="{355DDB05-D89A-492E-901D-F54CF8F17241}" type="presParOf" srcId="{5AFCAAAD-23A1-4689-8F1C-1804005A1C83}" destId="{36F254D1-00AA-4507-BD24-AD8BDAB2A5B0}" srcOrd="13" destOrd="0" presId="urn:microsoft.com/office/officeart/2005/8/layout/default"/>
    <dgm:cxn modelId="{5D5E23E9-7DA1-4FA0-8C7E-83A7ACD0BA2B}" type="presParOf" srcId="{5AFCAAAD-23A1-4689-8F1C-1804005A1C83}" destId="{EACBDAFA-BD3D-4474-AA7A-8273B6008B25}" srcOrd="14" destOrd="0" presId="urn:microsoft.com/office/officeart/2005/8/layout/default"/>
    <dgm:cxn modelId="{FDBDE15C-D5DC-4019-9313-BC81CBFBAC8F}" type="presParOf" srcId="{5AFCAAAD-23A1-4689-8F1C-1804005A1C83}" destId="{AF488F72-6640-492F-9212-27FE49F5B0E5}" srcOrd="15" destOrd="0" presId="urn:microsoft.com/office/officeart/2005/8/layout/default"/>
    <dgm:cxn modelId="{336F9246-11B4-4BD7-B8C0-3A4D2F45F476}" type="presParOf" srcId="{5AFCAAAD-23A1-4689-8F1C-1804005A1C83}" destId="{536F1461-87B2-4CE8-8215-896DCE41F70F}" srcOrd="16" destOrd="0" presId="urn:microsoft.com/office/officeart/2005/8/layout/default"/>
    <dgm:cxn modelId="{07C5AD9D-E2ED-48FF-B07B-89D67D358AE7}" type="presParOf" srcId="{5AFCAAAD-23A1-4689-8F1C-1804005A1C83}" destId="{9E948883-7F4D-4533-917A-9D9A5E14E92B}" srcOrd="17" destOrd="0" presId="urn:microsoft.com/office/officeart/2005/8/layout/default"/>
    <dgm:cxn modelId="{320FE497-2042-48AF-A837-DF52FB44368E}" type="presParOf" srcId="{5AFCAAAD-23A1-4689-8F1C-1804005A1C83}" destId="{DADE72DD-01CC-40FA-B788-3B83F7ED0881}" srcOrd="18" destOrd="0" presId="urn:microsoft.com/office/officeart/2005/8/layout/default"/>
    <dgm:cxn modelId="{C1C600FE-E8A2-4A25-A874-C28DFE8488E6}" type="presParOf" srcId="{5AFCAAAD-23A1-4689-8F1C-1804005A1C83}" destId="{86A050F6-D0E1-4316-BEC7-4E23A261CA1F}" srcOrd="19" destOrd="0" presId="urn:microsoft.com/office/officeart/2005/8/layout/default"/>
    <dgm:cxn modelId="{222A040F-6E01-4AEC-BED0-191F07E20303}" type="presParOf" srcId="{5AFCAAAD-23A1-4689-8F1C-1804005A1C83}" destId="{F05A4B09-D7EB-4CE6-8859-1E2863BEC825}" srcOrd="20" destOrd="0" presId="urn:microsoft.com/office/officeart/2005/8/layout/default"/>
    <dgm:cxn modelId="{13CC7CE1-0F7F-44F4-A653-FBD63E848D4D}" type="presParOf" srcId="{5AFCAAAD-23A1-4689-8F1C-1804005A1C83}" destId="{F9B933DE-CF94-40F4-85B5-CD123010AB70}" srcOrd="21" destOrd="0" presId="urn:microsoft.com/office/officeart/2005/8/layout/default"/>
    <dgm:cxn modelId="{C822E825-787F-4995-B4D0-EBD1FCEA5B42}" type="presParOf" srcId="{5AFCAAAD-23A1-4689-8F1C-1804005A1C83}" destId="{E6E258A6-CAF7-4FA6-842F-339667F21397}"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21E8DD-C6B0-4FBC-BCE8-2F51AA75458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2D948326-9C47-44DC-A60B-D527BB847C48}">
      <dgm:prSet/>
      <dgm:spPr/>
      <dgm:t>
        <a:bodyPr/>
        <a:lstStyle/>
        <a:p>
          <a:r>
            <a:rPr lang="en-US" dirty="0"/>
            <a:t>"suspension feeder" </a:t>
          </a:r>
        </a:p>
      </dgm:t>
    </dgm:pt>
    <dgm:pt modelId="{CEA0F932-9EF9-429F-A878-1FD6C51E2026}" type="parTrans" cxnId="{F4DE2678-0FE9-4235-BA06-D95939853C84}">
      <dgm:prSet/>
      <dgm:spPr/>
      <dgm:t>
        <a:bodyPr/>
        <a:lstStyle/>
        <a:p>
          <a:endParaRPr lang="en-US"/>
        </a:p>
      </dgm:t>
    </dgm:pt>
    <dgm:pt modelId="{34A64481-510B-4D11-82A4-D45DA210457C}" type="sibTrans" cxnId="{F4DE2678-0FE9-4235-BA06-D95939853C84}">
      <dgm:prSet/>
      <dgm:spPr/>
      <dgm:t>
        <a:bodyPr/>
        <a:lstStyle/>
        <a:p>
          <a:endParaRPr lang="en-US"/>
        </a:p>
      </dgm:t>
    </dgm:pt>
    <dgm:pt modelId="{DF062EE5-516D-4A88-B7D5-673B508CF8E1}">
      <dgm:prSet/>
      <dgm:spPr/>
      <dgm:t>
        <a:bodyPr/>
        <a:lstStyle/>
        <a:p>
          <a:r>
            <a:rPr lang="en-US" dirty="0"/>
            <a:t>“carnivore”</a:t>
          </a:r>
        </a:p>
      </dgm:t>
    </dgm:pt>
    <dgm:pt modelId="{94D240F1-FFA5-42C7-9258-6EBB608560BD}" type="parTrans" cxnId="{5786CA69-A4C6-457E-9B68-E34585CF8DF7}">
      <dgm:prSet/>
      <dgm:spPr/>
      <dgm:t>
        <a:bodyPr/>
        <a:lstStyle/>
        <a:p>
          <a:endParaRPr lang="en-US"/>
        </a:p>
      </dgm:t>
    </dgm:pt>
    <dgm:pt modelId="{3941C9EB-744F-45F7-8F7F-E76AA1B1C4AE}" type="sibTrans" cxnId="{5786CA69-A4C6-457E-9B68-E34585CF8DF7}">
      <dgm:prSet/>
      <dgm:spPr/>
      <dgm:t>
        <a:bodyPr/>
        <a:lstStyle/>
        <a:p>
          <a:endParaRPr lang="en-US"/>
        </a:p>
      </dgm:t>
    </dgm:pt>
    <dgm:pt modelId="{3806708A-6269-4287-984F-86E4146A6840}">
      <dgm:prSet/>
      <dgm:spPr/>
      <dgm:t>
        <a:bodyPr/>
        <a:lstStyle/>
        <a:p>
          <a:r>
            <a:rPr lang="en-US" dirty="0"/>
            <a:t>“grazer”</a:t>
          </a:r>
        </a:p>
      </dgm:t>
    </dgm:pt>
    <dgm:pt modelId="{2D9BD92A-E66A-43A8-9D80-49CD59ABD13B}" type="parTrans" cxnId="{989EFC14-98C2-408D-A90B-CA4FF40CC815}">
      <dgm:prSet/>
      <dgm:spPr/>
      <dgm:t>
        <a:bodyPr/>
        <a:lstStyle/>
        <a:p>
          <a:endParaRPr lang="en-US"/>
        </a:p>
      </dgm:t>
    </dgm:pt>
    <dgm:pt modelId="{9C7F694A-D444-48EB-92E2-FE0572CFEAEA}" type="sibTrans" cxnId="{989EFC14-98C2-408D-A90B-CA4FF40CC815}">
      <dgm:prSet/>
      <dgm:spPr/>
      <dgm:t>
        <a:bodyPr/>
        <a:lstStyle/>
        <a:p>
          <a:endParaRPr lang="en-US"/>
        </a:p>
      </dgm:t>
    </dgm:pt>
    <dgm:pt modelId="{5ECF8251-3E8C-4E91-9F92-596C5D9FDA2E}">
      <dgm:prSet/>
      <dgm:spPr/>
      <dgm:t>
        <a:bodyPr/>
        <a:lstStyle/>
        <a:p>
          <a:r>
            <a:rPr lang="en-US" dirty="0"/>
            <a:t>"omnivore, grazer"                    </a:t>
          </a:r>
        </a:p>
      </dgm:t>
    </dgm:pt>
    <dgm:pt modelId="{8596EDC8-C657-440C-9FED-230CF586C119}" type="parTrans" cxnId="{4D8B5E0F-7F39-491D-BEFE-7D866902DABB}">
      <dgm:prSet/>
      <dgm:spPr/>
      <dgm:t>
        <a:bodyPr/>
        <a:lstStyle/>
        <a:p>
          <a:endParaRPr lang="en-US"/>
        </a:p>
      </dgm:t>
    </dgm:pt>
    <dgm:pt modelId="{DCDF01E9-C93B-4C80-A1F6-28AEFF6D8776}" type="sibTrans" cxnId="{4D8B5E0F-7F39-491D-BEFE-7D866902DABB}">
      <dgm:prSet/>
      <dgm:spPr/>
      <dgm:t>
        <a:bodyPr/>
        <a:lstStyle/>
        <a:p>
          <a:endParaRPr lang="en-US"/>
        </a:p>
      </dgm:t>
    </dgm:pt>
    <dgm:pt modelId="{70A0BB39-A468-4931-AF0D-151EA307619A}">
      <dgm:prSet/>
      <dgm:spPr/>
      <dgm:t>
        <a:bodyPr/>
        <a:lstStyle/>
        <a:p>
          <a:r>
            <a:rPr lang="en-US" dirty="0"/>
            <a:t>"detritivore" </a:t>
          </a:r>
        </a:p>
      </dgm:t>
    </dgm:pt>
    <dgm:pt modelId="{B1DB97F6-20F2-4C5C-A2C8-806571CA39AF}" type="parTrans" cxnId="{7DFD09FB-B268-46BD-8591-85F29D44EAB9}">
      <dgm:prSet/>
      <dgm:spPr/>
      <dgm:t>
        <a:bodyPr/>
        <a:lstStyle/>
        <a:p>
          <a:endParaRPr lang="en-US"/>
        </a:p>
      </dgm:t>
    </dgm:pt>
    <dgm:pt modelId="{4631AF0A-F928-41B7-A891-F2914270DAB9}" type="sibTrans" cxnId="{7DFD09FB-B268-46BD-8591-85F29D44EAB9}">
      <dgm:prSet/>
      <dgm:spPr/>
      <dgm:t>
        <a:bodyPr/>
        <a:lstStyle/>
        <a:p>
          <a:endParaRPr lang="en-US"/>
        </a:p>
      </dgm:t>
    </dgm:pt>
    <dgm:pt modelId="{32208713-2619-4708-9323-B18DE9F15B95}">
      <dgm:prSet/>
      <dgm:spPr/>
      <dgm:t>
        <a:bodyPr/>
        <a:lstStyle/>
        <a:p>
          <a:r>
            <a:rPr lang="en-US" dirty="0"/>
            <a:t>"parasite" </a:t>
          </a:r>
        </a:p>
      </dgm:t>
    </dgm:pt>
    <dgm:pt modelId="{D20FF9BF-0F4F-4C18-BB41-47A348D2775D}" type="parTrans" cxnId="{32CA88DA-4829-4C2B-97DC-D086D97CEA65}">
      <dgm:prSet/>
      <dgm:spPr/>
      <dgm:t>
        <a:bodyPr/>
        <a:lstStyle/>
        <a:p>
          <a:endParaRPr lang="en-US"/>
        </a:p>
      </dgm:t>
    </dgm:pt>
    <dgm:pt modelId="{D0AB1C23-1293-49F7-8C22-57952DA750AE}" type="sibTrans" cxnId="{32CA88DA-4829-4C2B-97DC-D086D97CEA65}">
      <dgm:prSet/>
      <dgm:spPr/>
      <dgm:t>
        <a:bodyPr/>
        <a:lstStyle/>
        <a:p>
          <a:endParaRPr lang="en-US"/>
        </a:p>
      </dgm:t>
    </dgm:pt>
    <dgm:pt modelId="{52B249E8-7EDF-45D9-BC7D-A0A505CA066D}">
      <dgm:prSet/>
      <dgm:spPr/>
      <dgm:t>
        <a:bodyPr/>
        <a:lstStyle/>
        <a:p>
          <a:r>
            <a:rPr lang="en-US" dirty="0"/>
            <a:t>"coprophage, deposit feeder" </a:t>
          </a:r>
        </a:p>
      </dgm:t>
    </dgm:pt>
    <dgm:pt modelId="{DF4D57DA-5D8A-41E9-9160-6C3C86568CB2}" type="parTrans" cxnId="{2C5CBF35-BB4E-4719-9784-58B9C7082549}">
      <dgm:prSet/>
      <dgm:spPr/>
      <dgm:t>
        <a:bodyPr/>
        <a:lstStyle/>
        <a:p>
          <a:endParaRPr lang="en-US"/>
        </a:p>
      </dgm:t>
    </dgm:pt>
    <dgm:pt modelId="{A6FC1D2F-A1F0-459F-A90C-7D17C729116B}" type="sibTrans" cxnId="{2C5CBF35-BB4E-4719-9784-58B9C7082549}">
      <dgm:prSet/>
      <dgm:spPr/>
      <dgm:t>
        <a:bodyPr/>
        <a:lstStyle/>
        <a:p>
          <a:endParaRPr lang="en-US"/>
        </a:p>
      </dgm:t>
    </dgm:pt>
    <dgm:pt modelId="{F2FBC23F-AA09-4D39-A61B-BC8E66ACFE18}">
      <dgm:prSet/>
      <dgm:spPr/>
      <dgm:t>
        <a:bodyPr/>
        <a:lstStyle/>
        <a:p>
          <a:r>
            <a:rPr lang="en-US" dirty="0"/>
            <a:t>"coprophage" </a:t>
          </a:r>
        </a:p>
      </dgm:t>
    </dgm:pt>
    <dgm:pt modelId="{63ED2965-0E1D-4A33-B7F8-2DCC7C199D75}" type="parTrans" cxnId="{D566A04A-1644-483B-8BAA-630DE7A786AA}">
      <dgm:prSet/>
      <dgm:spPr/>
      <dgm:t>
        <a:bodyPr/>
        <a:lstStyle/>
        <a:p>
          <a:endParaRPr lang="en-US"/>
        </a:p>
      </dgm:t>
    </dgm:pt>
    <dgm:pt modelId="{58B965F8-7796-44D8-806A-1A3E56A96DA4}" type="sibTrans" cxnId="{D566A04A-1644-483B-8BAA-630DE7A786AA}">
      <dgm:prSet/>
      <dgm:spPr/>
      <dgm:t>
        <a:bodyPr/>
        <a:lstStyle/>
        <a:p>
          <a:endParaRPr lang="en-US"/>
        </a:p>
      </dgm:t>
    </dgm:pt>
    <dgm:pt modelId="{A8536068-F381-42A8-AD8C-F5319C7CDD68}">
      <dgm:prSet/>
      <dgm:spPr/>
      <dgm:t>
        <a:bodyPr/>
        <a:lstStyle/>
        <a:p>
          <a:r>
            <a:rPr lang="en-US" dirty="0"/>
            <a:t>"browser, omnivore"                         </a:t>
          </a:r>
        </a:p>
      </dgm:t>
    </dgm:pt>
    <dgm:pt modelId="{18354B2D-78BB-428F-B4DC-4DC4DCF64C9B}" type="parTrans" cxnId="{CA1F3D04-43F2-44D8-A958-B668161F97C7}">
      <dgm:prSet/>
      <dgm:spPr/>
      <dgm:t>
        <a:bodyPr/>
        <a:lstStyle/>
        <a:p>
          <a:endParaRPr lang="en-US"/>
        </a:p>
      </dgm:t>
    </dgm:pt>
    <dgm:pt modelId="{7CE510CB-0B8E-4544-AF83-96F508130F35}" type="sibTrans" cxnId="{CA1F3D04-43F2-44D8-A958-B668161F97C7}">
      <dgm:prSet/>
      <dgm:spPr/>
      <dgm:t>
        <a:bodyPr/>
        <a:lstStyle/>
        <a:p>
          <a:endParaRPr lang="en-US"/>
        </a:p>
      </dgm:t>
    </dgm:pt>
    <dgm:pt modelId="{8CE408CD-44B0-484B-9608-291DBF64F2EF}">
      <dgm:prSet/>
      <dgm:spPr/>
      <dgm:t>
        <a:bodyPr/>
        <a:lstStyle/>
        <a:p>
          <a:r>
            <a:rPr lang="en-US" dirty="0"/>
            <a:t>"omnivore" </a:t>
          </a:r>
        </a:p>
      </dgm:t>
    </dgm:pt>
    <dgm:pt modelId="{FD456C7B-FA2B-4304-9DB3-169537831270}" type="parTrans" cxnId="{7B5755B2-2987-49C3-B561-7F37214731B8}">
      <dgm:prSet/>
      <dgm:spPr/>
      <dgm:t>
        <a:bodyPr/>
        <a:lstStyle/>
        <a:p>
          <a:endParaRPr lang="en-US"/>
        </a:p>
      </dgm:t>
    </dgm:pt>
    <dgm:pt modelId="{089F5A89-A48D-41F4-BF96-F6B91DD88618}" type="sibTrans" cxnId="{7B5755B2-2987-49C3-B561-7F37214731B8}">
      <dgm:prSet/>
      <dgm:spPr/>
      <dgm:t>
        <a:bodyPr/>
        <a:lstStyle/>
        <a:p>
          <a:endParaRPr lang="en-US"/>
        </a:p>
      </dgm:t>
    </dgm:pt>
    <dgm:pt modelId="{6C7D5804-B429-4FF1-9126-71D4AB75FE9D}">
      <dgm:prSet/>
      <dgm:spPr/>
      <dgm:t>
        <a:bodyPr/>
        <a:lstStyle/>
        <a:p>
          <a:r>
            <a:rPr lang="en-US" dirty="0"/>
            <a:t>"grazer, suspension feeder" </a:t>
          </a:r>
        </a:p>
      </dgm:t>
    </dgm:pt>
    <dgm:pt modelId="{D1A39A55-3D1B-4CC4-BCF3-C79CEF3AAF69}" type="parTrans" cxnId="{240825EB-175B-46EF-9C3C-35868533E285}">
      <dgm:prSet/>
      <dgm:spPr/>
      <dgm:t>
        <a:bodyPr/>
        <a:lstStyle/>
        <a:p>
          <a:endParaRPr lang="en-US"/>
        </a:p>
      </dgm:t>
    </dgm:pt>
    <dgm:pt modelId="{EE7F581B-F1D4-4F4D-89FF-7445119C384B}" type="sibTrans" cxnId="{240825EB-175B-46EF-9C3C-35868533E285}">
      <dgm:prSet/>
      <dgm:spPr/>
      <dgm:t>
        <a:bodyPr/>
        <a:lstStyle/>
        <a:p>
          <a:endParaRPr lang="en-US"/>
        </a:p>
      </dgm:t>
    </dgm:pt>
    <dgm:pt modelId="{73A68AED-4E6D-4F30-A90C-293C2F069F7E}">
      <dgm:prSet/>
      <dgm:spPr/>
      <dgm:t>
        <a:bodyPr/>
        <a:lstStyle/>
        <a:p>
          <a:r>
            <a:rPr lang="en-US" dirty="0"/>
            <a:t>"detritivore, suspension feeder" </a:t>
          </a:r>
        </a:p>
      </dgm:t>
    </dgm:pt>
    <dgm:pt modelId="{6B9AC16F-1F92-48C1-BA14-0E407CF96F08}" type="parTrans" cxnId="{043D20D9-A810-4C53-9600-35812DB83906}">
      <dgm:prSet/>
      <dgm:spPr/>
      <dgm:t>
        <a:bodyPr/>
        <a:lstStyle/>
        <a:p>
          <a:endParaRPr lang="en-US"/>
        </a:p>
      </dgm:t>
    </dgm:pt>
    <dgm:pt modelId="{93A6AD0F-F6F5-4747-BB69-13BAA961E599}" type="sibTrans" cxnId="{043D20D9-A810-4C53-9600-35812DB83906}">
      <dgm:prSet/>
      <dgm:spPr/>
      <dgm:t>
        <a:bodyPr/>
        <a:lstStyle/>
        <a:p>
          <a:endParaRPr lang="en-US"/>
        </a:p>
      </dgm:t>
    </dgm:pt>
    <dgm:pt modelId="{69F28827-4159-44A7-9FFF-AB61969AAE9F}">
      <dgm:prSet/>
      <dgm:spPr/>
      <dgm:t>
        <a:bodyPr/>
        <a:lstStyle/>
        <a:p>
          <a:r>
            <a:rPr lang="en-US"/>
            <a:t>"parasite, carnivore"           </a:t>
          </a:r>
        </a:p>
      </dgm:t>
    </dgm:pt>
    <dgm:pt modelId="{46110013-F74A-41B1-B3A4-AE6FD3BFC65E}" type="parTrans" cxnId="{2995EDE2-F1ED-497A-A117-6FFBD1DE24D5}">
      <dgm:prSet/>
      <dgm:spPr/>
      <dgm:t>
        <a:bodyPr/>
        <a:lstStyle/>
        <a:p>
          <a:endParaRPr lang="en-US"/>
        </a:p>
      </dgm:t>
    </dgm:pt>
    <dgm:pt modelId="{7174F71D-2F45-4DC1-B225-DA27D97ADD51}" type="sibTrans" cxnId="{2995EDE2-F1ED-497A-A117-6FFBD1DE24D5}">
      <dgm:prSet/>
      <dgm:spPr/>
      <dgm:t>
        <a:bodyPr/>
        <a:lstStyle/>
        <a:p>
          <a:endParaRPr lang="en-US"/>
        </a:p>
      </dgm:t>
    </dgm:pt>
    <dgm:pt modelId="{AFC7F70F-2583-4C5D-BC11-F11C41A2EA6F}">
      <dgm:prSet/>
      <dgm:spPr/>
      <dgm:t>
        <a:bodyPr/>
        <a:lstStyle/>
        <a:p>
          <a:r>
            <a:rPr lang="en-US"/>
            <a:t> "grazer, browser" </a:t>
          </a:r>
        </a:p>
      </dgm:t>
    </dgm:pt>
    <dgm:pt modelId="{27010E10-129D-41F8-97FD-5B0C7684D0A7}" type="parTrans" cxnId="{2AFA7B69-0893-490F-944C-48E4998D3B45}">
      <dgm:prSet/>
      <dgm:spPr/>
      <dgm:t>
        <a:bodyPr/>
        <a:lstStyle/>
        <a:p>
          <a:endParaRPr lang="en-US"/>
        </a:p>
      </dgm:t>
    </dgm:pt>
    <dgm:pt modelId="{D0879ABB-FBE9-4077-8328-FD380FDCE5AC}" type="sibTrans" cxnId="{2AFA7B69-0893-490F-944C-48E4998D3B45}">
      <dgm:prSet/>
      <dgm:spPr/>
      <dgm:t>
        <a:bodyPr/>
        <a:lstStyle/>
        <a:p>
          <a:endParaRPr lang="en-US"/>
        </a:p>
      </dgm:t>
    </dgm:pt>
    <dgm:pt modelId="{5AFCAAAD-23A1-4689-8F1C-1804005A1C83}" type="pres">
      <dgm:prSet presAssocID="{6721E8DD-C6B0-4FBC-BCE8-2F51AA754587}" presName="diagram" presStyleCnt="0">
        <dgm:presLayoutVars>
          <dgm:dir/>
          <dgm:resizeHandles val="exact"/>
        </dgm:presLayoutVars>
      </dgm:prSet>
      <dgm:spPr/>
    </dgm:pt>
    <dgm:pt modelId="{F2C4307A-7622-4742-B0E9-5F9547C78534}" type="pres">
      <dgm:prSet presAssocID="{2D948326-9C47-44DC-A60B-D527BB847C48}" presName="node" presStyleLbl="node1" presStyleIdx="0" presStyleCnt="14">
        <dgm:presLayoutVars>
          <dgm:bulletEnabled val="1"/>
        </dgm:presLayoutVars>
      </dgm:prSet>
      <dgm:spPr/>
    </dgm:pt>
    <dgm:pt modelId="{2434068C-508F-44BA-8310-A8887CB38EE0}" type="pres">
      <dgm:prSet presAssocID="{34A64481-510B-4D11-82A4-D45DA210457C}" presName="sibTrans" presStyleCnt="0"/>
      <dgm:spPr/>
    </dgm:pt>
    <dgm:pt modelId="{B7E051AF-CCA4-403B-9E6F-CF2360F2CD57}" type="pres">
      <dgm:prSet presAssocID="{DF062EE5-516D-4A88-B7D5-673B508CF8E1}" presName="node" presStyleLbl="node1" presStyleIdx="1" presStyleCnt="14">
        <dgm:presLayoutVars>
          <dgm:bulletEnabled val="1"/>
        </dgm:presLayoutVars>
      </dgm:prSet>
      <dgm:spPr/>
    </dgm:pt>
    <dgm:pt modelId="{BC707A4C-2328-4FBD-83B9-74049EF41D02}" type="pres">
      <dgm:prSet presAssocID="{3941C9EB-744F-45F7-8F7F-E76AA1B1C4AE}" presName="sibTrans" presStyleCnt="0"/>
      <dgm:spPr/>
    </dgm:pt>
    <dgm:pt modelId="{2D7E3DA6-87A4-4B0E-A001-F33FB2D00BA4}" type="pres">
      <dgm:prSet presAssocID="{3806708A-6269-4287-984F-86E4146A6840}" presName="node" presStyleLbl="node1" presStyleIdx="2" presStyleCnt="14">
        <dgm:presLayoutVars>
          <dgm:bulletEnabled val="1"/>
        </dgm:presLayoutVars>
      </dgm:prSet>
      <dgm:spPr/>
    </dgm:pt>
    <dgm:pt modelId="{F6E0CC07-32DF-4679-8A88-77B9E5E6DB97}" type="pres">
      <dgm:prSet presAssocID="{9C7F694A-D444-48EB-92E2-FE0572CFEAEA}" presName="sibTrans" presStyleCnt="0"/>
      <dgm:spPr/>
    </dgm:pt>
    <dgm:pt modelId="{39FE4D71-495C-4FE8-9980-536DB066EADA}" type="pres">
      <dgm:prSet presAssocID="{5ECF8251-3E8C-4E91-9F92-596C5D9FDA2E}" presName="node" presStyleLbl="node1" presStyleIdx="3" presStyleCnt="14">
        <dgm:presLayoutVars>
          <dgm:bulletEnabled val="1"/>
        </dgm:presLayoutVars>
      </dgm:prSet>
      <dgm:spPr/>
    </dgm:pt>
    <dgm:pt modelId="{A8532409-F7F7-46AE-A841-C47E99AC42D1}" type="pres">
      <dgm:prSet presAssocID="{DCDF01E9-C93B-4C80-A1F6-28AEFF6D8776}" presName="sibTrans" presStyleCnt="0"/>
      <dgm:spPr/>
    </dgm:pt>
    <dgm:pt modelId="{FD1D2739-9961-4EE6-8EFA-F73EE708B9D5}" type="pres">
      <dgm:prSet presAssocID="{70A0BB39-A468-4931-AF0D-151EA307619A}" presName="node" presStyleLbl="node1" presStyleIdx="4" presStyleCnt="14">
        <dgm:presLayoutVars>
          <dgm:bulletEnabled val="1"/>
        </dgm:presLayoutVars>
      </dgm:prSet>
      <dgm:spPr/>
    </dgm:pt>
    <dgm:pt modelId="{AF782182-21B3-481D-B0A3-B789E57444D6}" type="pres">
      <dgm:prSet presAssocID="{4631AF0A-F928-41B7-A891-F2914270DAB9}" presName="sibTrans" presStyleCnt="0"/>
      <dgm:spPr/>
    </dgm:pt>
    <dgm:pt modelId="{D761C024-B5BE-4FCE-A4FF-42748B7376EC}" type="pres">
      <dgm:prSet presAssocID="{32208713-2619-4708-9323-B18DE9F15B95}" presName="node" presStyleLbl="node1" presStyleIdx="5" presStyleCnt="14">
        <dgm:presLayoutVars>
          <dgm:bulletEnabled val="1"/>
        </dgm:presLayoutVars>
      </dgm:prSet>
      <dgm:spPr/>
    </dgm:pt>
    <dgm:pt modelId="{E35C8C85-23B8-4D4B-B0E1-C4A1B8DA0BA1}" type="pres">
      <dgm:prSet presAssocID="{D0AB1C23-1293-49F7-8C22-57952DA750AE}" presName="sibTrans" presStyleCnt="0"/>
      <dgm:spPr/>
    </dgm:pt>
    <dgm:pt modelId="{61492D49-113E-434F-B792-6FF846CCA5EA}" type="pres">
      <dgm:prSet presAssocID="{52B249E8-7EDF-45D9-BC7D-A0A505CA066D}" presName="node" presStyleLbl="node1" presStyleIdx="6" presStyleCnt="14">
        <dgm:presLayoutVars>
          <dgm:bulletEnabled val="1"/>
        </dgm:presLayoutVars>
      </dgm:prSet>
      <dgm:spPr/>
    </dgm:pt>
    <dgm:pt modelId="{36F254D1-00AA-4507-BD24-AD8BDAB2A5B0}" type="pres">
      <dgm:prSet presAssocID="{A6FC1D2F-A1F0-459F-A90C-7D17C729116B}" presName="sibTrans" presStyleCnt="0"/>
      <dgm:spPr/>
    </dgm:pt>
    <dgm:pt modelId="{EACBDAFA-BD3D-4474-AA7A-8273B6008B25}" type="pres">
      <dgm:prSet presAssocID="{F2FBC23F-AA09-4D39-A61B-BC8E66ACFE18}" presName="node" presStyleLbl="node1" presStyleIdx="7" presStyleCnt="14">
        <dgm:presLayoutVars>
          <dgm:bulletEnabled val="1"/>
        </dgm:presLayoutVars>
      </dgm:prSet>
      <dgm:spPr/>
    </dgm:pt>
    <dgm:pt modelId="{AF488F72-6640-492F-9212-27FE49F5B0E5}" type="pres">
      <dgm:prSet presAssocID="{58B965F8-7796-44D8-806A-1A3E56A96DA4}" presName="sibTrans" presStyleCnt="0"/>
      <dgm:spPr/>
    </dgm:pt>
    <dgm:pt modelId="{536F1461-87B2-4CE8-8215-896DCE41F70F}" type="pres">
      <dgm:prSet presAssocID="{A8536068-F381-42A8-AD8C-F5319C7CDD68}" presName="node" presStyleLbl="node1" presStyleIdx="8" presStyleCnt="14">
        <dgm:presLayoutVars>
          <dgm:bulletEnabled val="1"/>
        </dgm:presLayoutVars>
      </dgm:prSet>
      <dgm:spPr/>
    </dgm:pt>
    <dgm:pt modelId="{9E948883-7F4D-4533-917A-9D9A5E14E92B}" type="pres">
      <dgm:prSet presAssocID="{7CE510CB-0B8E-4544-AF83-96F508130F35}" presName="sibTrans" presStyleCnt="0"/>
      <dgm:spPr/>
    </dgm:pt>
    <dgm:pt modelId="{DADE72DD-01CC-40FA-B788-3B83F7ED0881}" type="pres">
      <dgm:prSet presAssocID="{8CE408CD-44B0-484B-9608-291DBF64F2EF}" presName="node" presStyleLbl="node1" presStyleIdx="9" presStyleCnt="14">
        <dgm:presLayoutVars>
          <dgm:bulletEnabled val="1"/>
        </dgm:presLayoutVars>
      </dgm:prSet>
      <dgm:spPr/>
    </dgm:pt>
    <dgm:pt modelId="{86A050F6-D0E1-4316-BEC7-4E23A261CA1F}" type="pres">
      <dgm:prSet presAssocID="{089F5A89-A48D-41F4-BF96-F6B91DD88618}" presName="sibTrans" presStyleCnt="0"/>
      <dgm:spPr/>
    </dgm:pt>
    <dgm:pt modelId="{F05A4B09-D7EB-4CE6-8859-1E2863BEC825}" type="pres">
      <dgm:prSet presAssocID="{6C7D5804-B429-4FF1-9126-71D4AB75FE9D}" presName="node" presStyleLbl="node1" presStyleIdx="10" presStyleCnt="14">
        <dgm:presLayoutVars>
          <dgm:bulletEnabled val="1"/>
        </dgm:presLayoutVars>
      </dgm:prSet>
      <dgm:spPr/>
    </dgm:pt>
    <dgm:pt modelId="{F9B933DE-CF94-40F4-85B5-CD123010AB70}" type="pres">
      <dgm:prSet presAssocID="{EE7F581B-F1D4-4F4D-89FF-7445119C384B}" presName="sibTrans" presStyleCnt="0"/>
      <dgm:spPr/>
    </dgm:pt>
    <dgm:pt modelId="{E6E258A6-CAF7-4FA6-842F-339667F21397}" type="pres">
      <dgm:prSet presAssocID="{73A68AED-4E6D-4F30-A90C-293C2F069F7E}" presName="node" presStyleLbl="node1" presStyleIdx="11" presStyleCnt="14">
        <dgm:presLayoutVars>
          <dgm:bulletEnabled val="1"/>
        </dgm:presLayoutVars>
      </dgm:prSet>
      <dgm:spPr/>
    </dgm:pt>
    <dgm:pt modelId="{61CCC093-91CD-47D6-A630-98682464E088}" type="pres">
      <dgm:prSet presAssocID="{93A6AD0F-F6F5-4747-BB69-13BAA961E599}" presName="sibTrans" presStyleCnt="0"/>
      <dgm:spPr/>
    </dgm:pt>
    <dgm:pt modelId="{26553F9C-E584-4EB8-A079-8C72D9F5729D}" type="pres">
      <dgm:prSet presAssocID="{69F28827-4159-44A7-9FFF-AB61969AAE9F}" presName="node" presStyleLbl="node1" presStyleIdx="12" presStyleCnt="14">
        <dgm:presLayoutVars>
          <dgm:bulletEnabled val="1"/>
        </dgm:presLayoutVars>
      </dgm:prSet>
      <dgm:spPr/>
    </dgm:pt>
    <dgm:pt modelId="{5B20C7C8-BC04-4C4B-B4BE-440E95F2C6E7}" type="pres">
      <dgm:prSet presAssocID="{7174F71D-2F45-4DC1-B225-DA27D97ADD51}" presName="sibTrans" presStyleCnt="0"/>
      <dgm:spPr/>
    </dgm:pt>
    <dgm:pt modelId="{A3E3CD13-1B0B-45F8-AA74-865C21EFE977}" type="pres">
      <dgm:prSet presAssocID="{AFC7F70F-2583-4C5D-BC11-F11C41A2EA6F}" presName="node" presStyleLbl="node1" presStyleIdx="13" presStyleCnt="14">
        <dgm:presLayoutVars>
          <dgm:bulletEnabled val="1"/>
        </dgm:presLayoutVars>
      </dgm:prSet>
      <dgm:spPr/>
    </dgm:pt>
  </dgm:ptLst>
  <dgm:cxnLst>
    <dgm:cxn modelId="{CA1F3D04-43F2-44D8-A958-B668161F97C7}" srcId="{6721E8DD-C6B0-4FBC-BCE8-2F51AA754587}" destId="{A8536068-F381-42A8-AD8C-F5319C7CDD68}" srcOrd="8" destOrd="0" parTransId="{18354B2D-78BB-428F-B4DC-4DC4DCF64C9B}" sibTransId="{7CE510CB-0B8E-4544-AF83-96F508130F35}"/>
    <dgm:cxn modelId="{A2411E08-F92B-42B3-9989-B261BB39F8D1}" type="presOf" srcId="{3806708A-6269-4287-984F-86E4146A6840}" destId="{2D7E3DA6-87A4-4B0E-A001-F33FB2D00BA4}" srcOrd="0" destOrd="0" presId="urn:microsoft.com/office/officeart/2005/8/layout/default"/>
    <dgm:cxn modelId="{4D8B5E0F-7F39-491D-BEFE-7D866902DABB}" srcId="{6721E8DD-C6B0-4FBC-BCE8-2F51AA754587}" destId="{5ECF8251-3E8C-4E91-9F92-596C5D9FDA2E}" srcOrd="3" destOrd="0" parTransId="{8596EDC8-C657-440C-9FED-230CF586C119}" sibTransId="{DCDF01E9-C93B-4C80-A1F6-28AEFF6D8776}"/>
    <dgm:cxn modelId="{989EFC14-98C2-408D-A90B-CA4FF40CC815}" srcId="{6721E8DD-C6B0-4FBC-BCE8-2F51AA754587}" destId="{3806708A-6269-4287-984F-86E4146A6840}" srcOrd="2" destOrd="0" parTransId="{2D9BD92A-E66A-43A8-9D80-49CD59ABD13B}" sibTransId="{9C7F694A-D444-48EB-92E2-FE0572CFEAEA}"/>
    <dgm:cxn modelId="{2C5CBF35-BB4E-4719-9784-58B9C7082549}" srcId="{6721E8DD-C6B0-4FBC-BCE8-2F51AA754587}" destId="{52B249E8-7EDF-45D9-BC7D-A0A505CA066D}" srcOrd="6" destOrd="0" parTransId="{DF4D57DA-5D8A-41E9-9160-6C3C86568CB2}" sibTransId="{A6FC1D2F-A1F0-459F-A90C-7D17C729116B}"/>
    <dgm:cxn modelId="{04F72F61-64CD-4808-83B0-2827BC28A122}" type="presOf" srcId="{AFC7F70F-2583-4C5D-BC11-F11C41A2EA6F}" destId="{A3E3CD13-1B0B-45F8-AA74-865C21EFE977}" srcOrd="0" destOrd="0" presId="urn:microsoft.com/office/officeart/2005/8/layout/default"/>
    <dgm:cxn modelId="{84EACC42-36BA-4C0F-9D1A-52EB57093A0C}" type="presOf" srcId="{A8536068-F381-42A8-AD8C-F5319C7CDD68}" destId="{536F1461-87B2-4CE8-8215-896DCE41F70F}" srcOrd="0" destOrd="0" presId="urn:microsoft.com/office/officeart/2005/8/layout/default"/>
    <dgm:cxn modelId="{2AFA7B69-0893-490F-944C-48E4998D3B45}" srcId="{6721E8DD-C6B0-4FBC-BCE8-2F51AA754587}" destId="{AFC7F70F-2583-4C5D-BC11-F11C41A2EA6F}" srcOrd="13" destOrd="0" parTransId="{27010E10-129D-41F8-97FD-5B0C7684D0A7}" sibTransId="{D0879ABB-FBE9-4077-8328-FD380FDCE5AC}"/>
    <dgm:cxn modelId="{5786CA69-A4C6-457E-9B68-E34585CF8DF7}" srcId="{6721E8DD-C6B0-4FBC-BCE8-2F51AA754587}" destId="{DF062EE5-516D-4A88-B7D5-673B508CF8E1}" srcOrd="1" destOrd="0" parTransId="{94D240F1-FFA5-42C7-9258-6EBB608560BD}" sibTransId="{3941C9EB-744F-45F7-8F7F-E76AA1B1C4AE}"/>
    <dgm:cxn modelId="{D566A04A-1644-483B-8BAA-630DE7A786AA}" srcId="{6721E8DD-C6B0-4FBC-BCE8-2F51AA754587}" destId="{F2FBC23F-AA09-4D39-A61B-BC8E66ACFE18}" srcOrd="7" destOrd="0" parTransId="{63ED2965-0E1D-4A33-B7F8-2DCC7C199D75}" sibTransId="{58B965F8-7796-44D8-806A-1A3E56A96DA4}"/>
    <dgm:cxn modelId="{92BFED57-05DF-4CFC-AF8D-C7042264E6E5}" type="presOf" srcId="{73A68AED-4E6D-4F30-A90C-293C2F069F7E}" destId="{E6E258A6-CAF7-4FA6-842F-339667F21397}" srcOrd="0" destOrd="0" presId="urn:microsoft.com/office/officeart/2005/8/layout/default"/>
    <dgm:cxn modelId="{F4DE2678-0FE9-4235-BA06-D95939853C84}" srcId="{6721E8DD-C6B0-4FBC-BCE8-2F51AA754587}" destId="{2D948326-9C47-44DC-A60B-D527BB847C48}" srcOrd="0" destOrd="0" parTransId="{CEA0F932-9EF9-429F-A878-1FD6C51E2026}" sibTransId="{34A64481-510B-4D11-82A4-D45DA210457C}"/>
    <dgm:cxn modelId="{33C09292-ADFB-427A-B68F-256A5C4F58F8}" type="presOf" srcId="{DF062EE5-516D-4A88-B7D5-673B508CF8E1}" destId="{B7E051AF-CCA4-403B-9E6F-CF2360F2CD57}" srcOrd="0" destOrd="0" presId="urn:microsoft.com/office/officeart/2005/8/layout/default"/>
    <dgm:cxn modelId="{7B5755B2-2987-49C3-B561-7F37214731B8}" srcId="{6721E8DD-C6B0-4FBC-BCE8-2F51AA754587}" destId="{8CE408CD-44B0-484B-9608-291DBF64F2EF}" srcOrd="9" destOrd="0" parTransId="{FD456C7B-FA2B-4304-9DB3-169537831270}" sibTransId="{089F5A89-A48D-41F4-BF96-F6B91DD88618}"/>
    <dgm:cxn modelId="{916B5EB4-29C2-4D31-94E0-C9D4CF68DB63}" type="presOf" srcId="{32208713-2619-4708-9323-B18DE9F15B95}" destId="{D761C024-B5BE-4FCE-A4FF-42748B7376EC}" srcOrd="0" destOrd="0" presId="urn:microsoft.com/office/officeart/2005/8/layout/default"/>
    <dgm:cxn modelId="{9BECF6C0-1FDF-41FC-B128-C0D801B0AAAA}" type="presOf" srcId="{6C7D5804-B429-4FF1-9126-71D4AB75FE9D}" destId="{F05A4B09-D7EB-4CE6-8859-1E2863BEC825}" srcOrd="0" destOrd="0" presId="urn:microsoft.com/office/officeart/2005/8/layout/default"/>
    <dgm:cxn modelId="{C82F2ED1-143A-4079-847F-01A9FD2D35DE}" type="presOf" srcId="{2D948326-9C47-44DC-A60B-D527BB847C48}" destId="{F2C4307A-7622-4742-B0E9-5F9547C78534}" srcOrd="0" destOrd="0" presId="urn:microsoft.com/office/officeart/2005/8/layout/default"/>
    <dgm:cxn modelId="{B5C9EBD7-2B99-4FA0-B3EB-30E18F8DEC5E}" type="presOf" srcId="{F2FBC23F-AA09-4D39-A61B-BC8E66ACFE18}" destId="{EACBDAFA-BD3D-4474-AA7A-8273B6008B25}" srcOrd="0" destOrd="0" presId="urn:microsoft.com/office/officeart/2005/8/layout/default"/>
    <dgm:cxn modelId="{043D20D9-A810-4C53-9600-35812DB83906}" srcId="{6721E8DD-C6B0-4FBC-BCE8-2F51AA754587}" destId="{73A68AED-4E6D-4F30-A90C-293C2F069F7E}" srcOrd="11" destOrd="0" parTransId="{6B9AC16F-1F92-48C1-BA14-0E407CF96F08}" sibTransId="{93A6AD0F-F6F5-4747-BB69-13BAA961E599}"/>
    <dgm:cxn modelId="{32CA88DA-4829-4C2B-97DC-D086D97CEA65}" srcId="{6721E8DD-C6B0-4FBC-BCE8-2F51AA754587}" destId="{32208713-2619-4708-9323-B18DE9F15B95}" srcOrd="5" destOrd="0" parTransId="{D20FF9BF-0F4F-4C18-BB41-47A348D2775D}" sibTransId="{D0AB1C23-1293-49F7-8C22-57952DA750AE}"/>
    <dgm:cxn modelId="{6F056FE0-F09F-4120-8F53-E611470C9E51}" type="presOf" srcId="{5ECF8251-3E8C-4E91-9F92-596C5D9FDA2E}" destId="{39FE4D71-495C-4FE8-9980-536DB066EADA}" srcOrd="0" destOrd="0" presId="urn:microsoft.com/office/officeart/2005/8/layout/default"/>
    <dgm:cxn modelId="{8D5B11E2-72EA-49CA-A4AB-A03F6EDB1A73}" type="presOf" srcId="{6721E8DD-C6B0-4FBC-BCE8-2F51AA754587}" destId="{5AFCAAAD-23A1-4689-8F1C-1804005A1C83}" srcOrd="0" destOrd="0" presId="urn:microsoft.com/office/officeart/2005/8/layout/default"/>
    <dgm:cxn modelId="{2995EDE2-F1ED-497A-A117-6FFBD1DE24D5}" srcId="{6721E8DD-C6B0-4FBC-BCE8-2F51AA754587}" destId="{69F28827-4159-44A7-9FFF-AB61969AAE9F}" srcOrd="12" destOrd="0" parTransId="{46110013-F74A-41B1-B3A4-AE6FD3BFC65E}" sibTransId="{7174F71D-2F45-4DC1-B225-DA27D97ADD51}"/>
    <dgm:cxn modelId="{2E4205E5-BF6D-4E24-A7F6-DFE3F17DA782}" type="presOf" srcId="{8CE408CD-44B0-484B-9608-291DBF64F2EF}" destId="{DADE72DD-01CC-40FA-B788-3B83F7ED0881}" srcOrd="0" destOrd="0" presId="urn:microsoft.com/office/officeart/2005/8/layout/default"/>
    <dgm:cxn modelId="{3C5AC0E5-EB48-40B6-9ECC-40496FDDDE6B}" type="presOf" srcId="{70A0BB39-A468-4931-AF0D-151EA307619A}" destId="{FD1D2739-9961-4EE6-8EFA-F73EE708B9D5}" srcOrd="0" destOrd="0" presId="urn:microsoft.com/office/officeart/2005/8/layout/default"/>
    <dgm:cxn modelId="{A38D8BE6-8986-486F-AACC-652A62224D57}" type="presOf" srcId="{69F28827-4159-44A7-9FFF-AB61969AAE9F}" destId="{26553F9C-E584-4EB8-A079-8C72D9F5729D}" srcOrd="0" destOrd="0" presId="urn:microsoft.com/office/officeart/2005/8/layout/default"/>
    <dgm:cxn modelId="{20A64AEA-2060-4712-B6F8-8717FB2C2283}" type="presOf" srcId="{52B249E8-7EDF-45D9-BC7D-A0A505CA066D}" destId="{61492D49-113E-434F-B792-6FF846CCA5EA}" srcOrd="0" destOrd="0" presId="urn:microsoft.com/office/officeart/2005/8/layout/default"/>
    <dgm:cxn modelId="{240825EB-175B-46EF-9C3C-35868533E285}" srcId="{6721E8DD-C6B0-4FBC-BCE8-2F51AA754587}" destId="{6C7D5804-B429-4FF1-9126-71D4AB75FE9D}" srcOrd="10" destOrd="0" parTransId="{D1A39A55-3D1B-4CC4-BCF3-C79CEF3AAF69}" sibTransId="{EE7F581B-F1D4-4F4D-89FF-7445119C384B}"/>
    <dgm:cxn modelId="{7DFD09FB-B268-46BD-8591-85F29D44EAB9}" srcId="{6721E8DD-C6B0-4FBC-BCE8-2F51AA754587}" destId="{70A0BB39-A468-4931-AF0D-151EA307619A}" srcOrd="4" destOrd="0" parTransId="{B1DB97F6-20F2-4C5C-A2C8-806571CA39AF}" sibTransId="{4631AF0A-F928-41B7-A891-F2914270DAB9}"/>
    <dgm:cxn modelId="{047C5343-4046-433F-B86C-8E000F7328AA}" type="presParOf" srcId="{5AFCAAAD-23A1-4689-8F1C-1804005A1C83}" destId="{F2C4307A-7622-4742-B0E9-5F9547C78534}" srcOrd="0" destOrd="0" presId="urn:microsoft.com/office/officeart/2005/8/layout/default"/>
    <dgm:cxn modelId="{F8FA5487-780D-4345-BCF4-CE0AE700B332}" type="presParOf" srcId="{5AFCAAAD-23A1-4689-8F1C-1804005A1C83}" destId="{2434068C-508F-44BA-8310-A8887CB38EE0}" srcOrd="1" destOrd="0" presId="urn:microsoft.com/office/officeart/2005/8/layout/default"/>
    <dgm:cxn modelId="{44F7F50D-8C7D-4135-A5EB-45E07517A8A1}" type="presParOf" srcId="{5AFCAAAD-23A1-4689-8F1C-1804005A1C83}" destId="{B7E051AF-CCA4-403B-9E6F-CF2360F2CD57}" srcOrd="2" destOrd="0" presId="urn:microsoft.com/office/officeart/2005/8/layout/default"/>
    <dgm:cxn modelId="{0FC4C956-1F19-44F9-A294-D2FE364288EA}" type="presParOf" srcId="{5AFCAAAD-23A1-4689-8F1C-1804005A1C83}" destId="{BC707A4C-2328-4FBD-83B9-74049EF41D02}" srcOrd="3" destOrd="0" presId="urn:microsoft.com/office/officeart/2005/8/layout/default"/>
    <dgm:cxn modelId="{730DED41-793F-4806-BD20-5FA275284FFA}" type="presParOf" srcId="{5AFCAAAD-23A1-4689-8F1C-1804005A1C83}" destId="{2D7E3DA6-87A4-4B0E-A001-F33FB2D00BA4}" srcOrd="4" destOrd="0" presId="urn:microsoft.com/office/officeart/2005/8/layout/default"/>
    <dgm:cxn modelId="{121435EF-C086-47EC-8B54-D27063C77991}" type="presParOf" srcId="{5AFCAAAD-23A1-4689-8F1C-1804005A1C83}" destId="{F6E0CC07-32DF-4679-8A88-77B9E5E6DB97}" srcOrd="5" destOrd="0" presId="urn:microsoft.com/office/officeart/2005/8/layout/default"/>
    <dgm:cxn modelId="{12D6077F-B412-4A77-BAA4-E72F70963D96}" type="presParOf" srcId="{5AFCAAAD-23A1-4689-8F1C-1804005A1C83}" destId="{39FE4D71-495C-4FE8-9980-536DB066EADA}" srcOrd="6" destOrd="0" presId="urn:microsoft.com/office/officeart/2005/8/layout/default"/>
    <dgm:cxn modelId="{01B1C8B7-4DC2-4AC3-9156-56AF8FF197C5}" type="presParOf" srcId="{5AFCAAAD-23A1-4689-8F1C-1804005A1C83}" destId="{A8532409-F7F7-46AE-A841-C47E99AC42D1}" srcOrd="7" destOrd="0" presId="urn:microsoft.com/office/officeart/2005/8/layout/default"/>
    <dgm:cxn modelId="{8AD8E9AF-C51E-4BB2-B32F-AEE6E666B2D0}" type="presParOf" srcId="{5AFCAAAD-23A1-4689-8F1C-1804005A1C83}" destId="{FD1D2739-9961-4EE6-8EFA-F73EE708B9D5}" srcOrd="8" destOrd="0" presId="urn:microsoft.com/office/officeart/2005/8/layout/default"/>
    <dgm:cxn modelId="{1AC66638-B12F-4F93-AB43-64B8773DE5A5}" type="presParOf" srcId="{5AFCAAAD-23A1-4689-8F1C-1804005A1C83}" destId="{AF782182-21B3-481D-B0A3-B789E57444D6}" srcOrd="9" destOrd="0" presId="urn:microsoft.com/office/officeart/2005/8/layout/default"/>
    <dgm:cxn modelId="{C5B43ACA-969B-4C2A-A18A-A9B48FF2FBA1}" type="presParOf" srcId="{5AFCAAAD-23A1-4689-8F1C-1804005A1C83}" destId="{D761C024-B5BE-4FCE-A4FF-42748B7376EC}" srcOrd="10" destOrd="0" presId="urn:microsoft.com/office/officeart/2005/8/layout/default"/>
    <dgm:cxn modelId="{B0025B91-AFF2-41E9-BAB2-54149EF2D154}" type="presParOf" srcId="{5AFCAAAD-23A1-4689-8F1C-1804005A1C83}" destId="{E35C8C85-23B8-4D4B-B0E1-C4A1B8DA0BA1}" srcOrd="11" destOrd="0" presId="urn:microsoft.com/office/officeart/2005/8/layout/default"/>
    <dgm:cxn modelId="{1AC2B3D4-78B2-42EB-9215-8D8C2BB45295}" type="presParOf" srcId="{5AFCAAAD-23A1-4689-8F1C-1804005A1C83}" destId="{61492D49-113E-434F-B792-6FF846CCA5EA}" srcOrd="12" destOrd="0" presId="urn:microsoft.com/office/officeart/2005/8/layout/default"/>
    <dgm:cxn modelId="{355DDB05-D89A-492E-901D-F54CF8F17241}" type="presParOf" srcId="{5AFCAAAD-23A1-4689-8F1C-1804005A1C83}" destId="{36F254D1-00AA-4507-BD24-AD8BDAB2A5B0}" srcOrd="13" destOrd="0" presId="urn:microsoft.com/office/officeart/2005/8/layout/default"/>
    <dgm:cxn modelId="{5D5E23E9-7DA1-4FA0-8C7E-83A7ACD0BA2B}" type="presParOf" srcId="{5AFCAAAD-23A1-4689-8F1C-1804005A1C83}" destId="{EACBDAFA-BD3D-4474-AA7A-8273B6008B25}" srcOrd="14" destOrd="0" presId="urn:microsoft.com/office/officeart/2005/8/layout/default"/>
    <dgm:cxn modelId="{FDBDE15C-D5DC-4019-9313-BC81CBFBAC8F}" type="presParOf" srcId="{5AFCAAAD-23A1-4689-8F1C-1804005A1C83}" destId="{AF488F72-6640-492F-9212-27FE49F5B0E5}" srcOrd="15" destOrd="0" presId="urn:microsoft.com/office/officeart/2005/8/layout/default"/>
    <dgm:cxn modelId="{336F9246-11B4-4BD7-B8C0-3A4D2F45F476}" type="presParOf" srcId="{5AFCAAAD-23A1-4689-8F1C-1804005A1C83}" destId="{536F1461-87B2-4CE8-8215-896DCE41F70F}" srcOrd="16" destOrd="0" presId="urn:microsoft.com/office/officeart/2005/8/layout/default"/>
    <dgm:cxn modelId="{07C5AD9D-E2ED-48FF-B07B-89D67D358AE7}" type="presParOf" srcId="{5AFCAAAD-23A1-4689-8F1C-1804005A1C83}" destId="{9E948883-7F4D-4533-917A-9D9A5E14E92B}" srcOrd="17" destOrd="0" presId="urn:microsoft.com/office/officeart/2005/8/layout/default"/>
    <dgm:cxn modelId="{320FE497-2042-48AF-A837-DF52FB44368E}" type="presParOf" srcId="{5AFCAAAD-23A1-4689-8F1C-1804005A1C83}" destId="{DADE72DD-01CC-40FA-B788-3B83F7ED0881}" srcOrd="18" destOrd="0" presId="urn:microsoft.com/office/officeart/2005/8/layout/default"/>
    <dgm:cxn modelId="{C1C600FE-E8A2-4A25-A874-C28DFE8488E6}" type="presParOf" srcId="{5AFCAAAD-23A1-4689-8F1C-1804005A1C83}" destId="{86A050F6-D0E1-4316-BEC7-4E23A261CA1F}" srcOrd="19" destOrd="0" presId="urn:microsoft.com/office/officeart/2005/8/layout/default"/>
    <dgm:cxn modelId="{222A040F-6E01-4AEC-BED0-191F07E20303}" type="presParOf" srcId="{5AFCAAAD-23A1-4689-8F1C-1804005A1C83}" destId="{F05A4B09-D7EB-4CE6-8859-1E2863BEC825}" srcOrd="20" destOrd="0" presId="urn:microsoft.com/office/officeart/2005/8/layout/default"/>
    <dgm:cxn modelId="{13CC7CE1-0F7F-44F4-A653-FBD63E848D4D}" type="presParOf" srcId="{5AFCAAAD-23A1-4689-8F1C-1804005A1C83}" destId="{F9B933DE-CF94-40F4-85B5-CD123010AB70}" srcOrd="21" destOrd="0" presId="urn:microsoft.com/office/officeart/2005/8/layout/default"/>
    <dgm:cxn modelId="{C822E825-787F-4995-B4D0-EBD1FCEA5B42}" type="presParOf" srcId="{5AFCAAAD-23A1-4689-8F1C-1804005A1C83}" destId="{E6E258A6-CAF7-4FA6-842F-339667F21397}" srcOrd="22" destOrd="0" presId="urn:microsoft.com/office/officeart/2005/8/layout/default"/>
    <dgm:cxn modelId="{092C035B-6B4E-4C8B-AD6D-C489ADA785E9}" type="presParOf" srcId="{5AFCAAAD-23A1-4689-8F1C-1804005A1C83}" destId="{61CCC093-91CD-47D6-A630-98682464E088}" srcOrd="23" destOrd="0" presId="urn:microsoft.com/office/officeart/2005/8/layout/default"/>
    <dgm:cxn modelId="{6BF36EE0-D819-4F2E-9460-35624695F81F}" type="presParOf" srcId="{5AFCAAAD-23A1-4689-8F1C-1804005A1C83}" destId="{26553F9C-E584-4EB8-A079-8C72D9F5729D}" srcOrd="24" destOrd="0" presId="urn:microsoft.com/office/officeart/2005/8/layout/default"/>
    <dgm:cxn modelId="{FB7A75DC-3B41-4362-8427-CB46470EDA45}" type="presParOf" srcId="{5AFCAAAD-23A1-4689-8F1C-1804005A1C83}" destId="{5B20C7C8-BC04-4C4B-B4BE-440E95F2C6E7}" srcOrd="25" destOrd="0" presId="urn:microsoft.com/office/officeart/2005/8/layout/default"/>
    <dgm:cxn modelId="{52DB49DD-1EC5-4CC9-9A2D-AD39C861AFE1}" type="presParOf" srcId="{5AFCAAAD-23A1-4689-8F1C-1804005A1C83}" destId="{A3E3CD13-1B0B-45F8-AA74-865C21EFE977}"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9FD68-D161-40A5-8FCC-5CA90900A92E}">
      <dsp:nvSpPr>
        <dsp:cNvPr id="0" name=""/>
        <dsp:cNvSpPr/>
      </dsp:nvSpPr>
      <dsp:spPr>
        <a:xfrm>
          <a:off x="0" y="127894"/>
          <a:ext cx="6303729" cy="26237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Why paleo-diversity dynamics?!</a:t>
          </a:r>
        </a:p>
        <a:p>
          <a:pPr marL="0" lvl="0" indent="0" algn="l" defTabSz="889000">
            <a:lnSpc>
              <a:spcPct val="90000"/>
            </a:lnSpc>
            <a:spcBef>
              <a:spcPct val="0"/>
            </a:spcBef>
            <a:spcAft>
              <a:spcPct val="35000"/>
            </a:spcAft>
            <a:buNone/>
          </a:pPr>
          <a:r>
            <a:rPr lang="en-US" sz="2000" kern="1200" dirty="0"/>
            <a:t>We can use biodiversity changes and its causes in the past in order to predict its changes in response of current environmental parameters changes! (Garland &amp; Ives, 2000) and its changes in response of prospected climate changes in the future! (</a:t>
          </a:r>
          <a:r>
            <a:rPr lang="nb-NO" sz="2000" kern="1200" dirty="0"/>
            <a:t>Cordellier &amp; Pfenninger, 2009).</a:t>
          </a:r>
          <a:endParaRPr lang="en-US" sz="2000" kern="1200" dirty="0"/>
        </a:p>
      </dsp:txBody>
      <dsp:txXfrm>
        <a:off x="128080" y="255974"/>
        <a:ext cx="6047569" cy="2367565"/>
      </dsp:txXfrm>
    </dsp:sp>
    <dsp:sp modelId="{1D9BA98E-A6A3-419A-AF1B-5A2F0AB6A7ED}">
      <dsp:nvSpPr>
        <dsp:cNvPr id="0" name=""/>
        <dsp:cNvSpPr/>
      </dsp:nvSpPr>
      <dsp:spPr>
        <a:xfrm>
          <a:off x="0" y="2809219"/>
          <a:ext cx="6303729" cy="26237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Why Bivalvia?!</a:t>
          </a:r>
        </a:p>
        <a:p>
          <a:pPr marL="0" lvl="0" indent="0" algn="l" defTabSz="889000">
            <a:lnSpc>
              <a:spcPct val="90000"/>
            </a:lnSpc>
            <a:spcBef>
              <a:spcPct val="0"/>
            </a:spcBef>
            <a:spcAft>
              <a:spcPct val="35000"/>
            </a:spcAft>
            <a:buNone/>
          </a:pPr>
          <a:r>
            <a:rPr lang="en-US" sz="2000" kern="1200" dirty="0"/>
            <a:t>Mollusca are in the second place of most abundant organisms after arthropods. However, most  arthropods shells are made of organic materials! (Stanley, 1970).</a:t>
          </a:r>
        </a:p>
        <a:p>
          <a:pPr marL="0" lvl="0" indent="0" algn="l" defTabSz="889000">
            <a:lnSpc>
              <a:spcPct val="90000"/>
            </a:lnSpc>
            <a:spcBef>
              <a:spcPct val="0"/>
            </a:spcBef>
            <a:spcAft>
              <a:spcPct val="35000"/>
            </a:spcAft>
            <a:buFont typeface="Wingdings" panose="05000000000000000000" pitchFamily="2" charset="2"/>
            <a:buNone/>
          </a:pPr>
          <a:r>
            <a:rPr lang="en-US" sz="2000" kern="1200" dirty="0"/>
            <a:t>Bivalvia are the in the second place of most abundant Mollusca after gastropods. However, shells in gastropods are made of aragonite! (Stanley, 1970).</a:t>
          </a:r>
        </a:p>
      </dsp:txBody>
      <dsp:txXfrm>
        <a:off x="128080" y="2937299"/>
        <a:ext cx="6047569" cy="2367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F856D-E128-4015-89EE-C9FA252FA00B}">
      <dsp:nvSpPr>
        <dsp:cNvPr id="0" name=""/>
        <dsp:cNvSpPr/>
      </dsp:nvSpPr>
      <dsp:spPr>
        <a:xfrm>
          <a:off x="0" y="0"/>
          <a:ext cx="9271366" cy="18427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this project, I try to check if there’s a relation between increasing nutrients delivery to marine systems by weathering and diversity dynamic changes?! </a:t>
          </a:r>
        </a:p>
        <a:p>
          <a:pPr marL="0" lvl="0" indent="0" algn="l" defTabSz="889000">
            <a:lnSpc>
              <a:spcPct val="90000"/>
            </a:lnSpc>
            <a:spcBef>
              <a:spcPct val="0"/>
            </a:spcBef>
            <a:spcAft>
              <a:spcPct val="35000"/>
            </a:spcAft>
            <a:buNone/>
          </a:pPr>
          <a:r>
            <a:rPr lang="en-US" sz="2000" kern="1200"/>
            <a:t>( using Sr_isotope as a proxy for nutrients produced by weathering)</a:t>
          </a:r>
        </a:p>
      </dsp:txBody>
      <dsp:txXfrm>
        <a:off x="53971" y="53971"/>
        <a:ext cx="7366777" cy="1734773"/>
      </dsp:txXfrm>
    </dsp:sp>
    <dsp:sp modelId="{07B2517E-2488-4C95-8A38-1901D1CD7CB9}">
      <dsp:nvSpPr>
        <dsp:cNvPr id="0" name=""/>
        <dsp:cNvSpPr/>
      </dsp:nvSpPr>
      <dsp:spPr>
        <a:xfrm>
          <a:off x="1636123" y="2252207"/>
          <a:ext cx="9271366" cy="18427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Furthermore, I consider primary source for nutrients formed through ocean carbon cycle! </a:t>
          </a:r>
        </a:p>
        <a:p>
          <a:pPr marL="0" lvl="0" indent="0" algn="l" defTabSz="889000">
            <a:lnSpc>
              <a:spcPct val="90000"/>
            </a:lnSpc>
            <a:spcBef>
              <a:spcPct val="0"/>
            </a:spcBef>
            <a:spcAft>
              <a:spcPct val="35000"/>
            </a:spcAft>
            <a:buNone/>
          </a:pPr>
          <a:r>
            <a:rPr lang="en-US" sz="2000" kern="1200" dirty="0"/>
            <a:t>(using δ13C  as a proxy for primary productivity).</a:t>
          </a:r>
        </a:p>
      </dsp:txBody>
      <dsp:txXfrm>
        <a:off x="1690094" y="2306178"/>
        <a:ext cx="6329536" cy="1734773"/>
      </dsp:txXfrm>
    </dsp:sp>
    <dsp:sp modelId="{77372AD6-B8D1-413A-B350-34F66B570D23}">
      <dsp:nvSpPr>
        <dsp:cNvPr id="0" name=""/>
        <dsp:cNvSpPr/>
      </dsp:nvSpPr>
      <dsp:spPr>
        <a:xfrm>
          <a:off x="8073601" y="1448579"/>
          <a:ext cx="1197764" cy="119776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43098" y="1448579"/>
        <a:ext cx="658770" cy="901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FEA7F-EE6B-4C07-B1C9-3FD63E4A5138}">
      <dsp:nvSpPr>
        <dsp:cNvPr id="0" name=""/>
        <dsp:cNvSpPr/>
      </dsp:nvSpPr>
      <dsp:spPr>
        <a:xfrm>
          <a:off x="0" y="0"/>
          <a:ext cx="673544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A59A2-9004-47C5-9212-55E49EFB5B78}">
      <dsp:nvSpPr>
        <dsp:cNvPr id="0" name=""/>
        <dsp:cNvSpPr/>
      </dsp:nvSpPr>
      <dsp:spPr>
        <a:xfrm>
          <a:off x="0" y="0"/>
          <a:ext cx="6735443" cy="2782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More availability of nutrients enhances marine origination rates! (Cárdenas &amp; Harries, 2010).</a:t>
          </a:r>
        </a:p>
      </dsp:txBody>
      <dsp:txXfrm>
        <a:off x="0" y="0"/>
        <a:ext cx="6735443" cy="2782301"/>
      </dsp:txXfrm>
    </dsp:sp>
    <dsp:sp modelId="{7DFBFC17-D4E8-4278-9619-72BFB1542525}">
      <dsp:nvSpPr>
        <dsp:cNvPr id="0" name=""/>
        <dsp:cNvSpPr/>
      </dsp:nvSpPr>
      <dsp:spPr>
        <a:xfrm>
          <a:off x="0" y="2782301"/>
          <a:ext cx="673544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FC7F6-83A1-43AE-983F-77A2C178CA9A}">
      <dsp:nvSpPr>
        <dsp:cNvPr id="0" name=""/>
        <dsp:cNvSpPr/>
      </dsp:nvSpPr>
      <dsp:spPr>
        <a:xfrm>
          <a:off x="0" y="2782301"/>
          <a:ext cx="6735443" cy="2782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Orogeny and mountains building </a:t>
          </a:r>
          <a:r>
            <a:rPr lang="en-US" sz="2900" kern="1200"/>
            <a:t>process leads </a:t>
          </a:r>
          <a:r>
            <a:rPr lang="en-US" sz="2900" kern="1200" dirty="0"/>
            <a:t>to increase weathering and nutrients delivery to marine systems and more </a:t>
          </a:r>
          <a:r>
            <a:rPr lang="en-US" sz="2900" kern="1200" dirty="0" err="1"/>
            <a:t>Sr_isotope</a:t>
          </a:r>
          <a:r>
            <a:rPr lang="en-US" sz="2900" kern="1200" dirty="0"/>
            <a:t> in marine systems (</a:t>
          </a:r>
          <a:r>
            <a:rPr lang="en-US" sz="2900" kern="1200" dirty="0" err="1"/>
            <a:t>Veizer</a:t>
          </a:r>
          <a:r>
            <a:rPr lang="en-US" sz="2900" kern="1200" dirty="0"/>
            <a:t> 1987). As a consequences of that marine origination rates increase (</a:t>
          </a:r>
          <a:r>
            <a:rPr lang="en-US" sz="2900" kern="1200" dirty="0" err="1"/>
            <a:t>Kiessling</a:t>
          </a:r>
          <a:r>
            <a:rPr lang="en-US" sz="2900" kern="1200" dirty="0"/>
            <a:t>, 2010).</a:t>
          </a:r>
        </a:p>
      </dsp:txBody>
      <dsp:txXfrm>
        <a:off x="0" y="2782301"/>
        <a:ext cx="6735443" cy="27823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050B2-FF29-494E-A8AD-890E8B80D984}">
      <dsp:nvSpPr>
        <dsp:cNvPr id="0" name=""/>
        <dsp:cNvSpPr/>
      </dsp:nvSpPr>
      <dsp:spPr>
        <a:xfrm>
          <a:off x="0" y="987686"/>
          <a:ext cx="3208355" cy="2037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4D790-AE35-41FF-BCBB-14858F28698D}">
      <dsp:nvSpPr>
        <dsp:cNvPr id="0" name=""/>
        <dsp:cNvSpPr/>
      </dsp:nvSpPr>
      <dsp:spPr>
        <a:xfrm>
          <a:off x="356483" y="1326345"/>
          <a:ext cx="3208355" cy="20373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 downloaded bivavles ( and gastropods) data from PBDB.</a:t>
          </a:r>
        </a:p>
      </dsp:txBody>
      <dsp:txXfrm>
        <a:off x="416154" y="1386016"/>
        <a:ext cx="3089013" cy="1917963"/>
      </dsp:txXfrm>
    </dsp:sp>
    <dsp:sp modelId="{81413652-0C62-4E14-A6D4-867789C0687F}">
      <dsp:nvSpPr>
        <dsp:cNvPr id="0" name=""/>
        <dsp:cNvSpPr/>
      </dsp:nvSpPr>
      <dsp:spPr>
        <a:xfrm>
          <a:off x="3921323" y="987686"/>
          <a:ext cx="3208355" cy="2037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4AA8C3-BDB7-4105-B49D-6BA61463E503}">
      <dsp:nvSpPr>
        <dsp:cNvPr id="0" name=""/>
        <dsp:cNvSpPr/>
      </dsp:nvSpPr>
      <dsp:spPr>
        <a:xfrm>
          <a:off x="4277807" y="1326345"/>
          <a:ext cx="3208355" cy="20373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 obtained δ13C data from chronosphere.</a:t>
          </a:r>
        </a:p>
      </dsp:txBody>
      <dsp:txXfrm>
        <a:off x="4337478" y="1386016"/>
        <a:ext cx="3089013" cy="1917963"/>
      </dsp:txXfrm>
    </dsp:sp>
    <dsp:sp modelId="{E59CEB58-F3C2-4065-BA7D-F95CC3ED3745}">
      <dsp:nvSpPr>
        <dsp:cNvPr id="0" name=""/>
        <dsp:cNvSpPr/>
      </dsp:nvSpPr>
      <dsp:spPr>
        <a:xfrm>
          <a:off x="7842647" y="987686"/>
          <a:ext cx="3208355" cy="20373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F2B13-E074-4470-9A46-EDF67BB9E06F}">
      <dsp:nvSpPr>
        <dsp:cNvPr id="0" name=""/>
        <dsp:cNvSpPr/>
      </dsp:nvSpPr>
      <dsp:spPr>
        <a:xfrm>
          <a:off x="8199131" y="1326345"/>
          <a:ext cx="3208355" cy="20373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I used </a:t>
          </a:r>
          <a:r>
            <a:rPr lang="en-US" sz="3000" kern="1200" dirty="0" err="1"/>
            <a:t>sr_isotpe</a:t>
          </a:r>
          <a:r>
            <a:rPr lang="en-US" sz="3000" kern="1200" dirty="0"/>
            <a:t> data provided by prof. </a:t>
          </a:r>
          <a:r>
            <a:rPr lang="en-US" sz="3000" kern="1200" dirty="0" err="1"/>
            <a:t>Kiessling</a:t>
          </a:r>
          <a:r>
            <a:rPr lang="en-US" sz="3000" kern="1200" dirty="0"/>
            <a:t>.</a:t>
          </a:r>
        </a:p>
      </dsp:txBody>
      <dsp:txXfrm>
        <a:off x="8258802" y="1386016"/>
        <a:ext cx="3089013" cy="19179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4307A-7622-4742-B0E9-5F9547C78534}">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"deposit feeder, suspension feeder“</a:t>
          </a:r>
        </a:p>
      </dsp:txBody>
      <dsp:txXfrm>
        <a:off x="582645" y="1781"/>
        <a:ext cx="2174490" cy="1304694"/>
      </dsp:txXfrm>
    </dsp:sp>
    <dsp:sp modelId="{B7E051AF-CCA4-403B-9E6F-CF2360F2CD57}">
      <dsp:nvSpPr>
        <dsp:cNvPr id="0" name=""/>
        <dsp:cNvSpPr/>
      </dsp:nvSpPr>
      <dsp:spPr>
        <a:xfrm>
          <a:off x="2974584" y="1781"/>
          <a:ext cx="2174490" cy="1304694"/>
        </a:xfrm>
        <a:prstGeom prst="rect">
          <a:avLst/>
        </a:prstGeom>
        <a:solidFill>
          <a:schemeClr val="accent5">
            <a:hueOff val="-614413"/>
            <a:satOff val="-1584"/>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"deposit feeder"                 </a:t>
          </a:r>
        </a:p>
      </dsp:txBody>
      <dsp:txXfrm>
        <a:off x="2974584" y="1781"/>
        <a:ext cx="2174490" cy="1304694"/>
      </dsp:txXfrm>
    </dsp:sp>
    <dsp:sp modelId="{2D7E3DA6-87A4-4B0E-A001-F33FB2D00BA4}">
      <dsp:nvSpPr>
        <dsp:cNvPr id="0" name=""/>
        <dsp:cNvSpPr/>
      </dsp:nvSpPr>
      <dsp:spPr>
        <a:xfrm>
          <a:off x="5366524" y="1781"/>
          <a:ext cx="2174490" cy="1304694"/>
        </a:xfrm>
        <a:prstGeom prst="rect">
          <a:avLst/>
        </a:prstGeom>
        <a:solidFill>
          <a:schemeClr val="accent5">
            <a:hueOff val="-1228826"/>
            <a:satOff val="-3167"/>
            <a:lumOff val="-2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"suspension feeder"                </a:t>
          </a:r>
        </a:p>
      </dsp:txBody>
      <dsp:txXfrm>
        <a:off x="5366524" y="1781"/>
        <a:ext cx="2174490" cy="1304694"/>
      </dsp:txXfrm>
    </dsp:sp>
    <dsp:sp modelId="{39FE4D71-495C-4FE8-9980-536DB066EADA}">
      <dsp:nvSpPr>
        <dsp:cNvPr id="0" name=""/>
        <dsp:cNvSpPr/>
      </dsp:nvSpPr>
      <dsp:spPr>
        <a:xfrm>
          <a:off x="7758464" y="1781"/>
          <a:ext cx="2174490" cy="1304694"/>
        </a:xfrm>
        <a:prstGeom prst="rect">
          <a:avLst/>
        </a:prstGeom>
        <a:solidFill>
          <a:schemeClr val="accent5">
            <a:hueOff val="-1843239"/>
            <a:satOff val="-4751"/>
            <a:lumOff val="-3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"chemosymbiotic"                   </a:t>
          </a:r>
        </a:p>
      </dsp:txBody>
      <dsp:txXfrm>
        <a:off x="7758464" y="1781"/>
        <a:ext cx="2174490" cy="1304694"/>
      </dsp:txXfrm>
    </dsp:sp>
    <dsp:sp modelId="{FD1D2739-9961-4EE6-8EFA-F73EE708B9D5}">
      <dsp:nvSpPr>
        <dsp:cNvPr id="0" name=""/>
        <dsp:cNvSpPr/>
      </dsp:nvSpPr>
      <dsp:spPr>
        <a:xfrm>
          <a:off x="582645" y="1523924"/>
          <a:ext cx="2174490" cy="1304694"/>
        </a:xfrm>
        <a:prstGeom prst="rect">
          <a:avLst/>
        </a:prstGeom>
        <a:solidFill>
          <a:schemeClr val="accent5">
            <a:hueOff val="-2457652"/>
            <a:satOff val="-6334"/>
            <a:lumOff val="-4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"deposit feeder, chemosymbiotic"    </a:t>
          </a:r>
        </a:p>
      </dsp:txBody>
      <dsp:txXfrm>
        <a:off x="582645" y="1523924"/>
        <a:ext cx="2174490" cy="1304694"/>
      </dsp:txXfrm>
    </dsp:sp>
    <dsp:sp modelId="{D761C024-B5BE-4FCE-A4FF-42748B7376EC}">
      <dsp:nvSpPr>
        <dsp:cNvPr id="0" name=""/>
        <dsp:cNvSpPr/>
      </dsp:nvSpPr>
      <dsp:spPr>
        <a:xfrm>
          <a:off x="2974584" y="1523924"/>
          <a:ext cx="2174490" cy="1304694"/>
        </a:xfrm>
        <a:prstGeom prst="rect">
          <a:avLst/>
        </a:prstGeom>
        <a:solidFill>
          <a:schemeClr val="accent5">
            <a:hueOff val="-3072065"/>
            <a:satOff val="-7918"/>
            <a:lumOff val="-5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"photosymbiotic"                   </a:t>
          </a:r>
        </a:p>
      </dsp:txBody>
      <dsp:txXfrm>
        <a:off x="2974584" y="1523924"/>
        <a:ext cx="2174490" cy="1304694"/>
      </dsp:txXfrm>
    </dsp:sp>
    <dsp:sp modelId="{61492D49-113E-434F-B792-6FF846CCA5EA}">
      <dsp:nvSpPr>
        <dsp:cNvPr id="0" name=""/>
        <dsp:cNvSpPr/>
      </dsp:nvSpPr>
      <dsp:spPr>
        <a:xfrm>
          <a:off x="5366524" y="1523924"/>
          <a:ext cx="2174490" cy="1304694"/>
        </a:xfrm>
        <a:prstGeom prst="rect">
          <a:avLst/>
        </a:prstGeom>
        <a:solidFill>
          <a:schemeClr val="accent5">
            <a:hueOff val="-3686478"/>
            <a:satOff val="-9501"/>
            <a:lumOff val="-64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"carnivore"                       </a:t>
          </a:r>
        </a:p>
      </dsp:txBody>
      <dsp:txXfrm>
        <a:off x="5366524" y="1523924"/>
        <a:ext cx="2174490" cy="1304694"/>
      </dsp:txXfrm>
    </dsp:sp>
    <dsp:sp modelId="{EACBDAFA-BD3D-4474-AA7A-8273B6008B25}">
      <dsp:nvSpPr>
        <dsp:cNvPr id="0" name=""/>
        <dsp:cNvSpPr/>
      </dsp:nvSpPr>
      <dsp:spPr>
        <a:xfrm>
          <a:off x="7758464" y="1523924"/>
          <a:ext cx="2174490" cy="1304694"/>
        </a:xfrm>
        <a:prstGeom prst="rect">
          <a:avLst/>
        </a:prstGeom>
        <a:solidFill>
          <a:schemeClr val="accent5">
            <a:hueOff val="-4300891"/>
            <a:satOff val="-11085"/>
            <a:lumOff val="-7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"suspension feeder, chemosymbiotic" </a:t>
          </a:r>
        </a:p>
      </dsp:txBody>
      <dsp:txXfrm>
        <a:off x="7758464" y="1523924"/>
        <a:ext cx="2174490" cy="1304694"/>
      </dsp:txXfrm>
    </dsp:sp>
    <dsp:sp modelId="{536F1461-87B2-4CE8-8215-896DCE41F70F}">
      <dsp:nvSpPr>
        <dsp:cNvPr id="0" name=""/>
        <dsp:cNvSpPr/>
      </dsp:nvSpPr>
      <dsp:spPr>
        <a:xfrm>
          <a:off x="582645" y="3046068"/>
          <a:ext cx="2174490" cy="1304694"/>
        </a:xfrm>
        <a:prstGeom prst="rect">
          <a:avLst/>
        </a:prstGeom>
        <a:solidFill>
          <a:schemeClr val="accent5">
            <a:hueOff val="-4915304"/>
            <a:satOff val="-12668"/>
            <a:lumOff val="-8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"herbivore"                        </a:t>
          </a:r>
        </a:p>
      </dsp:txBody>
      <dsp:txXfrm>
        <a:off x="582645" y="3046068"/>
        <a:ext cx="2174490" cy="1304694"/>
      </dsp:txXfrm>
    </dsp:sp>
    <dsp:sp modelId="{DADE72DD-01CC-40FA-B788-3B83F7ED0881}">
      <dsp:nvSpPr>
        <dsp:cNvPr id="0" name=""/>
        <dsp:cNvSpPr/>
      </dsp:nvSpPr>
      <dsp:spPr>
        <a:xfrm>
          <a:off x="2974584" y="3046068"/>
          <a:ext cx="2174490" cy="1304694"/>
        </a:xfrm>
        <a:prstGeom prst="rect">
          <a:avLst/>
        </a:prstGeom>
        <a:solidFill>
          <a:schemeClr val="accent5">
            <a:hueOff val="-5529717"/>
            <a:satOff val="-14252"/>
            <a:lumOff val="-9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"chemosymbiotic, suspension feeder“</a:t>
          </a:r>
        </a:p>
      </dsp:txBody>
      <dsp:txXfrm>
        <a:off x="2974584" y="3046068"/>
        <a:ext cx="2174490" cy="1304694"/>
      </dsp:txXfrm>
    </dsp:sp>
    <dsp:sp modelId="{F05A4B09-D7EB-4CE6-8859-1E2863BEC825}">
      <dsp:nvSpPr>
        <dsp:cNvPr id="0" name=""/>
        <dsp:cNvSpPr/>
      </dsp:nvSpPr>
      <dsp:spPr>
        <a:xfrm>
          <a:off x="5366524" y="3046068"/>
          <a:ext cx="2174490" cy="1304694"/>
        </a:xfrm>
        <a:prstGeom prst="rect">
          <a:avLst/>
        </a:prstGeom>
        <a:solidFill>
          <a:schemeClr val="accent5">
            <a:hueOff val="-6144130"/>
            <a:satOff val="-15835"/>
            <a:lumOff val="-10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"suspension feeder, photosymbiotic“    </a:t>
          </a:r>
        </a:p>
      </dsp:txBody>
      <dsp:txXfrm>
        <a:off x="5366524" y="3046068"/>
        <a:ext cx="2174490" cy="1304694"/>
      </dsp:txXfrm>
    </dsp:sp>
    <dsp:sp modelId="{E6E258A6-CAF7-4FA6-842F-339667F21397}">
      <dsp:nvSpPr>
        <dsp:cNvPr id="0" name=""/>
        <dsp:cNvSpPr/>
      </dsp:nvSpPr>
      <dsp:spPr>
        <a:xfrm>
          <a:off x="775846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"photosymbiotic, suspension feeder"</a:t>
          </a:r>
        </a:p>
      </dsp:txBody>
      <dsp:txXfrm>
        <a:off x="7758464" y="3046068"/>
        <a:ext cx="2174490" cy="1304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4307A-7622-4742-B0E9-5F9547C78534}">
      <dsp:nvSpPr>
        <dsp:cNvPr id="0" name=""/>
        <dsp:cNvSpPr/>
      </dsp:nvSpPr>
      <dsp:spPr>
        <a:xfrm>
          <a:off x="3594" y="230269"/>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"suspension feeder" </a:t>
          </a:r>
        </a:p>
      </dsp:txBody>
      <dsp:txXfrm>
        <a:off x="3594" y="230269"/>
        <a:ext cx="1946002" cy="1167601"/>
      </dsp:txXfrm>
    </dsp:sp>
    <dsp:sp modelId="{B7E051AF-CCA4-403B-9E6F-CF2360F2CD57}">
      <dsp:nvSpPr>
        <dsp:cNvPr id="0" name=""/>
        <dsp:cNvSpPr/>
      </dsp:nvSpPr>
      <dsp:spPr>
        <a:xfrm>
          <a:off x="2144196" y="230269"/>
          <a:ext cx="1946002" cy="1167601"/>
        </a:xfrm>
        <a:prstGeom prst="rect">
          <a:avLst/>
        </a:prstGeom>
        <a:solidFill>
          <a:schemeClr val="accent5">
            <a:hueOff val="-519888"/>
            <a:satOff val="-1340"/>
            <a:lumOff val="-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“carnivore”</a:t>
          </a:r>
        </a:p>
      </dsp:txBody>
      <dsp:txXfrm>
        <a:off x="2144196" y="230269"/>
        <a:ext cx="1946002" cy="1167601"/>
      </dsp:txXfrm>
    </dsp:sp>
    <dsp:sp modelId="{2D7E3DA6-87A4-4B0E-A001-F33FB2D00BA4}">
      <dsp:nvSpPr>
        <dsp:cNvPr id="0" name=""/>
        <dsp:cNvSpPr/>
      </dsp:nvSpPr>
      <dsp:spPr>
        <a:xfrm>
          <a:off x="4284798" y="230269"/>
          <a:ext cx="1946002" cy="1167601"/>
        </a:xfrm>
        <a:prstGeom prst="rect">
          <a:avLst/>
        </a:prstGeom>
        <a:solidFill>
          <a:schemeClr val="accent5">
            <a:hueOff val="-1039776"/>
            <a:satOff val="-2680"/>
            <a:lumOff val="-18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“grazer”</a:t>
          </a:r>
        </a:p>
      </dsp:txBody>
      <dsp:txXfrm>
        <a:off x="4284798" y="230269"/>
        <a:ext cx="1946002" cy="1167601"/>
      </dsp:txXfrm>
    </dsp:sp>
    <dsp:sp modelId="{39FE4D71-495C-4FE8-9980-536DB066EADA}">
      <dsp:nvSpPr>
        <dsp:cNvPr id="0" name=""/>
        <dsp:cNvSpPr/>
      </dsp:nvSpPr>
      <dsp:spPr>
        <a:xfrm>
          <a:off x="6425401" y="230269"/>
          <a:ext cx="1946002" cy="1167601"/>
        </a:xfrm>
        <a:prstGeom prst="rect">
          <a:avLst/>
        </a:prstGeom>
        <a:solidFill>
          <a:schemeClr val="accent5">
            <a:hueOff val="-1559664"/>
            <a:satOff val="-4020"/>
            <a:lumOff val="-2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"omnivore, grazer"                    </a:t>
          </a:r>
        </a:p>
      </dsp:txBody>
      <dsp:txXfrm>
        <a:off x="6425401" y="230269"/>
        <a:ext cx="1946002" cy="1167601"/>
      </dsp:txXfrm>
    </dsp:sp>
    <dsp:sp modelId="{FD1D2739-9961-4EE6-8EFA-F73EE708B9D5}">
      <dsp:nvSpPr>
        <dsp:cNvPr id="0" name=""/>
        <dsp:cNvSpPr/>
      </dsp:nvSpPr>
      <dsp:spPr>
        <a:xfrm>
          <a:off x="8566003" y="230269"/>
          <a:ext cx="1946002" cy="1167601"/>
        </a:xfrm>
        <a:prstGeom prst="rect">
          <a:avLst/>
        </a:prstGeom>
        <a:solidFill>
          <a:schemeClr val="accent5">
            <a:hueOff val="-2079552"/>
            <a:satOff val="-5360"/>
            <a:lumOff val="-36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"detritivore" </a:t>
          </a:r>
        </a:p>
      </dsp:txBody>
      <dsp:txXfrm>
        <a:off x="8566003" y="230269"/>
        <a:ext cx="1946002" cy="1167601"/>
      </dsp:txXfrm>
    </dsp:sp>
    <dsp:sp modelId="{D761C024-B5BE-4FCE-A4FF-42748B7376EC}">
      <dsp:nvSpPr>
        <dsp:cNvPr id="0" name=""/>
        <dsp:cNvSpPr/>
      </dsp:nvSpPr>
      <dsp:spPr>
        <a:xfrm>
          <a:off x="3594" y="1592471"/>
          <a:ext cx="1946002" cy="1167601"/>
        </a:xfrm>
        <a:prstGeom prst="rect">
          <a:avLst/>
        </a:prstGeom>
        <a:solidFill>
          <a:schemeClr val="accent5">
            <a:hueOff val="-2599440"/>
            <a:satOff val="-6700"/>
            <a:lumOff val="-4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"parasite" </a:t>
          </a:r>
        </a:p>
      </dsp:txBody>
      <dsp:txXfrm>
        <a:off x="3594" y="1592471"/>
        <a:ext cx="1946002" cy="1167601"/>
      </dsp:txXfrm>
    </dsp:sp>
    <dsp:sp modelId="{61492D49-113E-434F-B792-6FF846CCA5EA}">
      <dsp:nvSpPr>
        <dsp:cNvPr id="0" name=""/>
        <dsp:cNvSpPr/>
      </dsp:nvSpPr>
      <dsp:spPr>
        <a:xfrm>
          <a:off x="2144196" y="1592471"/>
          <a:ext cx="1946002" cy="1167601"/>
        </a:xfrm>
        <a:prstGeom prst="rect">
          <a:avLst/>
        </a:prstGeom>
        <a:solidFill>
          <a:schemeClr val="accent5">
            <a:hueOff val="-3119328"/>
            <a:satOff val="-8040"/>
            <a:lumOff val="-5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"coprophage, deposit feeder" </a:t>
          </a:r>
        </a:p>
      </dsp:txBody>
      <dsp:txXfrm>
        <a:off x="2144196" y="1592471"/>
        <a:ext cx="1946002" cy="1167601"/>
      </dsp:txXfrm>
    </dsp:sp>
    <dsp:sp modelId="{EACBDAFA-BD3D-4474-AA7A-8273B6008B25}">
      <dsp:nvSpPr>
        <dsp:cNvPr id="0" name=""/>
        <dsp:cNvSpPr/>
      </dsp:nvSpPr>
      <dsp:spPr>
        <a:xfrm>
          <a:off x="4284798" y="1592471"/>
          <a:ext cx="1946002" cy="1167601"/>
        </a:xfrm>
        <a:prstGeom prst="rect">
          <a:avLst/>
        </a:prstGeom>
        <a:solidFill>
          <a:schemeClr val="accent5">
            <a:hueOff val="-3639215"/>
            <a:satOff val="-9379"/>
            <a:lumOff val="-63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"coprophage" </a:t>
          </a:r>
        </a:p>
      </dsp:txBody>
      <dsp:txXfrm>
        <a:off x="4284798" y="1592471"/>
        <a:ext cx="1946002" cy="1167601"/>
      </dsp:txXfrm>
    </dsp:sp>
    <dsp:sp modelId="{536F1461-87B2-4CE8-8215-896DCE41F70F}">
      <dsp:nvSpPr>
        <dsp:cNvPr id="0" name=""/>
        <dsp:cNvSpPr/>
      </dsp:nvSpPr>
      <dsp:spPr>
        <a:xfrm>
          <a:off x="6425401" y="1592471"/>
          <a:ext cx="1946002" cy="1167601"/>
        </a:xfrm>
        <a:prstGeom prst="rect">
          <a:avLst/>
        </a:prstGeom>
        <a:solidFill>
          <a:schemeClr val="accent5">
            <a:hueOff val="-4159103"/>
            <a:satOff val="-10719"/>
            <a:lumOff val="-72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"browser, omnivore"                         </a:t>
          </a:r>
        </a:p>
      </dsp:txBody>
      <dsp:txXfrm>
        <a:off x="6425401" y="1592471"/>
        <a:ext cx="1946002" cy="1167601"/>
      </dsp:txXfrm>
    </dsp:sp>
    <dsp:sp modelId="{DADE72DD-01CC-40FA-B788-3B83F7ED0881}">
      <dsp:nvSpPr>
        <dsp:cNvPr id="0" name=""/>
        <dsp:cNvSpPr/>
      </dsp:nvSpPr>
      <dsp:spPr>
        <a:xfrm>
          <a:off x="8566003" y="1592471"/>
          <a:ext cx="1946002" cy="1167601"/>
        </a:xfrm>
        <a:prstGeom prst="rect">
          <a:avLst/>
        </a:prstGeom>
        <a:solidFill>
          <a:schemeClr val="accent5">
            <a:hueOff val="-4678991"/>
            <a:satOff val="-12059"/>
            <a:lumOff val="-81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"omnivore" </a:t>
          </a:r>
        </a:p>
      </dsp:txBody>
      <dsp:txXfrm>
        <a:off x="8566003" y="1592471"/>
        <a:ext cx="1946002" cy="1167601"/>
      </dsp:txXfrm>
    </dsp:sp>
    <dsp:sp modelId="{F05A4B09-D7EB-4CE6-8859-1E2863BEC825}">
      <dsp:nvSpPr>
        <dsp:cNvPr id="0" name=""/>
        <dsp:cNvSpPr/>
      </dsp:nvSpPr>
      <dsp:spPr>
        <a:xfrm>
          <a:off x="1073895" y="2954672"/>
          <a:ext cx="1946002" cy="1167601"/>
        </a:xfrm>
        <a:prstGeom prst="rect">
          <a:avLst/>
        </a:prstGeom>
        <a:solidFill>
          <a:schemeClr val="accent5">
            <a:hueOff val="-5198879"/>
            <a:satOff val="-13399"/>
            <a:lumOff val="-9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"grazer, suspension feeder" </a:t>
          </a:r>
        </a:p>
      </dsp:txBody>
      <dsp:txXfrm>
        <a:off x="1073895" y="2954672"/>
        <a:ext cx="1946002" cy="1167601"/>
      </dsp:txXfrm>
    </dsp:sp>
    <dsp:sp modelId="{E6E258A6-CAF7-4FA6-842F-339667F21397}">
      <dsp:nvSpPr>
        <dsp:cNvPr id="0" name=""/>
        <dsp:cNvSpPr/>
      </dsp:nvSpPr>
      <dsp:spPr>
        <a:xfrm>
          <a:off x="3214497" y="2954672"/>
          <a:ext cx="1946002" cy="1167601"/>
        </a:xfrm>
        <a:prstGeom prst="rect">
          <a:avLst/>
        </a:prstGeom>
        <a:solidFill>
          <a:schemeClr val="accent5">
            <a:hueOff val="-5718767"/>
            <a:satOff val="-14739"/>
            <a:lumOff val="-9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"detritivore, suspension feeder" </a:t>
          </a:r>
        </a:p>
      </dsp:txBody>
      <dsp:txXfrm>
        <a:off x="3214497" y="2954672"/>
        <a:ext cx="1946002" cy="1167601"/>
      </dsp:txXfrm>
    </dsp:sp>
    <dsp:sp modelId="{26553F9C-E584-4EB8-A079-8C72D9F5729D}">
      <dsp:nvSpPr>
        <dsp:cNvPr id="0" name=""/>
        <dsp:cNvSpPr/>
      </dsp:nvSpPr>
      <dsp:spPr>
        <a:xfrm>
          <a:off x="5355100" y="2954672"/>
          <a:ext cx="1946002" cy="1167601"/>
        </a:xfrm>
        <a:prstGeom prst="rect">
          <a:avLst/>
        </a:prstGeom>
        <a:solidFill>
          <a:schemeClr val="accent5">
            <a:hueOff val="-6238655"/>
            <a:satOff val="-16079"/>
            <a:lumOff val="-108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"parasite, carnivore"           </a:t>
          </a:r>
        </a:p>
      </dsp:txBody>
      <dsp:txXfrm>
        <a:off x="5355100" y="2954672"/>
        <a:ext cx="1946002" cy="1167601"/>
      </dsp:txXfrm>
    </dsp:sp>
    <dsp:sp modelId="{A3E3CD13-1B0B-45F8-AA74-865C21EFE977}">
      <dsp:nvSpPr>
        <dsp:cNvPr id="0" name=""/>
        <dsp:cNvSpPr/>
      </dsp:nvSpPr>
      <dsp:spPr>
        <a:xfrm>
          <a:off x="7495702" y="2954672"/>
          <a:ext cx="1946002" cy="116760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"grazer, browser" </a:t>
          </a:r>
        </a:p>
      </dsp:txBody>
      <dsp:txXfrm>
        <a:off x="7495702" y="2954672"/>
        <a:ext cx="1946002" cy="11676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E6577-605F-4589-B3E1-48DD7AC4938C}"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196D4-035C-4828-A9FD-49990F877259}" type="slidenum">
              <a:rPr lang="en-US" smtClean="0"/>
              <a:t>‹#›</a:t>
            </a:fld>
            <a:endParaRPr lang="en-US"/>
          </a:p>
        </p:txBody>
      </p:sp>
    </p:spTree>
    <p:extLst>
      <p:ext uri="{BB962C8B-B14F-4D97-AF65-F5344CB8AC3E}">
        <p14:creationId xmlns:p14="http://schemas.microsoft.com/office/powerpoint/2010/main" val="405526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512-EEB4-4344-8B29-94B191E358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15E9EB-6751-4F5E-A165-11F221C46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1C640-FE21-429B-AE8B-E1D28AC1F3B1}"/>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5" name="Footer Placeholder 4">
            <a:extLst>
              <a:ext uri="{FF2B5EF4-FFF2-40B4-BE49-F238E27FC236}">
                <a16:creationId xmlns:a16="http://schemas.microsoft.com/office/drawing/2014/main" id="{3F5992D0-F121-464B-862C-122E9B55E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33425-3513-4EF8-ADE0-1CFECFC5F3F1}"/>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234891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CD26-D59E-424D-9AE0-F46D550538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3D5861-5653-480C-BF8F-295AEB432C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400D5-13DA-46C4-8BDD-A42144722BC2}"/>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5" name="Footer Placeholder 4">
            <a:extLst>
              <a:ext uri="{FF2B5EF4-FFF2-40B4-BE49-F238E27FC236}">
                <a16:creationId xmlns:a16="http://schemas.microsoft.com/office/drawing/2014/main" id="{51DB933E-87A5-4E0C-8404-20D31B26C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A5E68-6A1C-4DFF-8E20-DC546DC28EB8}"/>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281969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899F2-08F6-4841-8A0C-BEE321699D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B425D5-7DED-46DC-BC64-2B10F4D83F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4E6E3-B640-4109-AF9F-C208AB2C8BF6}"/>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5" name="Footer Placeholder 4">
            <a:extLst>
              <a:ext uri="{FF2B5EF4-FFF2-40B4-BE49-F238E27FC236}">
                <a16:creationId xmlns:a16="http://schemas.microsoft.com/office/drawing/2014/main" id="{85EC0999-8FC3-40DB-9F73-E0D01B0AC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4F702-1C06-41FC-859F-35DD87C6E10E}"/>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64503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9967-75A9-4172-8048-4E481B934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859596-4F51-4C1B-AFC7-96E83D34E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77F9F-6043-4E77-BB37-8F0BCA85D8F6}"/>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5" name="Footer Placeholder 4">
            <a:extLst>
              <a:ext uri="{FF2B5EF4-FFF2-40B4-BE49-F238E27FC236}">
                <a16:creationId xmlns:a16="http://schemas.microsoft.com/office/drawing/2014/main" id="{3BE345BE-0BE9-4B6F-BE96-65A702BC3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4CEC9-348B-4E1F-9274-4D3159575C6A}"/>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28096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4F54-543B-4A4A-8D31-63D76C7F6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4D2AC8-79C3-4E47-899B-84452571F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58C99-81D6-4971-89F2-9C544E3E6F9F}"/>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5" name="Footer Placeholder 4">
            <a:extLst>
              <a:ext uri="{FF2B5EF4-FFF2-40B4-BE49-F238E27FC236}">
                <a16:creationId xmlns:a16="http://schemas.microsoft.com/office/drawing/2014/main" id="{AEECA607-9436-49E6-BFD9-6906D0980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DC675-D75D-4380-B16C-BF5F72C2CD18}"/>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286566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E412-A4D6-4167-8561-1771D44AE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88813-7E33-403A-A0E6-76F25F15B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4885D-F6E2-481D-9903-71B9C97AC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0DD03-CD0E-4507-A9A9-2CF03A824550}"/>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6" name="Footer Placeholder 5">
            <a:extLst>
              <a:ext uri="{FF2B5EF4-FFF2-40B4-BE49-F238E27FC236}">
                <a16:creationId xmlns:a16="http://schemas.microsoft.com/office/drawing/2014/main" id="{B650F988-78E9-4842-A72B-8106A9988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4ACA9-F9E7-4665-A754-29940563F5E9}"/>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219547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AB8C-052C-445C-AA3E-9D11C1C55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1D434-8AE2-465D-95A1-BA6D30BEA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D42BB-F666-4880-AB3B-278BB7FCC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C1512-BEBA-4318-A8D6-989FE679C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30471-937C-4BE8-AED8-B0F497691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E8CBF-C28A-4BE4-A2A7-F6B071166022}"/>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8" name="Footer Placeholder 7">
            <a:extLst>
              <a:ext uri="{FF2B5EF4-FFF2-40B4-BE49-F238E27FC236}">
                <a16:creationId xmlns:a16="http://schemas.microsoft.com/office/drawing/2014/main" id="{4A9FE1C9-FB1B-430C-8C39-4DA7A18C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E3DC0F-837A-4550-9D87-DD7989361620}"/>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39599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2A2C-6433-4C7F-8138-5136B23991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1E7503-B27F-4B15-B554-5D5EAFA13456}"/>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4" name="Footer Placeholder 3">
            <a:extLst>
              <a:ext uri="{FF2B5EF4-FFF2-40B4-BE49-F238E27FC236}">
                <a16:creationId xmlns:a16="http://schemas.microsoft.com/office/drawing/2014/main" id="{E9E0E9C3-5672-4B43-B4EC-D302A13CE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3EFBF-DFE6-426F-B9A7-F9E8D1D32FFA}"/>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300527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AA00E-F293-4EAE-BD4E-8A01488D9478}"/>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3" name="Footer Placeholder 2">
            <a:extLst>
              <a:ext uri="{FF2B5EF4-FFF2-40B4-BE49-F238E27FC236}">
                <a16:creationId xmlns:a16="http://schemas.microsoft.com/office/drawing/2014/main" id="{D54A08EA-05D8-4C8E-9E33-C22BE697A8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05E27-09E4-4FBE-A17A-68996F747F53}"/>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71462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F7A1-4CA0-4125-A828-A90DA3128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546E4-E016-40FD-8A6D-834341EE2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1A04E-FD22-4F46-9D13-E7D610D73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2937A-09E8-4FF5-AB5F-69FB2F263380}"/>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6" name="Footer Placeholder 5">
            <a:extLst>
              <a:ext uri="{FF2B5EF4-FFF2-40B4-BE49-F238E27FC236}">
                <a16:creationId xmlns:a16="http://schemas.microsoft.com/office/drawing/2014/main" id="{E28E2492-D64C-42F2-80D4-ED2588A7E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0941C-C858-41BD-BC4C-41EC9E662100}"/>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47139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D5D3-5A1E-4DC6-9B9F-7D0826EB3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6A48C3-3DF8-47DA-9993-F75ACD5C7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9C613-0CC7-45F4-B2BF-2F3355E7F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AF26E-FAD2-4A03-BFA9-60D29426FB08}"/>
              </a:ext>
            </a:extLst>
          </p:cNvPr>
          <p:cNvSpPr>
            <a:spLocks noGrp="1"/>
          </p:cNvSpPr>
          <p:nvPr>
            <p:ph type="dt" sz="half" idx="10"/>
          </p:nvPr>
        </p:nvSpPr>
        <p:spPr/>
        <p:txBody>
          <a:bodyPr/>
          <a:lstStyle/>
          <a:p>
            <a:fld id="{36C75CCF-EA8D-42BA-A53C-81BA3F36D108}" type="datetimeFigureOut">
              <a:rPr lang="en-US" smtClean="0"/>
              <a:t>7/27/2020</a:t>
            </a:fld>
            <a:endParaRPr lang="en-US"/>
          </a:p>
        </p:txBody>
      </p:sp>
      <p:sp>
        <p:nvSpPr>
          <p:cNvPr id="6" name="Footer Placeholder 5">
            <a:extLst>
              <a:ext uri="{FF2B5EF4-FFF2-40B4-BE49-F238E27FC236}">
                <a16:creationId xmlns:a16="http://schemas.microsoft.com/office/drawing/2014/main" id="{925CD66F-85FA-44B1-98AA-2B423ECC2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04F22-699A-4E29-BBBE-F2EBCC725612}"/>
              </a:ext>
            </a:extLst>
          </p:cNvPr>
          <p:cNvSpPr>
            <a:spLocks noGrp="1"/>
          </p:cNvSpPr>
          <p:nvPr>
            <p:ph type="sldNum" sz="quarter" idx="12"/>
          </p:nvPr>
        </p:nvSpPr>
        <p:spPr/>
        <p:txBody>
          <a:bodyPr/>
          <a:lstStyle/>
          <a:p>
            <a:fld id="{211259CA-50E6-4D07-A11D-499E79A7330D}" type="slidenum">
              <a:rPr lang="en-US" smtClean="0"/>
              <a:t>‹#›</a:t>
            </a:fld>
            <a:endParaRPr lang="en-US"/>
          </a:p>
        </p:txBody>
      </p:sp>
    </p:spTree>
    <p:extLst>
      <p:ext uri="{BB962C8B-B14F-4D97-AF65-F5344CB8AC3E}">
        <p14:creationId xmlns:p14="http://schemas.microsoft.com/office/powerpoint/2010/main" val="27004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B6547-B731-4DA7-90A7-CCEB89765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3A5CF-F187-4B4F-8D89-0570D5BE4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73AAF-3203-4D07-A98E-73070DB51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75CCF-EA8D-42BA-A53C-81BA3F36D108}" type="datetimeFigureOut">
              <a:rPr lang="en-US" smtClean="0"/>
              <a:t>7/27/2020</a:t>
            </a:fld>
            <a:endParaRPr lang="en-US"/>
          </a:p>
        </p:txBody>
      </p:sp>
      <p:sp>
        <p:nvSpPr>
          <p:cNvPr id="5" name="Footer Placeholder 4">
            <a:extLst>
              <a:ext uri="{FF2B5EF4-FFF2-40B4-BE49-F238E27FC236}">
                <a16:creationId xmlns:a16="http://schemas.microsoft.com/office/drawing/2014/main" id="{184A0504-02D7-4275-A76A-9E3706B34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B7F6D7-358A-47CA-9D77-F2970D7AE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259CA-50E6-4D07-A11D-499E79A7330D}" type="slidenum">
              <a:rPr lang="en-US" smtClean="0"/>
              <a:t>‹#›</a:t>
            </a:fld>
            <a:endParaRPr lang="en-US"/>
          </a:p>
        </p:txBody>
      </p:sp>
    </p:spTree>
    <p:extLst>
      <p:ext uri="{BB962C8B-B14F-4D97-AF65-F5344CB8AC3E}">
        <p14:creationId xmlns:p14="http://schemas.microsoft.com/office/powerpoint/2010/main" val="233561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2D172-5285-46AA-B880-B4E52E130822}"/>
              </a:ext>
            </a:extLst>
          </p:cNvPr>
          <p:cNvSpPr>
            <a:spLocks noGrp="1"/>
          </p:cNvSpPr>
          <p:nvPr>
            <p:ph type="ctrTitle"/>
          </p:nvPr>
        </p:nvSpPr>
        <p:spPr>
          <a:xfrm>
            <a:off x="1524003" y="1999615"/>
            <a:ext cx="9144000" cy="2764028"/>
          </a:xfrm>
        </p:spPr>
        <p:txBody>
          <a:bodyPr anchor="ctr">
            <a:normAutofit/>
          </a:bodyPr>
          <a:lstStyle/>
          <a:p>
            <a:r>
              <a:rPr lang="en-US" sz="4500" b="1" dirty="0"/>
              <a:t>Diversity dynamics in bivalves using </a:t>
            </a:r>
            <a:r>
              <a:rPr lang="en-US" sz="4500" b="1" dirty="0" err="1"/>
              <a:t>Sr_isotope</a:t>
            </a:r>
            <a:r>
              <a:rPr lang="en-US" sz="4500" b="1" dirty="0"/>
              <a:t> &amp; δ13C as  proxies for </a:t>
            </a:r>
            <a:r>
              <a:rPr lang="en-US" sz="4500" b="1" dirty="0" err="1"/>
              <a:t>paleoproductivity</a:t>
            </a:r>
            <a:r>
              <a:rPr lang="en-US" sz="4500" b="1" dirty="0"/>
              <a:t> as a driver for diversity dynamics changes</a:t>
            </a:r>
            <a:endParaRPr lang="en-US" sz="4500" dirty="0"/>
          </a:p>
        </p:txBody>
      </p:sp>
      <p:sp>
        <p:nvSpPr>
          <p:cNvPr id="3" name="Subtitle 2">
            <a:extLst>
              <a:ext uri="{FF2B5EF4-FFF2-40B4-BE49-F238E27FC236}">
                <a16:creationId xmlns:a16="http://schemas.microsoft.com/office/drawing/2014/main" id="{A82FE01E-E3B7-4D4D-800B-31668B8438CB}"/>
              </a:ext>
            </a:extLst>
          </p:cNvPr>
          <p:cNvSpPr>
            <a:spLocks noGrp="1"/>
          </p:cNvSpPr>
          <p:nvPr>
            <p:ph type="subTitle" idx="1"/>
          </p:nvPr>
        </p:nvSpPr>
        <p:spPr>
          <a:xfrm>
            <a:off x="1966912" y="5645150"/>
            <a:ext cx="8258176" cy="631825"/>
          </a:xfrm>
        </p:spPr>
        <p:txBody>
          <a:bodyPr anchor="ctr">
            <a:normAutofit/>
          </a:bodyPr>
          <a:lstStyle/>
          <a:p>
            <a:r>
              <a:rPr lang="en-US" sz="1500"/>
              <a:t>Ahmed  El Manharawy</a:t>
            </a:r>
          </a:p>
          <a:p>
            <a:r>
              <a:rPr lang="en-US" sz="1500"/>
              <a:t>27.07.2020</a:t>
            </a:r>
          </a:p>
        </p:txBody>
      </p:sp>
      <p:sp>
        <p:nvSpPr>
          <p:cNvPr id="27"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48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15">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Oval 17">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4D52728D-5016-4E98-8B0C-8FB388CABB9A}"/>
              </a:ext>
            </a:extLst>
          </p:cNvPr>
          <p:cNvSpPr>
            <a:spLocks noGrp="1"/>
          </p:cNvSpPr>
          <p:nvPr>
            <p:ph type="title"/>
          </p:nvPr>
        </p:nvSpPr>
        <p:spPr>
          <a:xfrm>
            <a:off x="838200" y="557188"/>
            <a:ext cx="10515600" cy="1133499"/>
          </a:xfrm>
        </p:spPr>
        <p:txBody>
          <a:bodyPr vert="horz" lIns="91440" tIns="45720" rIns="91440" bIns="45720" rtlCol="0">
            <a:normAutofit/>
          </a:bodyPr>
          <a:lstStyle/>
          <a:p>
            <a:pPr algn="ctr"/>
            <a:r>
              <a:rPr lang="en-US" sz="3600"/>
              <a:t>Material</a:t>
            </a:r>
            <a:br>
              <a:rPr lang="en-US" sz="3600"/>
            </a:br>
            <a:r>
              <a:rPr lang="en-US" sz="3600"/>
              <a:t>(diet of gastropods)</a:t>
            </a:r>
            <a:endParaRPr lang="en-US" sz="3600" kern="1200" dirty="0">
              <a:latin typeface="+mj-lt"/>
              <a:ea typeface="+mj-ea"/>
              <a:cs typeface="+mj-cs"/>
            </a:endParaRPr>
          </a:p>
        </p:txBody>
      </p:sp>
      <p:graphicFrame>
        <p:nvGraphicFramePr>
          <p:cNvPr id="9" name="Content Placeholder 6">
            <a:extLst>
              <a:ext uri="{FF2B5EF4-FFF2-40B4-BE49-F238E27FC236}">
                <a16:creationId xmlns:a16="http://schemas.microsoft.com/office/drawing/2014/main" id="{BFC5BC95-44B7-4955-B8CA-D57B94482F6A}"/>
              </a:ext>
            </a:extLst>
          </p:cNvPr>
          <p:cNvGraphicFramePr>
            <a:graphicFrameLocks noGrp="1"/>
          </p:cNvGraphicFramePr>
          <p:nvPr>
            <p:ph idx="1"/>
            <p:extLst>
              <p:ext uri="{D42A27DB-BD31-4B8C-83A1-F6EECF244321}">
                <p14:modId xmlns:p14="http://schemas.microsoft.com/office/powerpoint/2010/main" val="305989393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35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3B542-5501-4AD6-8AFA-F4C2691E0D88}"/>
              </a:ext>
            </a:extLst>
          </p:cNvPr>
          <p:cNvSpPr>
            <a:spLocks noGrp="1"/>
          </p:cNvSpPr>
          <p:nvPr>
            <p:ph type="title"/>
          </p:nvPr>
        </p:nvSpPr>
        <p:spPr>
          <a:xfrm>
            <a:off x="956826" y="1112969"/>
            <a:ext cx="3937298" cy="4166010"/>
          </a:xfrm>
        </p:spPr>
        <p:txBody>
          <a:bodyPr>
            <a:normAutofit/>
          </a:bodyPr>
          <a:lstStyle/>
          <a:p>
            <a:r>
              <a:rPr lang="en-US">
                <a:solidFill>
                  <a:srgbClr val="FFFFFF"/>
                </a:solidFill>
              </a:rPr>
              <a:t>Materials</a:t>
            </a: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59C7100-D27D-465F-8534-89A9CBBE9780}"/>
              </a:ext>
            </a:extLst>
          </p:cNvPr>
          <p:cNvSpPr>
            <a:spLocks noGrp="1"/>
          </p:cNvSpPr>
          <p:nvPr>
            <p:ph idx="1"/>
          </p:nvPr>
        </p:nvSpPr>
        <p:spPr>
          <a:xfrm>
            <a:off x="6096000" y="820880"/>
            <a:ext cx="5257799" cy="4889350"/>
          </a:xfrm>
        </p:spPr>
        <p:txBody>
          <a:bodyPr anchor="t">
            <a:normAutofit/>
          </a:bodyPr>
          <a:lstStyle/>
          <a:p>
            <a:r>
              <a:rPr lang="en-US" dirty="0"/>
              <a:t>I considered only categories that related to nutrients either produced by ocean carbon cycle or brought to marine systems by weathering:</a:t>
            </a:r>
          </a:p>
          <a:p>
            <a:pPr marL="0" indent="0">
              <a:buNone/>
            </a:pPr>
            <a:endParaRPr lang="en-US" dirty="0"/>
          </a:p>
          <a:p>
            <a:pPr>
              <a:buFont typeface="Wingdings" panose="05000000000000000000" pitchFamily="2" charset="2"/>
              <a:buChar char="ü"/>
            </a:pPr>
            <a:r>
              <a:rPr lang="en-US" dirty="0"/>
              <a:t>Suspension feeders</a:t>
            </a:r>
          </a:p>
          <a:p>
            <a:pPr>
              <a:buFont typeface="Wingdings" panose="05000000000000000000" pitchFamily="2" charset="2"/>
              <a:buChar char="ü"/>
            </a:pPr>
            <a:r>
              <a:rPr lang="en-US" dirty="0"/>
              <a:t>Deposit feeders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7184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138743B-30E6-432B-B871-BA348D82D3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846"/>
          <a:stretch/>
        </p:blipFill>
        <p:spPr>
          <a:xfrm>
            <a:off x="20" y="10"/>
            <a:ext cx="12191980" cy="6857990"/>
          </a:xfrm>
          <a:prstGeom prst="rect">
            <a:avLst/>
          </a:prstGeom>
        </p:spPr>
      </p:pic>
      <p:sp>
        <p:nvSpPr>
          <p:cNvPr id="4" name="Title 3">
            <a:extLst>
              <a:ext uri="{FF2B5EF4-FFF2-40B4-BE49-F238E27FC236}">
                <a16:creationId xmlns:a16="http://schemas.microsoft.com/office/drawing/2014/main" id="{B2E94547-A0DB-489E-973A-C2AA88EC19C9}"/>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a:solidFill>
                  <a:srgbClr val="262626"/>
                </a:solidFill>
              </a:rPr>
              <a:t>Methods</a:t>
            </a:r>
          </a:p>
        </p:txBody>
      </p:sp>
    </p:spTree>
    <p:extLst>
      <p:ext uri="{BB962C8B-B14F-4D97-AF65-F5344CB8AC3E}">
        <p14:creationId xmlns:p14="http://schemas.microsoft.com/office/powerpoint/2010/main" val="286564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606E8F-4FB2-4934-8417-6EA3F69B582D}"/>
              </a:ext>
            </a:extLst>
          </p:cNvPr>
          <p:cNvSpPr>
            <a:spLocks noGrp="1"/>
          </p:cNvSpPr>
          <p:nvPr>
            <p:ph type="title"/>
          </p:nvPr>
        </p:nvSpPr>
        <p:spPr>
          <a:xfrm>
            <a:off x="640079" y="2053641"/>
            <a:ext cx="3669161" cy="2760098"/>
          </a:xfrm>
        </p:spPr>
        <p:txBody>
          <a:bodyPr>
            <a:normAutofit/>
          </a:bodyPr>
          <a:lstStyle/>
          <a:p>
            <a:r>
              <a:rPr lang="en-US">
                <a:solidFill>
                  <a:srgbClr val="FFFFFF"/>
                </a:solidFill>
              </a:rPr>
              <a:t>Package “divDyn”</a:t>
            </a:r>
          </a:p>
        </p:txBody>
      </p:sp>
      <p:sp>
        <p:nvSpPr>
          <p:cNvPr id="22" name="Content Placeholder 2">
            <a:extLst>
              <a:ext uri="{FF2B5EF4-FFF2-40B4-BE49-F238E27FC236}">
                <a16:creationId xmlns:a16="http://schemas.microsoft.com/office/drawing/2014/main" id="{96481CC1-D372-4AA7-A8D3-96588FE37FD0}"/>
              </a:ext>
            </a:extLst>
          </p:cNvPr>
          <p:cNvSpPr>
            <a:spLocks noGrp="1"/>
          </p:cNvSpPr>
          <p:nvPr>
            <p:ph idx="1"/>
          </p:nvPr>
        </p:nvSpPr>
        <p:spPr>
          <a:xfrm>
            <a:off x="6090574" y="801866"/>
            <a:ext cx="5306084" cy="5230634"/>
          </a:xfrm>
        </p:spPr>
        <p:txBody>
          <a:bodyPr anchor="ctr">
            <a:normAutofit/>
          </a:bodyPr>
          <a:lstStyle/>
          <a:p>
            <a:pPr>
              <a:buFont typeface="Wingdings" panose="05000000000000000000" pitchFamily="2" charset="2"/>
              <a:buChar char="v"/>
            </a:pPr>
            <a:r>
              <a:rPr lang="en-US" sz="2400" dirty="0">
                <a:solidFill>
                  <a:srgbClr val="000000"/>
                </a:solidFill>
              </a:rPr>
              <a:t>Processing the data (downloading data)</a:t>
            </a:r>
          </a:p>
          <a:p>
            <a:pPr>
              <a:buFont typeface="Wingdings" panose="05000000000000000000" pitchFamily="2" charset="2"/>
              <a:buChar char="Ø"/>
            </a:pPr>
            <a:r>
              <a:rPr lang="en-US" sz="2400" dirty="0">
                <a:solidFill>
                  <a:srgbClr val="000000"/>
                </a:solidFill>
              </a:rPr>
              <a:t> Number of occurrences downloaded </a:t>
            </a:r>
          </a:p>
          <a:p>
            <a:pPr marL="0" indent="0">
              <a:buNone/>
            </a:pPr>
            <a:r>
              <a:rPr lang="en-US" sz="2400" dirty="0">
                <a:solidFill>
                  <a:srgbClr val="000000"/>
                </a:solidFill>
              </a:rPr>
              <a:t>( Biv.:14,686 &amp; Gast.:19,470 )</a:t>
            </a:r>
          </a:p>
          <a:p>
            <a:pPr>
              <a:buFont typeface="Wingdings" panose="05000000000000000000" pitchFamily="2" charset="2"/>
              <a:buChar char="v"/>
            </a:pPr>
            <a:r>
              <a:rPr lang="en-US" sz="2400" dirty="0">
                <a:solidFill>
                  <a:srgbClr val="000000"/>
                </a:solidFill>
              </a:rPr>
              <a:t>Cleaning the data</a:t>
            </a:r>
          </a:p>
          <a:p>
            <a:pPr>
              <a:buFont typeface="Wingdings" panose="05000000000000000000" pitchFamily="2" charset="2"/>
              <a:buChar char="v"/>
            </a:pPr>
            <a:r>
              <a:rPr lang="en-US" sz="2400" dirty="0">
                <a:solidFill>
                  <a:srgbClr val="000000"/>
                </a:solidFill>
              </a:rPr>
              <a:t>Binning the data</a:t>
            </a:r>
          </a:p>
          <a:p>
            <a:pPr>
              <a:buFont typeface="Wingdings" panose="05000000000000000000" pitchFamily="2" charset="2"/>
              <a:buChar char="Ø"/>
            </a:pPr>
            <a:r>
              <a:rPr lang="en-US" sz="2400" dirty="0">
                <a:solidFill>
                  <a:srgbClr val="000000"/>
                </a:solidFill>
              </a:rPr>
              <a:t>Number of occurrences after binning the data ( Biv.:13,246 &amp; Gast.:17,275 )</a:t>
            </a:r>
          </a:p>
          <a:p>
            <a:pPr>
              <a:buFont typeface="Wingdings" panose="05000000000000000000" pitchFamily="2" charset="2"/>
              <a:buChar char="v"/>
            </a:pPr>
            <a:r>
              <a:rPr lang="en-US" sz="2400" dirty="0">
                <a:solidFill>
                  <a:srgbClr val="000000"/>
                </a:solidFill>
              </a:rPr>
              <a:t>Subsampling the data (Shareholder Quorum Subsampling (SQS))</a:t>
            </a:r>
          </a:p>
          <a:p>
            <a:pPr>
              <a:buFont typeface="Wingdings" panose="05000000000000000000" pitchFamily="2" charset="2"/>
              <a:buChar char="§"/>
            </a:pP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387172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507D0CC-4FD7-40B2-9157-E712EC8CF7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38" r="-1" b="-1"/>
          <a:stretch/>
        </p:blipFill>
        <p:spPr>
          <a:xfrm>
            <a:off x="321733" y="321733"/>
            <a:ext cx="11548534" cy="6214534"/>
          </a:xfrm>
          <a:prstGeom prst="rect">
            <a:avLst/>
          </a:prstGeom>
        </p:spPr>
      </p:pic>
    </p:spTree>
    <p:extLst>
      <p:ext uri="{BB962C8B-B14F-4D97-AF65-F5344CB8AC3E}">
        <p14:creationId xmlns:p14="http://schemas.microsoft.com/office/powerpoint/2010/main" val="28237010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B276A2C-E5EE-406C-A137-74FDFFC774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38" r="-1" b="-1"/>
          <a:stretch/>
        </p:blipFill>
        <p:spPr>
          <a:xfrm>
            <a:off x="321733" y="321733"/>
            <a:ext cx="11548534" cy="6214534"/>
          </a:xfrm>
          <a:prstGeom prst="rect">
            <a:avLst/>
          </a:prstGeom>
        </p:spPr>
      </p:pic>
    </p:spTree>
    <p:extLst>
      <p:ext uri="{BB962C8B-B14F-4D97-AF65-F5344CB8AC3E}">
        <p14:creationId xmlns:p14="http://schemas.microsoft.com/office/powerpoint/2010/main" val="9229095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A7FFCB6-2AD9-40A5-AE5B-B70132024C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38" r="-1" b="-1"/>
          <a:stretch/>
        </p:blipFill>
        <p:spPr>
          <a:xfrm>
            <a:off x="321733" y="321733"/>
            <a:ext cx="11548534" cy="6214534"/>
          </a:xfrm>
          <a:prstGeom prst="rect">
            <a:avLst/>
          </a:prstGeom>
        </p:spPr>
      </p:pic>
    </p:spTree>
    <p:extLst>
      <p:ext uri="{BB962C8B-B14F-4D97-AF65-F5344CB8AC3E}">
        <p14:creationId xmlns:p14="http://schemas.microsoft.com/office/powerpoint/2010/main" val="391010946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descr="A picture containing text, map&#10;&#10;Description automatically generated">
            <a:extLst>
              <a:ext uri="{FF2B5EF4-FFF2-40B4-BE49-F238E27FC236}">
                <a16:creationId xmlns:a16="http://schemas.microsoft.com/office/drawing/2014/main" id="{A06141A0-338D-45E8-BE4B-C09459E3B9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38" r="-1" b="-1"/>
          <a:stretch/>
        </p:blipFill>
        <p:spPr>
          <a:xfrm>
            <a:off x="321733" y="321733"/>
            <a:ext cx="11548534" cy="6214534"/>
          </a:xfrm>
          <a:prstGeom prst="rect">
            <a:avLst/>
          </a:prstGeom>
        </p:spPr>
      </p:pic>
    </p:spTree>
    <p:extLst>
      <p:ext uri="{BB962C8B-B14F-4D97-AF65-F5344CB8AC3E}">
        <p14:creationId xmlns:p14="http://schemas.microsoft.com/office/powerpoint/2010/main" val="251580419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1048917-43DC-4E36-B2B9-88B6B33341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38" r="-1" b="-1"/>
          <a:stretch/>
        </p:blipFill>
        <p:spPr>
          <a:xfrm>
            <a:off x="321733" y="321733"/>
            <a:ext cx="11548534" cy="6214534"/>
          </a:xfrm>
          <a:prstGeom prst="rect">
            <a:avLst/>
          </a:prstGeom>
        </p:spPr>
      </p:pic>
    </p:spTree>
    <p:extLst>
      <p:ext uri="{BB962C8B-B14F-4D97-AF65-F5344CB8AC3E}">
        <p14:creationId xmlns:p14="http://schemas.microsoft.com/office/powerpoint/2010/main" val="359687482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Content Placeholder 12" descr="A picture containing screenshot&#10;&#10;Description automatically generated">
            <a:extLst>
              <a:ext uri="{FF2B5EF4-FFF2-40B4-BE49-F238E27FC236}">
                <a16:creationId xmlns:a16="http://schemas.microsoft.com/office/drawing/2014/main" id="{D4FB796F-0727-44B9-93B9-79F9569BD2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75"/>
          <a:stretch/>
        </p:blipFill>
        <p:spPr>
          <a:xfrm>
            <a:off x="20" y="12857"/>
            <a:ext cx="12191980" cy="6856718"/>
          </a:xfrm>
          <a:prstGeom prst="rect">
            <a:avLst/>
          </a:prstGeom>
        </p:spPr>
      </p:pic>
    </p:spTree>
    <p:extLst>
      <p:ext uri="{BB962C8B-B14F-4D97-AF65-F5344CB8AC3E}">
        <p14:creationId xmlns:p14="http://schemas.microsoft.com/office/powerpoint/2010/main" val="38812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F7D4F00F-28CD-4B9D-A09A-E5DF0DB3AE38}"/>
              </a:ext>
            </a:extLst>
          </p:cNvPr>
          <p:cNvSpPr>
            <a:spLocks noGrp="1"/>
          </p:cNvSpPr>
          <p:nvPr>
            <p:ph type="title"/>
          </p:nvPr>
        </p:nvSpPr>
        <p:spPr>
          <a:xfrm>
            <a:off x="838200" y="643467"/>
            <a:ext cx="2951205" cy="5571066"/>
          </a:xfrm>
        </p:spPr>
        <p:txBody>
          <a:bodyPr>
            <a:normAutofit/>
          </a:bodyPr>
          <a:lstStyle/>
          <a:p>
            <a:r>
              <a:rPr lang="en-US" sz="4100">
                <a:solidFill>
                  <a:srgbClr val="FFFFFF"/>
                </a:solidFill>
              </a:rPr>
              <a:t>Introduction</a:t>
            </a:r>
          </a:p>
        </p:txBody>
      </p:sp>
      <p:graphicFrame>
        <p:nvGraphicFramePr>
          <p:cNvPr id="19" name="Content Placeholder 7">
            <a:extLst>
              <a:ext uri="{FF2B5EF4-FFF2-40B4-BE49-F238E27FC236}">
                <a16:creationId xmlns:a16="http://schemas.microsoft.com/office/drawing/2014/main" id="{FA0D1EB1-7433-4599-BEC8-BBA5233D48CE}"/>
              </a:ext>
            </a:extLst>
          </p:cNvPr>
          <p:cNvGraphicFramePr>
            <a:graphicFrameLocks noGrp="1"/>
          </p:cNvGraphicFramePr>
          <p:nvPr>
            <p:ph idx="1"/>
            <p:extLst>
              <p:ext uri="{D42A27DB-BD31-4B8C-83A1-F6EECF244321}">
                <p14:modId xmlns:p14="http://schemas.microsoft.com/office/powerpoint/2010/main" val="2953898414"/>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969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7" name="Title 6">
            <a:extLst>
              <a:ext uri="{FF2B5EF4-FFF2-40B4-BE49-F238E27FC236}">
                <a16:creationId xmlns:a16="http://schemas.microsoft.com/office/drawing/2014/main" id="{6DDFF2D6-A83E-4C78-AD94-4F64E40F2464}"/>
              </a:ext>
            </a:extLst>
          </p:cNvPr>
          <p:cNvSpPr>
            <a:spLocks noGrp="1"/>
          </p:cNvSpPr>
          <p:nvPr>
            <p:ph type="title"/>
          </p:nvPr>
        </p:nvSpPr>
        <p:spPr>
          <a:xfrm>
            <a:off x="841248" y="5529884"/>
            <a:ext cx="5802656" cy="1096331"/>
          </a:xfrm>
        </p:spPr>
        <p:txBody>
          <a:bodyPr>
            <a:normAutofit/>
          </a:bodyPr>
          <a:lstStyle/>
          <a:p>
            <a:r>
              <a:rPr lang="en-US" sz="4000">
                <a:solidFill>
                  <a:srgbClr val="303030"/>
                </a:solidFill>
              </a:rPr>
              <a:t>Methods</a:t>
            </a:r>
          </a:p>
        </p:txBody>
      </p:sp>
      <p:pic>
        <p:nvPicPr>
          <p:cNvPr id="10" name="Content Placeholder 9">
            <a:extLst>
              <a:ext uri="{FF2B5EF4-FFF2-40B4-BE49-F238E27FC236}">
                <a16:creationId xmlns:a16="http://schemas.microsoft.com/office/drawing/2014/main" id="{302BE16D-A608-40DF-A389-0BCAA5777C7D}"/>
              </a:ext>
            </a:extLst>
          </p:cNvPr>
          <p:cNvPicPr>
            <a:picLocks noChangeAspect="1"/>
          </p:cNvPicPr>
          <p:nvPr/>
        </p:nvPicPr>
        <p:blipFill rotWithShape="1">
          <a:blip r:embed="rId2">
            <a:extLst>
              <a:ext uri="{28A0092B-C50C-407E-A947-70E740481C1C}">
                <a14:useLocalDpi xmlns:a14="http://schemas.microsoft.com/office/drawing/2010/main" val="0"/>
              </a:ext>
            </a:extLst>
          </a:blip>
          <a:srcRect r="1" b="4130"/>
          <a:stretch/>
        </p:blipFill>
        <p:spPr>
          <a:xfrm>
            <a:off x="841248" y="604158"/>
            <a:ext cx="6049941" cy="4350110"/>
          </a:xfrm>
          <a:prstGeom prst="rect">
            <a:avLst/>
          </a:prstGeom>
        </p:spPr>
      </p:pic>
      <p:pic>
        <p:nvPicPr>
          <p:cNvPr id="12" name="Content Placeholder 11" descr="A screenshot of a cell phone&#10;&#10;Description automatically generated">
            <a:extLst>
              <a:ext uri="{FF2B5EF4-FFF2-40B4-BE49-F238E27FC236}">
                <a16:creationId xmlns:a16="http://schemas.microsoft.com/office/drawing/2014/main" id="{82DFBC95-CB56-4BCD-88AC-E4799900E9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34275" y="1666627"/>
            <a:ext cx="4008438" cy="2254746"/>
          </a:xfrm>
        </p:spPr>
      </p:pic>
    </p:spTree>
    <p:extLst>
      <p:ext uri="{BB962C8B-B14F-4D97-AF65-F5344CB8AC3E}">
        <p14:creationId xmlns:p14="http://schemas.microsoft.com/office/powerpoint/2010/main" val="307037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438C11-E37D-4789-9CD9-245A06E0EE63}"/>
              </a:ext>
            </a:extLst>
          </p:cNvPr>
          <p:cNvSpPr>
            <a:spLocks noGrp="1"/>
          </p:cNvSpPr>
          <p:nvPr>
            <p:ph type="title"/>
          </p:nvPr>
        </p:nvSpPr>
        <p:spPr>
          <a:xfrm>
            <a:off x="640079" y="2053641"/>
            <a:ext cx="3669161" cy="2760098"/>
          </a:xfrm>
        </p:spPr>
        <p:txBody>
          <a:bodyPr>
            <a:normAutofit/>
          </a:bodyPr>
          <a:lstStyle/>
          <a:p>
            <a:r>
              <a:rPr lang="en-US">
                <a:solidFill>
                  <a:srgbClr val="FFFFFF"/>
                </a:solidFill>
              </a:rPr>
              <a:t>Cross-correlation</a:t>
            </a:r>
          </a:p>
        </p:txBody>
      </p:sp>
      <p:sp>
        <p:nvSpPr>
          <p:cNvPr id="3" name="Content Placeholder 2">
            <a:extLst>
              <a:ext uri="{FF2B5EF4-FFF2-40B4-BE49-F238E27FC236}">
                <a16:creationId xmlns:a16="http://schemas.microsoft.com/office/drawing/2014/main" id="{CDC54A4E-F433-4A83-BF30-A3AF18EE2019}"/>
              </a:ext>
            </a:extLst>
          </p:cNvPr>
          <p:cNvSpPr>
            <a:spLocks noGrp="1"/>
          </p:cNvSpPr>
          <p:nvPr>
            <p:ph idx="1"/>
          </p:nvPr>
        </p:nvSpPr>
        <p:spPr>
          <a:xfrm>
            <a:off x="6090574" y="801866"/>
            <a:ext cx="5306084" cy="5230634"/>
          </a:xfrm>
        </p:spPr>
        <p:txBody>
          <a:bodyPr anchor="ctr">
            <a:normAutofit/>
          </a:bodyPr>
          <a:lstStyle/>
          <a:p>
            <a:pPr>
              <a:buFont typeface="Wingdings" panose="05000000000000000000" pitchFamily="2" charset="2"/>
              <a:buChar char="v"/>
            </a:pPr>
            <a:r>
              <a:rPr lang="en-US" sz="2400" dirty="0">
                <a:solidFill>
                  <a:srgbClr val="000000"/>
                </a:solidFill>
              </a:rPr>
              <a:t>We should run the auto-correlation first to check significant lags!</a:t>
            </a:r>
          </a:p>
          <a:p>
            <a:pPr>
              <a:buFont typeface="Wingdings" panose="05000000000000000000" pitchFamily="2" charset="2"/>
              <a:buChar char="v"/>
            </a:pPr>
            <a:r>
              <a:rPr lang="en-US" sz="2400" dirty="0">
                <a:solidFill>
                  <a:srgbClr val="000000"/>
                </a:solidFill>
              </a:rPr>
              <a:t>Then, we can run the cross-correlation to detect either our parameters are directly or reversely proportion to each other!</a:t>
            </a:r>
          </a:p>
        </p:txBody>
      </p:sp>
    </p:spTree>
    <p:extLst>
      <p:ext uri="{BB962C8B-B14F-4D97-AF65-F5344CB8AC3E}">
        <p14:creationId xmlns:p14="http://schemas.microsoft.com/office/powerpoint/2010/main" val="249614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5AB8-EA96-48B7-AB77-4484E9022F22}"/>
              </a:ext>
            </a:extLst>
          </p:cNvPr>
          <p:cNvSpPr>
            <a:spLocks noGrp="1"/>
          </p:cNvSpPr>
          <p:nvPr>
            <p:ph type="title"/>
          </p:nvPr>
        </p:nvSpPr>
        <p:spPr/>
        <p:txBody>
          <a:bodyPr/>
          <a:lstStyle/>
          <a:p>
            <a:r>
              <a:rPr lang="en-US" dirty="0"/>
              <a:t>Origination auto-correlation</a:t>
            </a:r>
          </a:p>
        </p:txBody>
      </p:sp>
      <p:pic>
        <p:nvPicPr>
          <p:cNvPr id="5" name="Content Placeholder 4">
            <a:extLst>
              <a:ext uri="{FF2B5EF4-FFF2-40B4-BE49-F238E27FC236}">
                <a16:creationId xmlns:a16="http://schemas.microsoft.com/office/drawing/2014/main" id="{69BB0E49-5463-46F5-B434-522053F29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456" y="1825625"/>
            <a:ext cx="7293087" cy="4351338"/>
          </a:xfrm>
        </p:spPr>
      </p:pic>
      <p:pic>
        <p:nvPicPr>
          <p:cNvPr id="8" name="Picture 7" descr="A picture containing animal, shellfish&#10;&#10;Description automatically generated">
            <a:extLst>
              <a:ext uri="{FF2B5EF4-FFF2-40B4-BE49-F238E27FC236}">
                <a16:creationId xmlns:a16="http://schemas.microsoft.com/office/drawing/2014/main" id="{748C08D1-24AB-4B24-911D-A7EA77344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2210909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B51E-B838-411F-8984-AAF89E48DE3F}"/>
              </a:ext>
            </a:extLst>
          </p:cNvPr>
          <p:cNvSpPr>
            <a:spLocks noGrp="1"/>
          </p:cNvSpPr>
          <p:nvPr>
            <p:ph type="title"/>
          </p:nvPr>
        </p:nvSpPr>
        <p:spPr/>
        <p:txBody>
          <a:bodyPr/>
          <a:lstStyle/>
          <a:p>
            <a:r>
              <a:rPr lang="en-US" dirty="0"/>
              <a:t>First diff. origination auto-correlation</a:t>
            </a:r>
          </a:p>
        </p:txBody>
      </p:sp>
      <p:pic>
        <p:nvPicPr>
          <p:cNvPr id="5" name="Content Placeholder 4">
            <a:extLst>
              <a:ext uri="{FF2B5EF4-FFF2-40B4-BE49-F238E27FC236}">
                <a16:creationId xmlns:a16="http://schemas.microsoft.com/office/drawing/2014/main" id="{B86EF6F9-C0EA-4C1D-B0B4-CB9DF4E28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456" y="1825625"/>
            <a:ext cx="7293087" cy="4351338"/>
          </a:xfrm>
        </p:spPr>
      </p:pic>
      <p:pic>
        <p:nvPicPr>
          <p:cNvPr id="6" name="Picture 5" descr="A picture containing animal, shellfish&#10;&#10;Description automatically generated">
            <a:extLst>
              <a:ext uri="{FF2B5EF4-FFF2-40B4-BE49-F238E27FC236}">
                <a16:creationId xmlns:a16="http://schemas.microsoft.com/office/drawing/2014/main" id="{AEFD27EE-F571-44AD-B22F-6D2BA7D70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416015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9BA4-EF91-492C-8FFA-13C1F09A460F}"/>
              </a:ext>
            </a:extLst>
          </p:cNvPr>
          <p:cNvSpPr>
            <a:spLocks noGrp="1"/>
          </p:cNvSpPr>
          <p:nvPr>
            <p:ph type="title"/>
          </p:nvPr>
        </p:nvSpPr>
        <p:spPr/>
        <p:txBody>
          <a:bodyPr/>
          <a:lstStyle/>
          <a:p>
            <a:r>
              <a:rPr lang="en-US" dirty="0"/>
              <a:t>Generalized diff. origination auto-correlation</a:t>
            </a:r>
          </a:p>
        </p:txBody>
      </p:sp>
      <p:pic>
        <p:nvPicPr>
          <p:cNvPr id="5" name="Content Placeholder 4" descr="A screenshot of a cell phone&#10;&#10;Description automatically generated">
            <a:extLst>
              <a:ext uri="{FF2B5EF4-FFF2-40B4-BE49-F238E27FC236}">
                <a16:creationId xmlns:a16="http://schemas.microsoft.com/office/drawing/2014/main" id="{0CD192C6-F456-4523-B720-0C2F481BD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456" y="1825625"/>
            <a:ext cx="7293087" cy="4351338"/>
          </a:xfrm>
        </p:spPr>
      </p:pic>
      <p:pic>
        <p:nvPicPr>
          <p:cNvPr id="6" name="Picture 5" descr="A picture containing animal, shellfish&#10;&#10;Description automatically generated">
            <a:extLst>
              <a:ext uri="{FF2B5EF4-FFF2-40B4-BE49-F238E27FC236}">
                <a16:creationId xmlns:a16="http://schemas.microsoft.com/office/drawing/2014/main" id="{5B213D96-E640-422E-9D5A-6553B474C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656682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8395-CABD-4598-8DBC-0D781AF3F519}"/>
              </a:ext>
            </a:extLst>
          </p:cNvPr>
          <p:cNvSpPr>
            <a:spLocks noGrp="1"/>
          </p:cNvSpPr>
          <p:nvPr>
            <p:ph type="title"/>
          </p:nvPr>
        </p:nvSpPr>
        <p:spPr/>
        <p:txBody>
          <a:bodyPr/>
          <a:lstStyle/>
          <a:p>
            <a:r>
              <a:rPr lang="en-US" dirty="0"/>
              <a:t>Extinction auto-correlation</a:t>
            </a:r>
          </a:p>
        </p:txBody>
      </p:sp>
      <p:pic>
        <p:nvPicPr>
          <p:cNvPr id="5" name="Content Placeholder 4">
            <a:extLst>
              <a:ext uri="{FF2B5EF4-FFF2-40B4-BE49-F238E27FC236}">
                <a16:creationId xmlns:a16="http://schemas.microsoft.com/office/drawing/2014/main" id="{421C438A-EE8C-421C-B7BE-E3B355EC1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456" y="1825625"/>
            <a:ext cx="7293087" cy="4351338"/>
          </a:xfrm>
        </p:spPr>
      </p:pic>
      <p:pic>
        <p:nvPicPr>
          <p:cNvPr id="23" name="Picture 22" descr="A picture containing animal, shellfish&#10;&#10;Description automatically generated">
            <a:extLst>
              <a:ext uri="{FF2B5EF4-FFF2-40B4-BE49-F238E27FC236}">
                <a16:creationId xmlns:a16="http://schemas.microsoft.com/office/drawing/2014/main" id="{C9CBA676-F711-4F4A-9C07-6844EFC50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82737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E0FA-8921-48C1-8AD0-B3795B0D6C32}"/>
              </a:ext>
            </a:extLst>
          </p:cNvPr>
          <p:cNvSpPr>
            <a:spLocks noGrp="1"/>
          </p:cNvSpPr>
          <p:nvPr>
            <p:ph type="title"/>
          </p:nvPr>
        </p:nvSpPr>
        <p:spPr/>
        <p:txBody>
          <a:bodyPr/>
          <a:lstStyle/>
          <a:p>
            <a:r>
              <a:rPr lang="en-US" dirty="0"/>
              <a:t>First diff. extinction auto-correlation</a:t>
            </a:r>
          </a:p>
        </p:txBody>
      </p:sp>
      <p:pic>
        <p:nvPicPr>
          <p:cNvPr id="5" name="Content Placeholder 4">
            <a:extLst>
              <a:ext uri="{FF2B5EF4-FFF2-40B4-BE49-F238E27FC236}">
                <a16:creationId xmlns:a16="http://schemas.microsoft.com/office/drawing/2014/main" id="{E857459D-B55A-4AD2-8FBF-2C1CAB47A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456" y="1825625"/>
            <a:ext cx="7293087" cy="4351338"/>
          </a:xfrm>
        </p:spPr>
      </p:pic>
      <p:pic>
        <p:nvPicPr>
          <p:cNvPr id="6" name="Picture 5" descr="A picture containing animal, shellfish&#10;&#10;Description automatically generated">
            <a:extLst>
              <a:ext uri="{FF2B5EF4-FFF2-40B4-BE49-F238E27FC236}">
                <a16:creationId xmlns:a16="http://schemas.microsoft.com/office/drawing/2014/main" id="{0F752357-FCBA-442C-9EC7-E22AB749D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124531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3F32-550A-44E8-9700-8ACF10A04A11}"/>
              </a:ext>
            </a:extLst>
          </p:cNvPr>
          <p:cNvSpPr>
            <a:spLocks noGrp="1"/>
          </p:cNvSpPr>
          <p:nvPr>
            <p:ph type="title"/>
          </p:nvPr>
        </p:nvSpPr>
        <p:spPr/>
        <p:txBody>
          <a:bodyPr/>
          <a:lstStyle/>
          <a:p>
            <a:r>
              <a:rPr lang="en-US" dirty="0"/>
              <a:t>Generalized diff. extinction auto-correlation</a:t>
            </a:r>
          </a:p>
        </p:txBody>
      </p:sp>
      <p:pic>
        <p:nvPicPr>
          <p:cNvPr id="5" name="Content Placeholder 4" descr="A screenshot of a cell phone&#10;&#10;Description automatically generated">
            <a:extLst>
              <a:ext uri="{FF2B5EF4-FFF2-40B4-BE49-F238E27FC236}">
                <a16:creationId xmlns:a16="http://schemas.microsoft.com/office/drawing/2014/main" id="{2606A294-C1F9-4832-9F79-16D92DE7A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456" y="1825625"/>
            <a:ext cx="7293087" cy="4351338"/>
          </a:xfrm>
        </p:spPr>
      </p:pic>
      <p:pic>
        <p:nvPicPr>
          <p:cNvPr id="6" name="Picture 5" descr="A picture containing animal, shellfish&#10;&#10;Description automatically generated">
            <a:extLst>
              <a:ext uri="{FF2B5EF4-FFF2-40B4-BE49-F238E27FC236}">
                <a16:creationId xmlns:a16="http://schemas.microsoft.com/office/drawing/2014/main" id="{04B5A0CA-0F5A-476B-92FE-B2A51C052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1224826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C61A-61B8-44FF-B05E-92D53420A354}"/>
              </a:ext>
            </a:extLst>
          </p:cNvPr>
          <p:cNvSpPr>
            <a:spLocks noGrp="1"/>
          </p:cNvSpPr>
          <p:nvPr>
            <p:ph type="title"/>
          </p:nvPr>
        </p:nvSpPr>
        <p:spPr/>
        <p:txBody>
          <a:bodyPr/>
          <a:lstStyle/>
          <a:p>
            <a:r>
              <a:rPr lang="en-US" dirty="0" err="1"/>
              <a:t>Sr_isotope</a:t>
            </a:r>
            <a:r>
              <a:rPr lang="en-US" dirty="0"/>
              <a:t> auto-correlation</a:t>
            </a:r>
          </a:p>
        </p:txBody>
      </p:sp>
      <p:pic>
        <p:nvPicPr>
          <p:cNvPr id="5" name="Content Placeholder 4">
            <a:extLst>
              <a:ext uri="{FF2B5EF4-FFF2-40B4-BE49-F238E27FC236}">
                <a16:creationId xmlns:a16="http://schemas.microsoft.com/office/drawing/2014/main" id="{5604F621-F26B-42B1-B3D6-F7B7DB167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544" y="1298068"/>
            <a:ext cx="8439463" cy="4878895"/>
          </a:xfrm>
        </p:spPr>
      </p:pic>
      <p:pic>
        <p:nvPicPr>
          <p:cNvPr id="6" name="Picture 5" descr="A picture containing animal, shellfish&#10;&#10;Description automatically generated">
            <a:extLst>
              <a:ext uri="{FF2B5EF4-FFF2-40B4-BE49-F238E27FC236}">
                <a16:creationId xmlns:a16="http://schemas.microsoft.com/office/drawing/2014/main" id="{D1C9A499-AAC7-40BB-A99F-EB3FE6ECA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299415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3061-3A3C-4202-911D-4295CA5B12B7}"/>
              </a:ext>
            </a:extLst>
          </p:cNvPr>
          <p:cNvSpPr>
            <a:spLocks noGrp="1"/>
          </p:cNvSpPr>
          <p:nvPr>
            <p:ph type="title"/>
          </p:nvPr>
        </p:nvSpPr>
        <p:spPr/>
        <p:txBody>
          <a:bodyPr/>
          <a:lstStyle/>
          <a:p>
            <a:r>
              <a:rPr lang="en-US" dirty="0"/>
              <a:t>First diff. </a:t>
            </a:r>
            <a:r>
              <a:rPr lang="en-US" dirty="0" err="1"/>
              <a:t>sr_isotope</a:t>
            </a:r>
            <a:r>
              <a:rPr lang="en-US" dirty="0"/>
              <a:t> auto-correlation</a:t>
            </a:r>
          </a:p>
        </p:txBody>
      </p:sp>
      <p:pic>
        <p:nvPicPr>
          <p:cNvPr id="5" name="Content Placeholder 4" descr="A picture containing drawing&#10;&#10;Description automatically generated">
            <a:extLst>
              <a:ext uri="{FF2B5EF4-FFF2-40B4-BE49-F238E27FC236}">
                <a16:creationId xmlns:a16="http://schemas.microsoft.com/office/drawing/2014/main" id="{7B3DB512-F93B-4DCD-B878-7F5D76E23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066" y="1825625"/>
            <a:ext cx="9233941" cy="4351338"/>
          </a:xfrm>
        </p:spPr>
      </p:pic>
      <p:pic>
        <p:nvPicPr>
          <p:cNvPr id="6" name="Picture 5" descr="A picture containing animal, shellfish&#10;&#10;Description automatically generated">
            <a:extLst>
              <a:ext uri="{FF2B5EF4-FFF2-40B4-BE49-F238E27FC236}">
                <a16:creationId xmlns:a16="http://schemas.microsoft.com/office/drawing/2014/main" id="{117F2EFB-8184-4317-8F88-CA87DC916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12009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7D4F00F-28CD-4B9D-A09A-E5DF0DB3AE38}"/>
              </a:ext>
            </a:extLst>
          </p:cNvPr>
          <p:cNvSpPr>
            <a:spLocks noGrp="1"/>
          </p:cNvSpPr>
          <p:nvPr>
            <p:ph type="title"/>
          </p:nvPr>
        </p:nvSpPr>
        <p:spPr>
          <a:xfrm>
            <a:off x="1812897" y="518649"/>
            <a:ext cx="9882278" cy="1067634"/>
          </a:xfrm>
        </p:spPr>
        <p:txBody>
          <a:bodyPr anchor="ctr">
            <a:normAutofit/>
          </a:bodyPr>
          <a:lstStyle/>
          <a:p>
            <a:r>
              <a:rPr lang="en-US"/>
              <a:t>Introduction</a:t>
            </a:r>
          </a:p>
        </p:txBody>
      </p:sp>
      <p:grpSp>
        <p:nvGrpSpPr>
          <p:cNvPr id="40" name="Group 3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4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19" name="Content Placeholder 7">
            <a:extLst>
              <a:ext uri="{FF2B5EF4-FFF2-40B4-BE49-F238E27FC236}">
                <a16:creationId xmlns:a16="http://schemas.microsoft.com/office/drawing/2014/main" id="{FA0D1EB1-7433-4599-BEC8-BBA5233D48CE}"/>
              </a:ext>
            </a:extLst>
          </p:cNvPr>
          <p:cNvGraphicFramePr>
            <a:graphicFrameLocks noGrp="1"/>
          </p:cNvGraphicFramePr>
          <p:nvPr>
            <p:ph idx="1"/>
            <p:extLst>
              <p:ext uri="{D42A27DB-BD31-4B8C-83A1-F6EECF244321}">
                <p14:modId xmlns:p14="http://schemas.microsoft.com/office/powerpoint/2010/main" val="2452412425"/>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749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03B-7CD7-4A5C-8622-73EEA3CA48DC}"/>
              </a:ext>
            </a:extLst>
          </p:cNvPr>
          <p:cNvSpPr>
            <a:spLocks noGrp="1"/>
          </p:cNvSpPr>
          <p:nvPr>
            <p:ph type="title"/>
          </p:nvPr>
        </p:nvSpPr>
        <p:spPr/>
        <p:txBody>
          <a:bodyPr/>
          <a:lstStyle/>
          <a:p>
            <a:r>
              <a:rPr lang="en-US" dirty="0"/>
              <a:t>Generalized diff. </a:t>
            </a:r>
            <a:r>
              <a:rPr lang="en-US" dirty="0" err="1"/>
              <a:t>sr_isotope</a:t>
            </a:r>
            <a:r>
              <a:rPr lang="en-US" dirty="0"/>
              <a:t> auto-correlation</a:t>
            </a:r>
          </a:p>
        </p:txBody>
      </p:sp>
      <p:pic>
        <p:nvPicPr>
          <p:cNvPr id="5" name="Content Placeholder 4" descr="A screenshot of a cell phone&#10;&#10;Description automatically generated">
            <a:extLst>
              <a:ext uri="{FF2B5EF4-FFF2-40B4-BE49-F238E27FC236}">
                <a16:creationId xmlns:a16="http://schemas.microsoft.com/office/drawing/2014/main" id="{398F0408-86BB-48F2-9E1D-4FDFD1F44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544" y="1825625"/>
            <a:ext cx="8259581" cy="4351338"/>
          </a:xfrm>
        </p:spPr>
      </p:pic>
      <p:pic>
        <p:nvPicPr>
          <p:cNvPr id="6" name="Picture 5" descr="A picture containing animal, shellfish&#10;&#10;Description automatically generated">
            <a:extLst>
              <a:ext uri="{FF2B5EF4-FFF2-40B4-BE49-F238E27FC236}">
                <a16:creationId xmlns:a16="http://schemas.microsoft.com/office/drawing/2014/main" id="{860BF827-8CA5-4819-B6F7-8FC712CF7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384408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340D-0EC0-4500-8713-0D6CF1522E80}"/>
              </a:ext>
            </a:extLst>
          </p:cNvPr>
          <p:cNvSpPr>
            <a:spLocks noGrp="1"/>
          </p:cNvSpPr>
          <p:nvPr>
            <p:ph type="title"/>
          </p:nvPr>
        </p:nvSpPr>
        <p:spPr/>
        <p:txBody>
          <a:bodyPr/>
          <a:lstStyle/>
          <a:p>
            <a:r>
              <a:rPr lang="en-US" dirty="0"/>
              <a:t>δ13C auto-correlation</a:t>
            </a:r>
          </a:p>
        </p:txBody>
      </p:sp>
      <p:pic>
        <p:nvPicPr>
          <p:cNvPr id="5" name="Content Placeholder 4" descr="A screenshot of a cell phone&#10;&#10;Description automatically generated">
            <a:extLst>
              <a:ext uri="{FF2B5EF4-FFF2-40B4-BE49-F238E27FC236}">
                <a16:creationId xmlns:a16="http://schemas.microsoft.com/office/drawing/2014/main" id="{55886884-B7B0-4DA5-9DF7-3F552E633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997" y="1825625"/>
            <a:ext cx="9009088" cy="4351338"/>
          </a:xfrm>
        </p:spPr>
      </p:pic>
      <p:pic>
        <p:nvPicPr>
          <p:cNvPr id="6" name="Picture 5" descr="A picture containing animal, shellfish&#10;&#10;Description automatically generated">
            <a:extLst>
              <a:ext uri="{FF2B5EF4-FFF2-40B4-BE49-F238E27FC236}">
                <a16:creationId xmlns:a16="http://schemas.microsoft.com/office/drawing/2014/main" id="{9AAB0F78-F88A-41F4-9996-E3D18A4E6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924981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004239-6D63-4C90-A05F-2223C93005F0}"/>
              </a:ext>
            </a:extLst>
          </p:cNvPr>
          <p:cNvSpPr>
            <a:spLocks noGrp="1"/>
          </p:cNvSpPr>
          <p:nvPr>
            <p:ph type="title"/>
          </p:nvPr>
        </p:nvSpPr>
        <p:spPr/>
        <p:txBody>
          <a:bodyPr/>
          <a:lstStyle/>
          <a:p>
            <a:r>
              <a:rPr lang="en-US" dirty="0"/>
              <a:t>First diff. δ13C auto-correlation</a:t>
            </a:r>
          </a:p>
        </p:txBody>
      </p:sp>
      <p:pic>
        <p:nvPicPr>
          <p:cNvPr id="5" name="Content Placeholder 4" descr="A screenshot of a social media post&#10;&#10;Description automatically generated">
            <a:extLst>
              <a:ext uri="{FF2B5EF4-FFF2-40B4-BE49-F238E27FC236}">
                <a16:creationId xmlns:a16="http://schemas.microsoft.com/office/drawing/2014/main" id="{A3E576E7-E1DF-406C-A885-68D3B02369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618938" y="1825625"/>
            <a:ext cx="9099029" cy="5033794"/>
          </a:xfrm>
          <a:prstGeom prst="rect">
            <a:avLst/>
          </a:prstGeom>
        </p:spPr>
      </p:pic>
      <p:pic>
        <p:nvPicPr>
          <p:cNvPr id="16" name="Picture 15" descr="A picture containing animal, shellfish&#10;&#10;Description automatically generated">
            <a:extLst>
              <a:ext uri="{FF2B5EF4-FFF2-40B4-BE49-F238E27FC236}">
                <a16:creationId xmlns:a16="http://schemas.microsoft.com/office/drawing/2014/main" id="{04385622-B4A1-40F9-AF82-15E4DFF94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4260579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6B013B-9870-4628-A59A-FAAF289AA80B}"/>
              </a:ext>
            </a:extLst>
          </p:cNvPr>
          <p:cNvSpPr>
            <a:spLocks noGrp="1"/>
          </p:cNvSpPr>
          <p:nvPr>
            <p:ph type="title"/>
          </p:nvPr>
        </p:nvSpPr>
        <p:spPr/>
        <p:txBody>
          <a:bodyPr/>
          <a:lstStyle/>
          <a:p>
            <a:r>
              <a:rPr lang="en-US" dirty="0"/>
              <a:t>Generalized diff. δ13C auto-correlation</a:t>
            </a:r>
          </a:p>
        </p:txBody>
      </p:sp>
      <p:pic>
        <p:nvPicPr>
          <p:cNvPr id="5" name="Content Placeholder 4" descr="A screenshot of text&#10;&#10;Description automatically generated">
            <a:extLst>
              <a:ext uri="{FF2B5EF4-FFF2-40B4-BE49-F238E27FC236}">
                <a16:creationId xmlns:a16="http://schemas.microsoft.com/office/drawing/2014/main" id="{AFB70C21-0D2D-47FC-A230-1F70431629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813810" y="1825625"/>
            <a:ext cx="8514413" cy="4351338"/>
          </a:xfrm>
          <a:prstGeom prst="rect">
            <a:avLst/>
          </a:prstGeom>
        </p:spPr>
      </p:pic>
      <p:pic>
        <p:nvPicPr>
          <p:cNvPr id="18" name="Picture 17" descr="A picture containing animal, shellfish&#10;&#10;Description automatically generated">
            <a:extLst>
              <a:ext uri="{FF2B5EF4-FFF2-40B4-BE49-F238E27FC236}">
                <a16:creationId xmlns:a16="http://schemas.microsoft.com/office/drawing/2014/main" id="{26015AE7-A66B-40BA-8C93-E9497EB95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5877" y="525428"/>
            <a:ext cx="1006215" cy="694430"/>
          </a:xfrm>
          <a:prstGeom prst="rect">
            <a:avLst/>
          </a:prstGeom>
        </p:spPr>
      </p:pic>
    </p:spTree>
    <p:extLst>
      <p:ext uri="{BB962C8B-B14F-4D97-AF65-F5344CB8AC3E}">
        <p14:creationId xmlns:p14="http://schemas.microsoft.com/office/powerpoint/2010/main" val="1296565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9B629-817E-42BF-8C0F-29D98B32228A}"/>
              </a:ext>
            </a:extLst>
          </p:cNvPr>
          <p:cNvSpPr>
            <a:spLocks noGrp="1"/>
          </p:cNvSpPr>
          <p:nvPr>
            <p:ph type="title"/>
          </p:nvPr>
        </p:nvSpPr>
        <p:spPr>
          <a:xfrm>
            <a:off x="838200" y="525195"/>
            <a:ext cx="3986156" cy="2806506"/>
          </a:xfrm>
        </p:spPr>
        <p:txBody>
          <a:bodyPr anchor="b">
            <a:normAutofit/>
          </a:bodyPr>
          <a:lstStyle/>
          <a:p>
            <a:r>
              <a:rPr lang="en-US" sz="4000"/>
              <a:t>Cross-correlation</a:t>
            </a:r>
          </a:p>
        </p:txBody>
      </p:sp>
      <p:sp>
        <p:nvSpPr>
          <p:cNvPr id="9" name="Content Placeholder 8">
            <a:extLst>
              <a:ext uri="{FF2B5EF4-FFF2-40B4-BE49-F238E27FC236}">
                <a16:creationId xmlns:a16="http://schemas.microsoft.com/office/drawing/2014/main" id="{578C6215-4470-49AF-9C86-7D58AF94D79B}"/>
              </a:ext>
            </a:extLst>
          </p:cNvPr>
          <p:cNvSpPr>
            <a:spLocks noGrp="1"/>
          </p:cNvSpPr>
          <p:nvPr>
            <p:ph idx="1"/>
          </p:nvPr>
        </p:nvSpPr>
        <p:spPr>
          <a:xfrm>
            <a:off x="838200" y="3526300"/>
            <a:ext cx="3986156" cy="2588458"/>
          </a:xfrm>
        </p:spPr>
        <p:txBody>
          <a:bodyPr>
            <a:normAutofit/>
          </a:bodyPr>
          <a:lstStyle/>
          <a:p>
            <a:r>
              <a:rPr lang="en-US" sz="2000" dirty="0"/>
              <a:t>(Orig. &amp; </a:t>
            </a:r>
            <a:r>
              <a:rPr lang="en-US" sz="2000" dirty="0" err="1"/>
              <a:t>sr_isotope</a:t>
            </a:r>
            <a:r>
              <a:rPr lang="en-US" sz="2000" dirty="0"/>
              <a:t>)</a:t>
            </a:r>
          </a:p>
        </p:txBody>
      </p:sp>
      <p:pic>
        <p:nvPicPr>
          <p:cNvPr id="5" name="Content Placeholder 4" descr="A screenshot of a social media post&#10;&#10;Description automatically generated">
            <a:extLst>
              <a:ext uri="{FF2B5EF4-FFF2-40B4-BE49-F238E27FC236}">
                <a16:creationId xmlns:a16="http://schemas.microsoft.com/office/drawing/2014/main" id="{E53F950B-3342-4AE1-BEB1-3C0FE9F74F17}"/>
              </a:ext>
            </a:extLst>
          </p:cNvPr>
          <p:cNvPicPr>
            <a:picLocks noChangeAspect="1"/>
          </p:cNvPicPr>
          <p:nvPr/>
        </p:nvPicPr>
        <p:blipFill rotWithShape="1">
          <a:blip r:embed="rId2">
            <a:extLst>
              <a:ext uri="{28A0092B-C50C-407E-A947-70E740481C1C}">
                <a14:useLocalDpi xmlns:a14="http://schemas.microsoft.com/office/drawing/2010/main" val="0"/>
              </a:ext>
            </a:extLst>
          </a:blip>
          <a:srcRect t="1169" b="8974"/>
          <a:stretch/>
        </p:blipFill>
        <p:spPr>
          <a:xfrm>
            <a:off x="5186557" y="162853"/>
            <a:ext cx="6830817" cy="6137951"/>
          </a:xfrm>
          <a:prstGeom prst="rect">
            <a:avLst/>
          </a:prstGeom>
        </p:spPr>
      </p:pic>
      <p:pic>
        <p:nvPicPr>
          <p:cNvPr id="8" name="Picture 7" descr="A picture containing animal, shellfish&#10;&#10;Description automatically generated">
            <a:extLst>
              <a:ext uri="{FF2B5EF4-FFF2-40B4-BE49-F238E27FC236}">
                <a16:creationId xmlns:a16="http://schemas.microsoft.com/office/drawing/2014/main" id="{192D936C-0DD1-40ED-932E-A0DA5BED6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3" y="525195"/>
            <a:ext cx="1006215" cy="694430"/>
          </a:xfrm>
          <a:prstGeom prst="rect">
            <a:avLst/>
          </a:prstGeom>
        </p:spPr>
      </p:pic>
    </p:spTree>
    <p:extLst>
      <p:ext uri="{BB962C8B-B14F-4D97-AF65-F5344CB8AC3E}">
        <p14:creationId xmlns:p14="http://schemas.microsoft.com/office/powerpoint/2010/main" val="1225441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C788238-EC32-49F6-A329-E165DAA52DE5}"/>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2800" dirty="0"/>
              <a:t>Cross-correlation</a:t>
            </a:r>
            <a:br>
              <a:rPr lang="en-US" sz="2800" dirty="0"/>
            </a:br>
            <a:r>
              <a:rPr lang="en-US" sz="2800" dirty="0"/>
              <a:t>(Ext. &amp; </a:t>
            </a:r>
            <a:r>
              <a:rPr lang="en-US" sz="2800" dirty="0" err="1"/>
              <a:t>sr_isotope</a:t>
            </a:r>
            <a:r>
              <a:rPr lang="en-US" sz="2800" dirty="0"/>
              <a:t>)</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social media post&#10;&#10;Description automatically generated">
            <a:extLst>
              <a:ext uri="{FF2B5EF4-FFF2-40B4-BE49-F238E27FC236}">
                <a16:creationId xmlns:a16="http://schemas.microsoft.com/office/drawing/2014/main" id="{01058AD0-FEDF-4980-A687-B8C607E357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68"/>
          <a:stretch/>
        </p:blipFill>
        <p:spPr>
          <a:xfrm>
            <a:off x="5922492" y="666728"/>
            <a:ext cx="5536001" cy="5465791"/>
          </a:xfrm>
          <a:prstGeom prst="rect">
            <a:avLst/>
          </a:prstGeom>
        </p:spPr>
      </p:pic>
      <p:pic>
        <p:nvPicPr>
          <p:cNvPr id="20" name="Picture 19" descr="A picture containing animal, shellfish&#10;&#10;Description automatically generated">
            <a:extLst>
              <a:ext uri="{FF2B5EF4-FFF2-40B4-BE49-F238E27FC236}">
                <a16:creationId xmlns:a16="http://schemas.microsoft.com/office/drawing/2014/main" id="{1441CE7E-176D-4B1C-BCCF-C4C3C6D70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3" y="525195"/>
            <a:ext cx="1006215" cy="694430"/>
          </a:xfrm>
          <a:prstGeom prst="rect">
            <a:avLst/>
          </a:prstGeom>
        </p:spPr>
      </p:pic>
    </p:spTree>
    <p:extLst>
      <p:ext uri="{BB962C8B-B14F-4D97-AF65-F5344CB8AC3E}">
        <p14:creationId xmlns:p14="http://schemas.microsoft.com/office/powerpoint/2010/main" val="2129519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0D38F-814B-49C1-8E47-6CE40B77B80B}"/>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2800" dirty="0"/>
              <a:t>Cross-correlation</a:t>
            </a:r>
            <a:br>
              <a:rPr lang="en-US" sz="2800" dirty="0"/>
            </a:br>
            <a:r>
              <a:rPr lang="en-US" sz="2800" dirty="0"/>
              <a:t>(Orig. &amp; δ13C)</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logo&#10;&#10;Description automatically generated">
            <a:extLst>
              <a:ext uri="{FF2B5EF4-FFF2-40B4-BE49-F238E27FC236}">
                <a16:creationId xmlns:a16="http://schemas.microsoft.com/office/drawing/2014/main" id="{3B46CFD6-EDE9-4176-881C-E3B9ACFD1B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68"/>
          <a:stretch/>
        </p:blipFill>
        <p:spPr>
          <a:xfrm>
            <a:off x="5922492" y="666728"/>
            <a:ext cx="5536001" cy="5465791"/>
          </a:xfrm>
          <a:prstGeom prst="rect">
            <a:avLst/>
          </a:prstGeom>
        </p:spPr>
      </p:pic>
      <p:pic>
        <p:nvPicPr>
          <p:cNvPr id="16" name="Picture 15" descr="A picture containing animal, shellfish&#10;&#10;Description automatically generated">
            <a:extLst>
              <a:ext uri="{FF2B5EF4-FFF2-40B4-BE49-F238E27FC236}">
                <a16:creationId xmlns:a16="http://schemas.microsoft.com/office/drawing/2014/main" id="{48ED62FF-EF1D-46E3-90F0-B97A25700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23" y="525195"/>
            <a:ext cx="1006215" cy="694430"/>
          </a:xfrm>
          <a:prstGeom prst="rect">
            <a:avLst/>
          </a:prstGeom>
        </p:spPr>
      </p:pic>
    </p:spTree>
    <p:extLst>
      <p:ext uri="{BB962C8B-B14F-4D97-AF65-F5344CB8AC3E}">
        <p14:creationId xmlns:p14="http://schemas.microsoft.com/office/powerpoint/2010/main" val="2446394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41C8-1F33-4298-8471-EE5EAA32A2AC}"/>
              </a:ext>
            </a:extLst>
          </p:cNvPr>
          <p:cNvSpPr>
            <a:spLocks noGrp="1"/>
          </p:cNvSpPr>
          <p:nvPr>
            <p:ph type="title"/>
          </p:nvPr>
        </p:nvSpPr>
        <p:spPr/>
        <p:txBody>
          <a:bodyPr/>
          <a:lstStyle/>
          <a:p>
            <a:r>
              <a:rPr lang="en-US" dirty="0"/>
              <a:t>Cross-correlation</a:t>
            </a:r>
            <a:br>
              <a:rPr lang="en-US" dirty="0"/>
            </a:br>
            <a:r>
              <a:rPr lang="en-US" dirty="0"/>
              <a:t>(Ext. &amp; δ13C)</a:t>
            </a:r>
          </a:p>
        </p:txBody>
      </p:sp>
      <p:pic>
        <p:nvPicPr>
          <p:cNvPr id="5" name="Content Placeholder 4" descr="A screenshot of a cell phone&#10;&#10;Description automatically generated">
            <a:extLst>
              <a:ext uri="{FF2B5EF4-FFF2-40B4-BE49-F238E27FC236}">
                <a16:creationId xmlns:a16="http://schemas.microsoft.com/office/drawing/2014/main" id="{1A12D286-02EE-4E83-9F87-D4AE5993F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270" y="1825625"/>
            <a:ext cx="7629992" cy="4351338"/>
          </a:xfrm>
        </p:spPr>
      </p:pic>
      <p:pic>
        <p:nvPicPr>
          <p:cNvPr id="6" name="Picture 5" descr="A picture containing animal, shellfish&#10;&#10;Description automatically generated">
            <a:extLst>
              <a:ext uri="{FF2B5EF4-FFF2-40B4-BE49-F238E27FC236}">
                <a16:creationId xmlns:a16="http://schemas.microsoft.com/office/drawing/2014/main" id="{C2B34E57-5911-4138-BEAF-E1A9C9B37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692" y="333476"/>
            <a:ext cx="1006215" cy="694430"/>
          </a:xfrm>
          <a:prstGeom prst="rect">
            <a:avLst/>
          </a:prstGeom>
        </p:spPr>
      </p:pic>
    </p:spTree>
    <p:extLst>
      <p:ext uri="{BB962C8B-B14F-4D97-AF65-F5344CB8AC3E}">
        <p14:creationId xmlns:p14="http://schemas.microsoft.com/office/powerpoint/2010/main" val="40363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56978-105B-4419-9A43-D611716936F4}"/>
              </a:ext>
            </a:extLst>
          </p:cNvPr>
          <p:cNvSpPr>
            <a:spLocks noGrp="1"/>
          </p:cNvSpPr>
          <p:nvPr>
            <p:ph type="title"/>
          </p:nvPr>
        </p:nvSpPr>
        <p:spPr>
          <a:xfrm>
            <a:off x="686834" y="1153572"/>
            <a:ext cx="3200400" cy="4461163"/>
          </a:xfrm>
        </p:spPr>
        <p:txBody>
          <a:bodyPr>
            <a:normAutofit/>
          </a:bodyPr>
          <a:lstStyle/>
          <a:p>
            <a:r>
              <a:rPr lang="en-US">
                <a:solidFill>
                  <a:srgbClr val="FFFFFF"/>
                </a:solidFill>
              </a:rPr>
              <a:t>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BBCEF3-7658-4E96-ACDA-F655E3461846}"/>
              </a:ext>
            </a:extLst>
          </p:cNvPr>
          <p:cNvSpPr>
            <a:spLocks noGrp="1"/>
          </p:cNvSpPr>
          <p:nvPr>
            <p:ph idx="1"/>
          </p:nvPr>
        </p:nvSpPr>
        <p:spPr>
          <a:xfrm>
            <a:off x="4447308" y="591344"/>
            <a:ext cx="6906491" cy="5585619"/>
          </a:xfrm>
        </p:spPr>
        <p:txBody>
          <a:bodyPr anchor="ctr">
            <a:normAutofit/>
          </a:bodyPr>
          <a:lstStyle/>
          <a:p>
            <a:r>
              <a:rPr lang="en-US" dirty="0"/>
              <a:t>Detection if there is a relation between productivity increase and diversity dynamics changes?!</a:t>
            </a:r>
          </a:p>
        </p:txBody>
      </p:sp>
    </p:spTree>
    <p:extLst>
      <p:ext uri="{BB962C8B-B14F-4D97-AF65-F5344CB8AC3E}">
        <p14:creationId xmlns:p14="http://schemas.microsoft.com/office/powerpoint/2010/main" val="840841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3257A76-46AB-4F84-A1E0-D80FE2C0777E}"/>
              </a:ext>
            </a:extLst>
          </p:cNvPr>
          <p:cNvSpPr>
            <a:spLocks noGrp="1"/>
          </p:cNvSpPr>
          <p:nvPr>
            <p:ph type="title"/>
          </p:nvPr>
        </p:nvSpPr>
        <p:spPr/>
        <p:txBody>
          <a:bodyPr/>
          <a:lstStyle/>
          <a:p>
            <a:endParaRPr lang="en-US"/>
          </a:p>
        </p:txBody>
      </p:sp>
      <p:pic>
        <p:nvPicPr>
          <p:cNvPr id="15" name="Content Placeholder 14" descr="A screenshot of a cell phone&#10;&#10;Description automatically generated">
            <a:extLst>
              <a:ext uri="{FF2B5EF4-FFF2-40B4-BE49-F238E27FC236}">
                <a16:creationId xmlns:a16="http://schemas.microsoft.com/office/drawing/2014/main" id="{2B84D394-1868-4590-B98F-58FB76CB1F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7057" y="365125"/>
            <a:ext cx="5811838" cy="5811838"/>
          </a:xfrm>
        </p:spPr>
      </p:pic>
      <p:pic>
        <p:nvPicPr>
          <p:cNvPr id="10" name="Content Placeholder 9" descr="A screenshot of a cell phone&#10;&#10;Description automatically generated">
            <a:extLst>
              <a:ext uri="{FF2B5EF4-FFF2-40B4-BE49-F238E27FC236}">
                <a16:creationId xmlns:a16="http://schemas.microsoft.com/office/drawing/2014/main" id="{BB860CFA-B66D-4C4F-BBEF-EC3E03422A32}"/>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tretch/>
        </p:blipFill>
        <p:spPr>
          <a:xfrm>
            <a:off x="6228896" y="6690"/>
            <a:ext cx="6170274" cy="6170274"/>
          </a:xfrm>
          <a:prstGeom prst="rect">
            <a:avLst/>
          </a:prstGeom>
        </p:spPr>
      </p:pic>
      <p:pic>
        <p:nvPicPr>
          <p:cNvPr id="39" name="Picture 38" descr="A picture containing animal, shellfish&#10;&#10;Description automatically generated">
            <a:extLst>
              <a:ext uri="{FF2B5EF4-FFF2-40B4-BE49-F238E27FC236}">
                <a16:creationId xmlns:a16="http://schemas.microsoft.com/office/drawing/2014/main" id="{421254E0-064E-4EE5-BF1E-A71D5F032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955" y="-32919"/>
            <a:ext cx="1006215" cy="694430"/>
          </a:xfrm>
          <a:prstGeom prst="rect">
            <a:avLst/>
          </a:prstGeom>
        </p:spPr>
      </p:pic>
    </p:spTree>
    <p:extLst>
      <p:ext uri="{BB962C8B-B14F-4D97-AF65-F5344CB8AC3E}">
        <p14:creationId xmlns:p14="http://schemas.microsoft.com/office/powerpoint/2010/main" val="282206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7EE117-DEA1-4F25-B164-E1E48837C452}"/>
              </a:ext>
            </a:extLst>
          </p:cNvPr>
          <p:cNvSpPr>
            <a:spLocks noGrp="1"/>
          </p:cNvSpPr>
          <p:nvPr>
            <p:ph type="title"/>
          </p:nvPr>
        </p:nvSpPr>
        <p:spPr>
          <a:xfrm>
            <a:off x="838200" y="643467"/>
            <a:ext cx="2951205" cy="5571066"/>
          </a:xfrm>
        </p:spPr>
        <p:txBody>
          <a:bodyPr>
            <a:normAutofit/>
          </a:bodyPr>
          <a:lstStyle/>
          <a:p>
            <a:r>
              <a:rPr lang="en-US">
                <a:solidFill>
                  <a:srgbClr val="FFFFFF"/>
                </a:solidFill>
              </a:rPr>
              <a:t>Previous work</a:t>
            </a: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DA2CBA-9140-4B42-BCE0-6C34BE60CC79}"/>
              </a:ext>
            </a:extLst>
          </p:cNvPr>
          <p:cNvGraphicFramePr>
            <a:graphicFrameLocks noGrp="1"/>
          </p:cNvGraphicFramePr>
          <p:nvPr>
            <p:ph idx="1"/>
            <p:extLst>
              <p:ext uri="{D42A27DB-BD31-4B8C-83A1-F6EECF244321}">
                <p14:modId xmlns:p14="http://schemas.microsoft.com/office/powerpoint/2010/main" val="4181819947"/>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399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C954-117E-48FC-B2C5-43BA69819C72}"/>
              </a:ext>
            </a:extLst>
          </p:cNvPr>
          <p:cNvSpPr>
            <a:spLocks noGrp="1"/>
          </p:cNvSpPr>
          <p:nvPr>
            <p:ph type="title"/>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id="{5C3665E7-8A63-4DEB-9445-033DCDA0BA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9528" y="147234"/>
            <a:ext cx="6029729" cy="6029729"/>
          </a:xfrm>
        </p:spPr>
      </p:pic>
      <p:pic>
        <p:nvPicPr>
          <p:cNvPr id="8" name="Content Placeholder 7" descr="A screenshot of a cell phone&#10;&#10;Description automatically generated">
            <a:extLst>
              <a:ext uri="{FF2B5EF4-FFF2-40B4-BE49-F238E27FC236}">
                <a16:creationId xmlns:a16="http://schemas.microsoft.com/office/drawing/2014/main" id="{D8EF02DD-9009-4B32-AB04-0D8E6D7E3F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0" y="365126"/>
            <a:ext cx="5811838" cy="5811838"/>
          </a:xfrm>
        </p:spPr>
      </p:pic>
      <p:pic>
        <p:nvPicPr>
          <p:cNvPr id="9" name="Picture 8" descr="A picture containing animal, shellfish&#10;&#10;Description automatically generated">
            <a:extLst>
              <a:ext uri="{FF2B5EF4-FFF2-40B4-BE49-F238E27FC236}">
                <a16:creationId xmlns:a16="http://schemas.microsoft.com/office/drawing/2014/main" id="{DFBA8EC7-565F-4174-9E95-EA633D7C5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955" y="-32919"/>
            <a:ext cx="1006215" cy="694430"/>
          </a:xfrm>
          <a:prstGeom prst="rect">
            <a:avLst/>
          </a:prstGeom>
        </p:spPr>
      </p:pic>
    </p:spTree>
    <p:extLst>
      <p:ext uri="{BB962C8B-B14F-4D97-AF65-F5344CB8AC3E}">
        <p14:creationId xmlns:p14="http://schemas.microsoft.com/office/powerpoint/2010/main" val="1506785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6A34-CBF4-4553-8B0E-D15BB6D8C6A6}"/>
              </a:ext>
            </a:extLst>
          </p:cNvPr>
          <p:cNvSpPr>
            <a:spLocks noGrp="1"/>
          </p:cNvSpPr>
          <p:nvPr>
            <p:ph type="title"/>
          </p:nvPr>
        </p:nvSpPr>
        <p:spPr>
          <a:xfrm>
            <a:off x="1043631" y="809898"/>
            <a:ext cx="9942716" cy="1554480"/>
          </a:xfrm>
        </p:spPr>
        <p:txBody>
          <a:bodyPr anchor="ctr">
            <a:normAutofit/>
          </a:bodyPr>
          <a:lstStyle/>
          <a:p>
            <a:r>
              <a:rPr lang="en-US" sz="4800"/>
              <a:t>Motivation</a:t>
            </a:r>
          </a:p>
        </p:txBody>
      </p:sp>
      <p:sp>
        <p:nvSpPr>
          <p:cNvPr id="3" name="Content Placeholder 2">
            <a:extLst>
              <a:ext uri="{FF2B5EF4-FFF2-40B4-BE49-F238E27FC236}">
                <a16:creationId xmlns:a16="http://schemas.microsoft.com/office/drawing/2014/main" id="{6ECAE996-CC19-49B2-8482-A4FADD12AB9C}"/>
              </a:ext>
            </a:extLst>
          </p:cNvPr>
          <p:cNvSpPr>
            <a:spLocks noGrp="1"/>
          </p:cNvSpPr>
          <p:nvPr>
            <p:ph idx="1"/>
          </p:nvPr>
        </p:nvSpPr>
        <p:spPr>
          <a:xfrm>
            <a:off x="1045028" y="3017522"/>
            <a:ext cx="9941319" cy="3124658"/>
          </a:xfrm>
        </p:spPr>
        <p:txBody>
          <a:bodyPr anchor="ctr">
            <a:normAutofit/>
          </a:bodyPr>
          <a:lstStyle/>
          <a:p>
            <a:r>
              <a:rPr lang="en-US" sz="2400" dirty="0"/>
              <a:t>Nowadays, warming conditions and ocean acidification dominate so we can assume that (chemical) weathering has to be enhanced! So, we can claim that nutrient delivery should be increased. Furthermore, more inorganic carbon should be increased within ocean carbon cycle, in response of current oceans acidification. Hence, what’s the effects on marine origination rates (biodiversity dynamics)?!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435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0D94F67-EC67-4C9D-9094-342F3500688F}"/>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Sr &amp; diversity dynamics</a:t>
            </a:r>
          </a:p>
        </p:txBody>
      </p:sp>
      <p:sp>
        <p:nvSpPr>
          <p:cNvPr id="33" name="Rectangle: Rounded Corners 32">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8" name="Content Placeholder 7" descr="A close up of a logo&#10;&#10;Description automatically generated">
            <a:extLst>
              <a:ext uri="{FF2B5EF4-FFF2-40B4-BE49-F238E27FC236}">
                <a16:creationId xmlns:a16="http://schemas.microsoft.com/office/drawing/2014/main" id="{9ED53F3B-02FF-46FC-888A-0B19924245E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6792" r="3" b="5"/>
          <a:stretch/>
        </p:blipFill>
        <p:spPr>
          <a:xfrm>
            <a:off x="419830" y="1582781"/>
            <a:ext cx="5577840" cy="4628833"/>
          </a:xfrm>
          <a:prstGeom prst="rect">
            <a:avLst/>
          </a:prstGeom>
        </p:spPr>
      </p:pic>
      <p:pic>
        <p:nvPicPr>
          <p:cNvPr id="17" name="Content Placeholder 16">
            <a:extLst>
              <a:ext uri="{FF2B5EF4-FFF2-40B4-BE49-F238E27FC236}">
                <a16:creationId xmlns:a16="http://schemas.microsoft.com/office/drawing/2014/main" id="{9A30FC04-6D7D-4679-BE15-07156ADFB7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48387" y="1582782"/>
            <a:ext cx="6247157" cy="3727294"/>
          </a:xfrm>
        </p:spPr>
      </p:pic>
    </p:spTree>
    <p:extLst>
      <p:ext uri="{BB962C8B-B14F-4D97-AF65-F5344CB8AC3E}">
        <p14:creationId xmlns:p14="http://schemas.microsoft.com/office/powerpoint/2010/main" val="4139373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0D94F67-EC67-4C9D-9094-342F3500688F}"/>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dirty="0"/>
              <a:t>δ13C</a:t>
            </a:r>
            <a:r>
              <a:rPr lang="en-US" sz="4000" kern="1200" dirty="0">
                <a:solidFill>
                  <a:schemeClr val="tx1"/>
                </a:solidFill>
                <a:latin typeface="+mj-lt"/>
                <a:ea typeface="+mj-ea"/>
                <a:cs typeface="+mj-cs"/>
              </a:rPr>
              <a:t> &amp; diversity dynamics</a:t>
            </a:r>
          </a:p>
        </p:txBody>
      </p:sp>
      <p:sp>
        <p:nvSpPr>
          <p:cNvPr id="26" name="Rectangle: Rounded Corners 25">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Content Placeholder 8">
            <a:extLst>
              <a:ext uri="{FF2B5EF4-FFF2-40B4-BE49-F238E27FC236}">
                <a16:creationId xmlns:a16="http://schemas.microsoft.com/office/drawing/2014/main" id="{53944498-1225-40A0-9A58-C1B7037AA4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30301" y="1439056"/>
            <a:ext cx="6461700" cy="4047343"/>
          </a:xfrm>
        </p:spPr>
      </p:pic>
      <p:pic>
        <p:nvPicPr>
          <p:cNvPr id="12" name="Content Placeholder 11" descr="A picture containing sitting&#10;&#10;Description automatically generated">
            <a:extLst>
              <a:ext uri="{FF2B5EF4-FFF2-40B4-BE49-F238E27FC236}">
                <a16:creationId xmlns:a16="http://schemas.microsoft.com/office/drawing/2014/main" id="{FA41ED1C-8289-455B-8472-F70E4F15CE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3984" y="1439056"/>
            <a:ext cx="5456031" cy="4108009"/>
          </a:xfrm>
        </p:spPr>
      </p:pic>
    </p:spTree>
    <p:extLst>
      <p:ext uri="{BB962C8B-B14F-4D97-AF65-F5344CB8AC3E}">
        <p14:creationId xmlns:p14="http://schemas.microsoft.com/office/powerpoint/2010/main" val="284852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7C054C5-592E-4F47-951E-5F78CA33CF7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Conclusion</a:t>
            </a:r>
          </a:p>
        </p:txBody>
      </p:sp>
      <p:sp>
        <p:nvSpPr>
          <p:cNvPr id="35"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B6956403-DF73-439C-AE17-2A257971D79C}"/>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q"/>
            </a:pPr>
            <a:r>
              <a:rPr lang="en-US" sz="1800" dirty="0"/>
              <a:t>Nutrients  delivered by weathering to marine systems (</a:t>
            </a:r>
            <a:r>
              <a:rPr lang="en-US" sz="1800" dirty="0" err="1"/>
              <a:t>Sr_isotope</a:t>
            </a:r>
            <a:r>
              <a:rPr lang="en-US" sz="1800" dirty="0"/>
              <a:t>) plays a role for increasing marine origination rates and diversity dynamics changes, </a:t>
            </a:r>
            <a:r>
              <a:rPr lang="en-US" sz="1800" b="1" u="sng" dirty="0"/>
              <a:t>however, it can not enhance origination rates during anoxic conditions </a:t>
            </a:r>
            <a:r>
              <a:rPr lang="en-US" sz="1800" b="1" u="sng"/>
              <a:t>even if it </a:t>
            </a:r>
            <a:r>
              <a:rPr lang="en-US" sz="1800" b="1" u="sng" dirty="0"/>
              <a:t>increases</a:t>
            </a:r>
            <a:r>
              <a:rPr lang="en-US" sz="1800" u="sng" dirty="0"/>
              <a:t>! </a:t>
            </a:r>
          </a:p>
          <a:p>
            <a:pPr>
              <a:buFont typeface="Wingdings" panose="05000000000000000000" pitchFamily="2" charset="2"/>
              <a:buChar char="Ø"/>
            </a:pPr>
            <a:r>
              <a:rPr lang="en-US" sz="1800" dirty="0"/>
              <a:t>Although there was high nutrients delivery in Middle Cretaceous and high origination rates in both bivalves and gastropods, there was </a:t>
            </a:r>
            <a:r>
              <a:rPr lang="en-US" sz="1800" dirty="0" err="1"/>
              <a:t>Variscan</a:t>
            </a:r>
            <a:r>
              <a:rPr lang="en-US" sz="1800" dirty="0"/>
              <a:t> orogeny so more nutrients delivery and </a:t>
            </a:r>
            <a:r>
              <a:rPr lang="en-US" sz="1800" dirty="0" err="1"/>
              <a:t>Sr_isotope</a:t>
            </a:r>
            <a:r>
              <a:rPr lang="en-US" sz="1800" dirty="0"/>
              <a:t> in Late Carboniferous but there was no increase in origination rates of both bivalves and gastropods!</a:t>
            </a:r>
          </a:p>
          <a:p>
            <a:pPr>
              <a:buFont typeface="Wingdings" panose="05000000000000000000" pitchFamily="2" charset="2"/>
              <a:buChar char="Ø"/>
            </a:pPr>
            <a:r>
              <a:rPr lang="en-US" sz="1800" dirty="0"/>
              <a:t>In Late Devonian there was high weathering associated with </a:t>
            </a:r>
            <a:r>
              <a:rPr lang="en-US" sz="1800" dirty="0" err="1"/>
              <a:t>Appallacian</a:t>
            </a:r>
            <a:r>
              <a:rPr lang="en-US" sz="1800" dirty="0"/>
              <a:t> orogeny, so high </a:t>
            </a:r>
            <a:r>
              <a:rPr lang="en-US" sz="1800" dirty="0" err="1"/>
              <a:t>sr_isotope</a:t>
            </a:r>
            <a:r>
              <a:rPr lang="en-US" sz="1800" dirty="0"/>
              <a:t>, however, there was no origination because of anoxic conditions that affected both bivalves and gastropods. (Bivalves were less affected because </a:t>
            </a:r>
            <a:r>
              <a:rPr lang="en-US" sz="1800" dirty="0" err="1"/>
              <a:t>infaunal</a:t>
            </a:r>
            <a:r>
              <a:rPr lang="en-US" sz="1800" dirty="0"/>
              <a:t> bivalves can adapt with anoxic conditions).</a:t>
            </a:r>
          </a:p>
          <a:p>
            <a:pPr>
              <a:buFont typeface="Wingdings" panose="05000000000000000000" pitchFamily="2" charset="2"/>
              <a:buChar char="Ø"/>
            </a:pPr>
            <a:r>
              <a:rPr lang="en-US" sz="1800" dirty="0"/>
              <a:t>Primary productivity in Late Devonian (black shale formation) and in PEMT (gas hydrate) associated with no increase in origination rate (this may be because of anoxic conditions dominated)!</a:t>
            </a:r>
          </a:p>
          <a:p>
            <a:pPr>
              <a:buFont typeface="Wingdings" panose="05000000000000000000" pitchFamily="2" charset="2"/>
              <a:buChar char="ü"/>
            </a:pPr>
            <a:r>
              <a:rPr lang="en-US" sz="1800" b="1" dirty="0">
                <a:solidFill>
                  <a:srgbClr val="00B050"/>
                </a:solidFill>
              </a:rPr>
              <a:t>Hence, We should consider </a:t>
            </a:r>
            <a:r>
              <a:rPr lang="en-US" sz="1800" b="1" u="sng" dirty="0">
                <a:solidFill>
                  <a:srgbClr val="00B050"/>
                </a:solidFill>
              </a:rPr>
              <a:t>Oxygen availability </a:t>
            </a:r>
            <a:r>
              <a:rPr lang="en-US" sz="1800" b="1" dirty="0">
                <a:solidFill>
                  <a:srgbClr val="00B050"/>
                </a:solidFill>
              </a:rPr>
              <a:t>in the marine system as an important factor </a:t>
            </a:r>
            <a:r>
              <a:rPr lang="en-US" sz="1800" b="1" dirty="0">
                <a:solidFill>
                  <a:srgbClr val="FF0000"/>
                </a:solidFill>
              </a:rPr>
              <a:t>more</a:t>
            </a:r>
            <a:r>
              <a:rPr lang="en-US" sz="1800" b="1" dirty="0">
                <a:solidFill>
                  <a:srgbClr val="00B050"/>
                </a:solidFill>
              </a:rPr>
              <a:t> </a:t>
            </a:r>
            <a:r>
              <a:rPr lang="en-US" sz="1800" b="1" dirty="0">
                <a:solidFill>
                  <a:srgbClr val="FF0000"/>
                </a:solidFill>
              </a:rPr>
              <a:t>than</a:t>
            </a:r>
            <a:r>
              <a:rPr lang="en-US" sz="1800" b="1" dirty="0">
                <a:solidFill>
                  <a:srgbClr val="00B050"/>
                </a:solidFill>
              </a:rPr>
              <a:t> </a:t>
            </a:r>
            <a:r>
              <a:rPr lang="en-US" sz="1800" b="1" u="sng" dirty="0">
                <a:solidFill>
                  <a:srgbClr val="00B050"/>
                </a:solidFill>
              </a:rPr>
              <a:t>productivity increase  </a:t>
            </a:r>
            <a:r>
              <a:rPr lang="en-US" sz="1800" b="1" dirty="0">
                <a:solidFill>
                  <a:srgbClr val="00B050"/>
                </a:solidFill>
              </a:rPr>
              <a:t>for diversity dynamics changes!  </a:t>
            </a:r>
          </a:p>
        </p:txBody>
      </p:sp>
    </p:spTree>
    <p:extLst>
      <p:ext uri="{BB962C8B-B14F-4D97-AF65-F5344CB8AC3E}">
        <p14:creationId xmlns:p14="http://schemas.microsoft.com/office/powerpoint/2010/main" val="1618865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F2AAFF7-4FA4-4236-B454-8EFB5BC32D08}"/>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kern="1200">
                <a:solidFill>
                  <a:schemeClr val="tx1"/>
                </a:solidFill>
                <a:latin typeface="+mj-lt"/>
                <a:ea typeface="+mj-ea"/>
                <a:cs typeface="+mj-cs"/>
              </a:rPr>
              <a:t>Thanks</a:t>
            </a:r>
          </a:p>
        </p:txBody>
      </p:sp>
      <p:pic>
        <p:nvPicPr>
          <p:cNvPr id="21" name="Graphic 20" descr="Smiling Face with No Fill">
            <a:extLst>
              <a:ext uri="{FF2B5EF4-FFF2-40B4-BE49-F238E27FC236}">
                <a16:creationId xmlns:a16="http://schemas.microsoft.com/office/drawing/2014/main" id="{7CB8EF34-4506-451F-88FC-009D367CC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3617409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78E1-3596-4028-90D2-3B18DCA98146}"/>
              </a:ext>
            </a:extLst>
          </p:cNvPr>
          <p:cNvSpPr>
            <a:spLocks noGrp="1"/>
          </p:cNvSpPr>
          <p:nvPr>
            <p:ph type="title"/>
          </p:nvPr>
        </p:nvSpPr>
        <p:spPr/>
        <p:txBody>
          <a:body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5AF24149-0FFA-40F4-AC5D-F6AAAA9EBD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9105" y="365125"/>
            <a:ext cx="5811838" cy="5811838"/>
          </a:xfrm>
        </p:spPr>
      </p:pic>
      <p:pic>
        <p:nvPicPr>
          <p:cNvPr id="6" name="Content Placeholder 5" descr="A screenshot of a cell phone&#10;&#10;Description automatically generated">
            <a:extLst>
              <a:ext uri="{FF2B5EF4-FFF2-40B4-BE49-F238E27FC236}">
                <a16:creationId xmlns:a16="http://schemas.microsoft.com/office/drawing/2014/main" id="{14A33F8B-F76A-4B9E-96FA-374935548CA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5712" y="365126"/>
            <a:ext cx="5287183" cy="5811838"/>
          </a:xfrm>
        </p:spPr>
      </p:pic>
    </p:spTree>
    <p:extLst>
      <p:ext uri="{BB962C8B-B14F-4D97-AF65-F5344CB8AC3E}">
        <p14:creationId xmlns:p14="http://schemas.microsoft.com/office/powerpoint/2010/main" val="225823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C2DB59D8-4300-44A1-AAC2-2310EC8DB9EB}"/>
              </a:ext>
            </a:extLst>
          </p:cNvPr>
          <p:cNvSpPr>
            <a:spLocks noGrp="1"/>
          </p:cNvSpPr>
          <p:nvPr>
            <p:ph type="ctrTitle"/>
          </p:nvPr>
        </p:nvSpPr>
        <p:spPr>
          <a:xfrm>
            <a:off x="3315031" y="1380754"/>
            <a:ext cx="5561938" cy="2513516"/>
          </a:xfrm>
        </p:spPr>
        <p:txBody>
          <a:bodyPr>
            <a:normAutofit/>
          </a:bodyPr>
          <a:lstStyle/>
          <a:p>
            <a:r>
              <a:rPr lang="en-US" sz="4200" dirty="0">
                <a:solidFill>
                  <a:srgbClr val="FFFFFF"/>
                </a:solidFill>
              </a:rPr>
              <a:t>Hence, there’s a relation among origination rates, weathering and </a:t>
            </a:r>
            <a:r>
              <a:rPr lang="en-US" sz="4200" dirty="0" err="1">
                <a:solidFill>
                  <a:srgbClr val="FFFFFF"/>
                </a:solidFill>
              </a:rPr>
              <a:t>Sr_isotope</a:t>
            </a:r>
            <a:endParaRPr lang="en-US" sz="4200" dirty="0">
              <a:solidFill>
                <a:srgbClr val="FFFFFF"/>
              </a:solidFill>
            </a:endParaRPr>
          </a:p>
        </p:txBody>
      </p:sp>
      <p:sp>
        <p:nvSpPr>
          <p:cNvPr id="5" name="Subtitle 4">
            <a:extLst>
              <a:ext uri="{FF2B5EF4-FFF2-40B4-BE49-F238E27FC236}">
                <a16:creationId xmlns:a16="http://schemas.microsoft.com/office/drawing/2014/main" id="{0B3BCEF1-B957-4A0D-9929-2855FE05EA70}"/>
              </a:ext>
            </a:extLst>
          </p:cNvPr>
          <p:cNvSpPr>
            <a:spLocks noGrp="1"/>
          </p:cNvSpPr>
          <p:nvPr>
            <p:ph type="subTitle" idx="1"/>
          </p:nvPr>
        </p:nvSpPr>
        <p:spPr>
          <a:xfrm>
            <a:off x="3315031" y="4076802"/>
            <a:ext cx="5561938" cy="1534587"/>
          </a:xfrm>
        </p:spPr>
        <p:txBody>
          <a:bodyPr>
            <a:normAutofit/>
          </a:bodyPr>
          <a:lstStyle/>
          <a:p>
            <a:endParaRPr lang="en-US">
              <a:solidFill>
                <a:srgbClr val="FFFFFF"/>
              </a:solidFill>
            </a:endParaRP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5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8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8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D52728D-5016-4E98-8B0C-8FB388CABB9A}"/>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a:solidFill>
                  <a:srgbClr val="FFFFFF"/>
                </a:solidFill>
              </a:rPr>
              <a:t>Hypothesis</a:t>
            </a:r>
            <a:endParaRPr lang="en-US" kern="1200">
              <a:solidFill>
                <a:srgbClr val="FFFFFF"/>
              </a:solidFill>
              <a:latin typeface="+mj-lt"/>
              <a:ea typeface="+mj-ea"/>
              <a:cs typeface="+mj-cs"/>
            </a:endParaRPr>
          </a:p>
        </p:txBody>
      </p:sp>
      <p:sp>
        <p:nvSpPr>
          <p:cNvPr id="96" name="Arc 8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2724C647-1783-4B20-9B95-C690E84F3FC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kern="1200" dirty="0">
                <a:latin typeface="+mn-lt"/>
                <a:ea typeface="+mn-ea"/>
                <a:cs typeface="+mn-cs"/>
              </a:rPr>
              <a:t>High productivity enhances bivalves diversity dynamics!</a:t>
            </a:r>
          </a:p>
        </p:txBody>
      </p:sp>
    </p:spTree>
    <p:extLst>
      <p:ext uri="{BB962C8B-B14F-4D97-AF65-F5344CB8AC3E}">
        <p14:creationId xmlns:p14="http://schemas.microsoft.com/office/powerpoint/2010/main" val="309453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EC1686EE-999C-4619-9A9B-F2A6FDA6C2E5}"/>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Materials &amp; Methods</a:t>
            </a:r>
          </a:p>
        </p:txBody>
      </p:sp>
    </p:spTree>
    <p:extLst>
      <p:ext uri="{BB962C8B-B14F-4D97-AF65-F5344CB8AC3E}">
        <p14:creationId xmlns:p14="http://schemas.microsoft.com/office/powerpoint/2010/main" val="257666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369C-BD17-4D43-9EDE-463075D55C29}"/>
              </a:ext>
            </a:extLst>
          </p:cNvPr>
          <p:cNvSpPr>
            <a:spLocks noGrp="1"/>
          </p:cNvSpPr>
          <p:nvPr>
            <p:ph type="title"/>
          </p:nvPr>
        </p:nvSpPr>
        <p:spPr>
          <a:xfrm>
            <a:off x="396573" y="320675"/>
            <a:ext cx="11407487" cy="1325563"/>
          </a:xfrm>
        </p:spPr>
        <p:txBody>
          <a:bodyPr>
            <a:normAutofit/>
          </a:bodyPr>
          <a:lstStyle/>
          <a:p>
            <a:r>
              <a:rPr lang="en-US" sz="5400"/>
              <a:t>Materials</a:t>
            </a:r>
          </a:p>
        </p:txBody>
      </p:sp>
      <p:sp>
        <p:nvSpPr>
          <p:cNvPr id="49" name="Rectangle 4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4" name="Content Placeholder 2">
            <a:extLst>
              <a:ext uri="{FF2B5EF4-FFF2-40B4-BE49-F238E27FC236}">
                <a16:creationId xmlns:a16="http://schemas.microsoft.com/office/drawing/2014/main" id="{44DF1B24-CA8C-42B6-9F5D-7E182FBEAB48}"/>
              </a:ext>
            </a:extLst>
          </p:cNvPr>
          <p:cNvGraphicFramePr>
            <a:graphicFrameLocks noGrp="1"/>
          </p:cNvGraphicFramePr>
          <p:nvPr>
            <p:ph idx="1"/>
            <p:extLst>
              <p:ext uri="{D42A27DB-BD31-4B8C-83A1-F6EECF244321}">
                <p14:modId xmlns:p14="http://schemas.microsoft.com/office/powerpoint/2010/main" val="1027207059"/>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9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5F8FB9-93B9-4832-A062-85E1B6A5A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4D52728D-5016-4E98-8B0C-8FB388CABB9A}"/>
              </a:ext>
            </a:extLst>
          </p:cNvPr>
          <p:cNvSpPr>
            <a:spLocks noGrp="1"/>
          </p:cNvSpPr>
          <p:nvPr>
            <p:ph type="title"/>
          </p:nvPr>
        </p:nvSpPr>
        <p:spPr>
          <a:xfrm>
            <a:off x="838200" y="557188"/>
            <a:ext cx="10515600" cy="1133499"/>
          </a:xfrm>
        </p:spPr>
        <p:txBody>
          <a:bodyPr vert="horz" lIns="91440" tIns="45720" rIns="91440" bIns="45720" rtlCol="0">
            <a:normAutofit/>
          </a:bodyPr>
          <a:lstStyle/>
          <a:p>
            <a:pPr algn="ctr"/>
            <a:r>
              <a:rPr lang="en-US" sz="3600" dirty="0"/>
              <a:t>Material</a:t>
            </a:r>
            <a:br>
              <a:rPr lang="en-US" sz="3600" dirty="0"/>
            </a:br>
            <a:r>
              <a:rPr lang="en-US" sz="3600" dirty="0"/>
              <a:t>(diet of bivalves)</a:t>
            </a:r>
            <a:endParaRPr lang="en-US" sz="3600" kern="1200" dirty="0">
              <a:latin typeface="+mj-lt"/>
              <a:ea typeface="+mj-ea"/>
              <a:cs typeface="+mj-cs"/>
            </a:endParaRPr>
          </a:p>
        </p:txBody>
      </p:sp>
      <p:graphicFrame>
        <p:nvGraphicFramePr>
          <p:cNvPr id="9" name="Content Placeholder 6">
            <a:extLst>
              <a:ext uri="{FF2B5EF4-FFF2-40B4-BE49-F238E27FC236}">
                <a16:creationId xmlns:a16="http://schemas.microsoft.com/office/drawing/2014/main" id="{BFC5BC95-44B7-4955-B8CA-D57B94482F6A}"/>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78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952</Words>
  <Application>Microsoft Office PowerPoint</Application>
  <PresentationFormat>Widescreen</PresentationFormat>
  <Paragraphs>101</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Avenir Next LT Pro</vt:lpstr>
      <vt:lpstr>Calibri</vt:lpstr>
      <vt:lpstr>Calibri Light</vt:lpstr>
      <vt:lpstr>Wingdings</vt:lpstr>
      <vt:lpstr>Office Theme</vt:lpstr>
      <vt:lpstr>Diversity dynamics in bivalves using Sr_isotope &amp; δ13C as  proxies for paleoproductivity as a driver for diversity dynamics changes</vt:lpstr>
      <vt:lpstr>Introduction</vt:lpstr>
      <vt:lpstr>Introduction</vt:lpstr>
      <vt:lpstr>Previous work</vt:lpstr>
      <vt:lpstr>Hence, there’s a relation among origination rates, weathering and Sr_isotope</vt:lpstr>
      <vt:lpstr>Hypothesis</vt:lpstr>
      <vt:lpstr>Materials &amp; Methods</vt:lpstr>
      <vt:lpstr>Materials</vt:lpstr>
      <vt:lpstr>Material (diet of bivalves)</vt:lpstr>
      <vt:lpstr>Material (diet of gastropods)</vt:lpstr>
      <vt:lpstr>Materials</vt:lpstr>
      <vt:lpstr>Methods</vt:lpstr>
      <vt:lpstr>Package “divDyn”</vt:lpstr>
      <vt:lpstr>PowerPoint Presentation</vt:lpstr>
      <vt:lpstr>PowerPoint Presentation</vt:lpstr>
      <vt:lpstr>PowerPoint Presentation</vt:lpstr>
      <vt:lpstr>PowerPoint Presentation</vt:lpstr>
      <vt:lpstr>PowerPoint Presentation</vt:lpstr>
      <vt:lpstr>PowerPoint Presentation</vt:lpstr>
      <vt:lpstr>Methods</vt:lpstr>
      <vt:lpstr>Cross-correlation</vt:lpstr>
      <vt:lpstr>Origination auto-correlation</vt:lpstr>
      <vt:lpstr>First diff. origination auto-correlation</vt:lpstr>
      <vt:lpstr>Generalized diff. origination auto-correlation</vt:lpstr>
      <vt:lpstr>Extinction auto-correlation</vt:lpstr>
      <vt:lpstr>First diff. extinction auto-correlation</vt:lpstr>
      <vt:lpstr>Generalized diff. extinction auto-correlation</vt:lpstr>
      <vt:lpstr>Sr_isotope auto-correlation</vt:lpstr>
      <vt:lpstr>First diff. sr_isotope auto-correlation</vt:lpstr>
      <vt:lpstr>Generalized diff. sr_isotope auto-correlation</vt:lpstr>
      <vt:lpstr>δ13C auto-correlation</vt:lpstr>
      <vt:lpstr>First diff. δ13C auto-correlation</vt:lpstr>
      <vt:lpstr>Generalized diff. δ13C auto-correlation</vt:lpstr>
      <vt:lpstr>Cross-correlation</vt:lpstr>
      <vt:lpstr>Cross-correlation (Ext. &amp; sr_isotope)</vt:lpstr>
      <vt:lpstr>Cross-correlation (Orig. &amp; δ13C)</vt:lpstr>
      <vt:lpstr>Cross-correlation (Ext. &amp; δ13C)</vt:lpstr>
      <vt:lpstr>Objectives</vt:lpstr>
      <vt:lpstr>PowerPoint Presentation</vt:lpstr>
      <vt:lpstr>PowerPoint Presentation</vt:lpstr>
      <vt:lpstr>Motivation</vt:lpstr>
      <vt:lpstr>Sr &amp; diversity dynamics</vt:lpstr>
      <vt:lpstr>δ13C &amp; diversity dynamics</vt:lpstr>
      <vt:lpstr>Conclusion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dynamics in bivalves using Sr_isotope &amp; δ13C as  proxies for paleoproductivity as a driver for diversity dynamic changes</dc:title>
  <dc:creator>Ahmed Ali Ahmed Mohammed El Manharawy</dc:creator>
  <cp:lastModifiedBy>Ahmed Ali Ahmed Mohammed El Manharawy</cp:lastModifiedBy>
  <cp:revision>13</cp:revision>
  <dcterms:created xsi:type="dcterms:W3CDTF">2020-07-26T17:55:56Z</dcterms:created>
  <dcterms:modified xsi:type="dcterms:W3CDTF">2020-07-27T14:31:15Z</dcterms:modified>
</cp:coreProperties>
</file>