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2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93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47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40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70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55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54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0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91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5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3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541238-01FD-4332-9430-CED41BFB283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7D6CD8-C107-43B3-BE27-1824DA65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8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950" y="2141951"/>
            <a:ext cx="5906833" cy="1185445"/>
          </a:xfrm>
        </p:spPr>
        <p:txBody>
          <a:bodyPr/>
          <a:lstStyle/>
          <a:p>
            <a:r>
              <a:rPr lang="en-US" dirty="0"/>
              <a:t>Presentation on Breast Cancer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Alex Teichen &amp; Laura Cruz</a:t>
            </a:r>
          </a:p>
          <a:p>
            <a:r>
              <a:rPr lang="en-US" dirty="0"/>
              <a:t>        CEN4214	</a:t>
            </a:r>
          </a:p>
          <a:p>
            <a:r>
              <a:rPr lang="en-US" dirty="0"/>
              <a:t>   12/14/2016</a:t>
            </a:r>
          </a:p>
        </p:txBody>
      </p:sp>
    </p:spTree>
    <p:extLst>
      <p:ext uri="{BB962C8B-B14F-4D97-AF65-F5344CB8AC3E}">
        <p14:creationId xmlns:p14="http://schemas.microsoft.com/office/powerpoint/2010/main" val="122672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2514252"/>
            <a:ext cx="6799262" cy="3431502"/>
          </a:xfrm>
        </p:spPr>
      </p:pic>
    </p:spTree>
    <p:extLst>
      <p:ext uri="{BB962C8B-B14F-4D97-AF65-F5344CB8AC3E}">
        <p14:creationId xmlns:p14="http://schemas.microsoft.com/office/powerpoint/2010/main" val="416077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Page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363" y="2490788"/>
            <a:ext cx="6127212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5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Breast cancer is a major problem in the world today.</a:t>
            </a:r>
          </a:p>
          <a:p>
            <a:r>
              <a:rPr lang="en-US" dirty="0"/>
              <a:t>According to BreastCancer.org (2016), breast cancer is the most common cancer among women. </a:t>
            </a:r>
          </a:p>
          <a:p>
            <a:r>
              <a:rPr lang="en-US" dirty="0"/>
              <a:t>Statistics indicate that about 12% of women will develop breast cancer in the United States (BreastCancer.org, 2016). </a:t>
            </a:r>
          </a:p>
          <a:p>
            <a:r>
              <a:rPr lang="en-US" dirty="0"/>
              <a:t>It is important to leverage available technology in order to solve the breast cancer problem.</a:t>
            </a:r>
          </a:p>
          <a:p>
            <a:r>
              <a:rPr lang="en-US" dirty="0"/>
              <a:t>Many factors such as lifestyle and diet have been identified as possible contributors to the high prevalence of breast cancer in the world. </a:t>
            </a:r>
          </a:p>
          <a:p>
            <a:r>
              <a:rPr lang="en-US" dirty="0"/>
              <a:t>As such, research has been carried out in order to improve diagnosis and treatment. </a:t>
            </a:r>
          </a:p>
          <a:p>
            <a:r>
              <a:rPr lang="en-US" dirty="0"/>
              <a:t>This has resulted in more people being diagnosed and treated successfully. </a:t>
            </a:r>
          </a:p>
          <a:p>
            <a:r>
              <a:rPr lang="en-US" dirty="0"/>
              <a:t>The life expectancy after discovery of breast cancer has improved significantly in the recent past.  </a:t>
            </a:r>
          </a:p>
        </p:txBody>
      </p:sp>
    </p:spTree>
    <p:extLst>
      <p:ext uri="{BB962C8B-B14F-4D97-AF65-F5344CB8AC3E}">
        <p14:creationId xmlns:p14="http://schemas.microsoft.com/office/powerpoint/2010/main" val="264964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breast cancer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breast cancer application is a tool that allows a user to enter their personal health information </a:t>
            </a:r>
          </a:p>
          <a:p>
            <a:r>
              <a:rPr lang="en-US" dirty="0"/>
              <a:t>The application provides users with relevant information relating to breast cancer</a:t>
            </a:r>
          </a:p>
          <a:p>
            <a:r>
              <a:rPr lang="en-US" dirty="0"/>
              <a:t>The application also helps to increase awareness about the disease.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6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application will allow people suffering from breast cancer to communicate with their doctors. </a:t>
            </a:r>
          </a:p>
          <a:p>
            <a:r>
              <a:rPr lang="en-US" dirty="0"/>
              <a:t>This is particularly useful for people who have been successfully treated of breast cancer. </a:t>
            </a:r>
          </a:p>
          <a:p>
            <a:r>
              <a:rPr lang="en-US" dirty="0"/>
              <a:t>Research shows that a person who has successfully been treated has a higher chance of relapsing and developing breast cancer again. </a:t>
            </a:r>
          </a:p>
          <a:p>
            <a:r>
              <a:rPr lang="en-US" dirty="0"/>
              <a:t>The application will allow a user to enter their information in the system. </a:t>
            </a:r>
          </a:p>
          <a:p>
            <a:r>
              <a:rPr lang="en-US" dirty="0"/>
              <a:t>This information will be stored in the user’s account and this information is accessible to their doctor. </a:t>
            </a:r>
          </a:p>
          <a:p>
            <a:r>
              <a:rPr lang="en-US" dirty="0"/>
              <a:t>The doctor will be able to advise the patient regarding the disease. </a:t>
            </a:r>
          </a:p>
          <a:p>
            <a:r>
              <a:rPr lang="en-US" dirty="0"/>
              <a:t>The doctor will be able to use the information to track the progress of the patient.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5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application has a home page that requests the user to input their password. </a:t>
            </a:r>
          </a:p>
          <a:p>
            <a:r>
              <a:rPr lang="en-US" dirty="0"/>
              <a:t>After login in, the user is directed to the patient information page.</a:t>
            </a:r>
          </a:p>
          <a:p>
            <a:r>
              <a:rPr lang="en-US" dirty="0"/>
              <a:t>This page allows them to enter their personal details as well as their health details. </a:t>
            </a:r>
          </a:p>
          <a:p>
            <a:r>
              <a:rPr lang="en-US" dirty="0"/>
              <a:t>The application saves this information and can be accessed in the records section. </a:t>
            </a:r>
          </a:p>
          <a:p>
            <a:r>
              <a:rPr lang="en-US" dirty="0"/>
              <a:t>There is also a graph section of the application that allows the user to get graphical representation of their history when using the app. </a:t>
            </a:r>
          </a:p>
          <a:p>
            <a:r>
              <a:rPr lang="en-US" dirty="0"/>
              <a:t>The application also has an information section that provides general information concerning breast cancer. </a:t>
            </a:r>
          </a:p>
          <a:p>
            <a:r>
              <a:rPr lang="en-US" dirty="0"/>
              <a:t>Finally, there is a suggestion section of the app. This allows the app to make automatic suggestions to the user.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4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page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363" y="2490788"/>
            <a:ext cx="6127212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0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363" y="2490788"/>
            <a:ext cx="6127212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2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information page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363" y="2490788"/>
            <a:ext cx="6127212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0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1" y="2219204"/>
            <a:ext cx="7231310" cy="3804091"/>
          </a:xfrm>
        </p:spPr>
      </p:pic>
    </p:spTree>
    <p:extLst>
      <p:ext uri="{BB962C8B-B14F-4D97-AF65-F5344CB8AC3E}">
        <p14:creationId xmlns:p14="http://schemas.microsoft.com/office/powerpoint/2010/main" val="2761276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164</TotalTime>
  <Words>446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Presentation on Breast Cancer Application</vt:lpstr>
      <vt:lpstr>Breast cancer information</vt:lpstr>
      <vt:lpstr>The breast cancer application </vt:lpstr>
      <vt:lpstr>Method</vt:lpstr>
      <vt:lpstr>Application features</vt:lpstr>
      <vt:lpstr>Log in page</vt:lpstr>
      <vt:lpstr>Homepage</vt:lpstr>
      <vt:lpstr>Patient information page</vt:lpstr>
      <vt:lpstr>Records page</vt:lpstr>
      <vt:lpstr>Canvas</vt:lpstr>
      <vt:lpstr>Information Page</vt:lpstr>
    </vt:vector>
  </TitlesOfParts>
  <Manager>Laura Cruz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Laptop;Laura Cruz</dc:creator>
  <cp:lastModifiedBy>Cruz, Laura M</cp:lastModifiedBy>
  <cp:revision>5</cp:revision>
  <dcterms:created xsi:type="dcterms:W3CDTF">2016-12-13T06:33:12Z</dcterms:created>
  <dcterms:modified xsi:type="dcterms:W3CDTF">2016-12-13T19:26:43Z</dcterms:modified>
</cp:coreProperties>
</file>