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85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1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8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4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7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0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7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Diabetes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 Talavera &amp; Luis Rodriguez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3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1</a:t>
            </a:r>
          </a:p>
          <a:p>
            <a:pPr lvl="1"/>
            <a:r>
              <a:rPr lang="en-US" dirty="0" smtClean="0"/>
              <a:t>Insulin Shots</a:t>
            </a:r>
          </a:p>
          <a:p>
            <a:r>
              <a:rPr lang="en-US" dirty="0" smtClean="0"/>
              <a:t>Type 2</a:t>
            </a:r>
          </a:p>
          <a:p>
            <a:pPr lvl="1"/>
            <a:r>
              <a:rPr lang="en-US" dirty="0" smtClean="0"/>
              <a:t>About 90 percent of people have</a:t>
            </a:r>
          </a:p>
          <a:p>
            <a:r>
              <a:rPr lang="en-US" dirty="0" smtClean="0"/>
              <a:t>Gestational Diabetes</a:t>
            </a:r>
          </a:p>
          <a:p>
            <a:pPr lvl="1"/>
            <a:r>
              <a:rPr lang="en-US" dirty="0" smtClean="0"/>
              <a:t>Occurs during pregnancy</a:t>
            </a:r>
          </a:p>
          <a:p>
            <a:pPr lvl="1"/>
            <a:r>
              <a:rPr lang="en-US" dirty="0" smtClean="0"/>
              <a:t>Could cause diabetes for both mother and child</a:t>
            </a:r>
          </a:p>
        </p:txBody>
      </p:sp>
    </p:spTree>
    <p:extLst>
      <p:ext uri="{BB962C8B-B14F-4D97-AF65-F5344CB8AC3E}">
        <p14:creationId xmlns:p14="http://schemas.microsoft.com/office/powerpoint/2010/main" val="338127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Cans/Can Not’s of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Activity</a:t>
            </a:r>
          </a:p>
          <a:p>
            <a:r>
              <a:rPr lang="en-US" dirty="0" smtClean="0"/>
              <a:t>Plenty of Fiber</a:t>
            </a:r>
          </a:p>
          <a:p>
            <a:r>
              <a:rPr lang="en-US" dirty="0" smtClean="0"/>
              <a:t>Whole Grains</a:t>
            </a:r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Make healthier choices</a:t>
            </a:r>
          </a:p>
          <a:p>
            <a:r>
              <a:rPr lang="en-US" dirty="0" smtClean="0"/>
              <a:t>Skip Fad Diets</a:t>
            </a:r>
          </a:p>
          <a:p>
            <a:r>
              <a:rPr lang="en-US" dirty="0" smtClean="0"/>
              <a:t>When to see a doctor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65" y="1584856"/>
            <a:ext cx="4513437" cy="33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85" y="2160588"/>
            <a:ext cx="2182217" cy="388143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Easy Access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Forgot password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Guaranteed personal account</a:t>
            </a:r>
          </a:p>
        </p:txBody>
      </p:sp>
    </p:spTree>
    <p:extLst>
      <p:ext uri="{BB962C8B-B14F-4D97-AF65-F5344CB8AC3E}">
        <p14:creationId xmlns:p14="http://schemas.microsoft.com/office/powerpoint/2010/main" val="7107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85" y="2160588"/>
            <a:ext cx="2182217" cy="388143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Access to all other pages</a:t>
            </a:r>
          </a:p>
          <a:p>
            <a:r>
              <a:rPr lang="en-US" dirty="0" smtClean="0"/>
              <a:t>Profile page</a:t>
            </a:r>
          </a:p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Journal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Enter food (breakfast, lunch, dinner)</a:t>
            </a:r>
          </a:p>
          <a:p>
            <a:r>
              <a:rPr lang="en-US" dirty="0" smtClean="0"/>
              <a:t>Food History</a:t>
            </a:r>
          </a:p>
          <a:p>
            <a:r>
              <a:rPr lang="en-US" dirty="0" smtClean="0"/>
              <a:t>Future add to profile page for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4" y="2160588"/>
            <a:ext cx="2184340" cy="3881437"/>
          </a:xfrm>
        </p:spPr>
      </p:pic>
    </p:spTree>
    <p:extLst>
      <p:ext uri="{BB962C8B-B14F-4D97-AF65-F5344CB8AC3E}">
        <p14:creationId xmlns:p14="http://schemas.microsoft.com/office/powerpoint/2010/main" val="4342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Tracking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Able to use slider</a:t>
            </a:r>
          </a:p>
          <a:p>
            <a:r>
              <a:rPr lang="en-US" dirty="0" smtClean="0"/>
              <a:t>View past weight history</a:t>
            </a:r>
          </a:p>
          <a:p>
            <a:r>
              <a:rPr lang="en-US" dirty="0" smtClean="0"/>
              <a:t>Future add to profile page for overview</a:t>
            </a:r>
          </a:p>
          <a:p>
            <a:r>
              <a:rPr lang="en-US" dirty="0" smtClean="0"/>
              <a:t>Future add chart/bar graph of weight progress (gain/loss)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4" y="2160588"/>
            <a:ext cx="2184340" cy="3881437"/>
          </a:xfrm>
        </p:spPr>
      </p:pic>
    </p:spTree>
    <p:extLst>
      <p:ext uri="{BB962C8B-B14F-4D97-AF65-F5344CB8AC3E}">
        <p14:creationId xmlns:p14="http://schemas.microsoft.com/office/powerpoint/2010/main" val="36772918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125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Diabetes Management</vt:lpstr>
      <vt:lpstr>Types of Diabetes</vt:lpstr>
      <vt:lpstr>Cans/Can Not’s of Diabetes</vt:lpstr>
      <vt:lpstr>Login</vt:lpstr>
      <vt:lpstr>Menu Page</vt:lpstr>
      <vt:lpstr>Food Journal</vt:lpstr>
      <vt:lpstr>Weight Tracking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Management</dc:title>
  <dc:creator>Luis</dc:creator>
  <cp:lastModifiedBy>Luis</cp:lastModifiedBy>
  <cp:revision>4</cp:revision>
  <dcterms:created xsi:type="dcterms:W3CDTF">2016-12-13T01:26:38Z</dcterms:created>
  <dcterms:modified xsi:type="dcterms:W3CDTF">2016-12-13T17:52:56Z</dcterms:modified>
</cp:coreProperties>
</file>