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25" y="830800"/>
            <a:ext cx="76200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Kitchen  (conceptual)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Embedded Kitchen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-Simblee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	7mm x 10mm x 2.2mm</a:t>
            </a:r>
          </a:p>
          <a:p>
            <a:pPr indent="3873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29 GPIOs (flexible pin configuration)</a:t>
            </a:r>
          </a:p>
          <a:p>
            <a:pPr indent="3873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ARM Cortex M0 processor</a:t>
            </a:r>
          </a:p>
          <a:p>
            <a:pPr indent="3873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Temperature sensor</a:t>
            </a:r>
          </a:p>
          <a:p>
            <a:pPr indent="387350" lvl="0" marL="4572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and more...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924" y="1513200"/>
            <a:ext cx="1294899" cy="129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625" y="1464525"/>
            <a:ext cx="1624499" cy="3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to device communication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IBM‘s bluemix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- node-red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IMB’s Watson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IoT Platform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38735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Cloud servers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275" y="2771725"/>
            <a:ext cx="15240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094" y="1679500"/>
            <a:ext cx="4311975" cy="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 platform development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Html/css, Bootstrap , Javascript, Jquery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3726" l="0" r="25194" t="0"/>
          <a:stretch/>
        </p:blipFill>
        <p:spPr>
          <a:xfrm>
            <a:off x="2665075" y="2007975"/>
            <a:ext cx="5811651" cy="2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