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vytality</a:t>
            </a:r>
            <a:br>
              <a:rPr lang="en-US" dirty="0"/>
            </a:br>
            <a:r>
              <a:rPr lang="en-US" dirty="0"/>
              <a:t>fitness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/>
          </a:p>
          <a:p>
            <a:r>
              <a:rPr lang="en-US" dirty="0"/>
              <a:t>Creators:</a:t>
            </a:r>
          </a:p>
          <a:p>
            <a:r>
              <a:rPr lang="en-US" dirty="0"/>
              <a:t>Greg Bastien</a:t>
            </a:r>
          </a:p>
          <a:p>
            <a:r>
              <a:rPr lang="en-US" dirty="0"/>
              <a:t>Hung Nguyen</a:t>
            </a:r>
          </a:p>
        </p:txBody>
      </p:sp>
    </p:spTree>
    <p:extLst>
      <p:ext uri="{BB962C8B-B14F-4D97-AF65-F5344CB8AC3E}">
        <p14:creationId xmlns:p14="http://schemas.microsoft.com/office/powerpoint/2010/main" val="339941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In the beginning….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687" y="2249488"/>
            <a:ext cx="6299451" cy="3541712"/>
          </a:xfrm>
        </p:spPr>
      </p:pic>
    </p:spTree>
    <p:extLst>
      <p:ext uri="{BB962C8B-B14F-4D97-AF65-F5344CB8AC3E}">
        <p14:creationId xmlns:p14="http://schemas.microsoft.com/office/powerpoint/2010/main" val="342283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Obesity and Heart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Obesity is a preventable disorder</a:t>
            </a:r>
          </a:p>
          <a:p>
            <a:r>
              <a:rPr lang="en-US" dirty="0"/>
              <a:t>US has the highest rate in the world</a:t>
            </a:r>
          </a:p>
          <a:p>
            <a:r>
              <a:rPr lang="en-US" dirty="0"/>
              <a:t>Obesity leads to heart disease such as heart failure</a:t>
            </a:r>
          </a:p>
        </p:txBody>
      </p:sp>
    </p:spTree>
    <p:extLst>
      <p:ext uri="{BB962C8B-B14F-4D97-AF65-F5344CB8AC3E}">
        <p14:creationId xmlns:p14="http://schemas.microsoft.com/office/powerpoint/2010/main" val="258138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prevent obesity</a:t>
            </a:r>
          </a:p>
          <a:p>
            <a:r>
              <a:rPr lang="en-US" dirty="0"/>
              <a:t>To reduce the rate of heart diseases</a:t>
            </a:r>
          </a:p>
          <a:p>
            <a:r>
              <a:rPr lang="en-US" dirty="0"/>
              <a:t>To improve people’s lifestyles</a:t>
            </a:r>
          </a:p>
        </p:txBody>
      </p:sp>
    </p:spTree>
    <p:extLst>
      <p:ext uri="{BB962C8B-B14F-4D97-AF65-F5344CB8AC3E}">
        <p14:creationId xmlns:p14="http://schemas.microsoft.com/office/powerpoint/2010/main" val="387451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Sign 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734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94900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88" y="1711413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66074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7023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41004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Nutrition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9090"/>
            <a:ext cx="12347549" cy="6945497"/>
          </a:xfrm>
        </p:spPr>
      </p:pic>
    </p:spTree>
    <p:extLst>
      <p:ext uri="{BB962C8B-B14F-4D97-AF65-F5344CB8AC3E}">
        <p14:creationId xmlns:p14="http://schemas.microsoft.com/office/powerpoint/2010/main" val="260394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 BMI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200" y="1744002"/>
            <a:ext cx="12205200" cy="6865426"/>
          </a:xfrm>
        </p:spPr>
      </p:pic>
    </p:spTree>
    <p:extLst>
      <p:ext uri="{BB962C8B-B14F-4D97-AF65-F5344CB8AC3E}">
        <p14:creationId xmlns:p14="http://schemas.microsoft.com/office/powerpoint/2010/main" val="304922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</TotalTime>
  <Words>60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vytality fitness</vt:lpstr>
      <vt:lpstr>In the beginning….</vt:lpstr>
      <vt:lpstr>Obesity and Heart disease</vt:lpstr>
      <vt:lpstr>Goals</vt:lpstr>
      <vt:lpstr>Sign up</vt:lpstr>
      <vt:lpstr>Login</vt:lpstr>
      <vt:lpstr>Exercises</vt:lpstr>
      <vt:lpstr>Nutrition</vt:lpstr>
      <vt:lpstr>Calculating BMI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vytality fitness</dc:title>
  <dc:creator>hnguye29</dc:creator>
  <cp:lastModifiedBy>hnguye29</cp:lastModifiedBy>
  <cp:revision>8</cp:revision>
  <dcterms:created xsi:type="dcterms:W3CDTF">2016-12-09T16:19:52Z</dcterms:created>
  <dcterms:modified xsi:type="dcterms:W3CDTF">2016-12-14T18:16:25Z</dcterms:modified>
</cp:coreProperties>
</file>