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>
          <a:blip r:embed="rId1">
            <a:alphaModFix amt="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jquery.com/" TargetMode="External"/><Relationship Id="rId10" Type="http://schemas.openxmlformats.org/officeDocument/2006/relationships/hyperlink" Target="https://getbootstrap.com/" TargetMode="External"/><Relationship Id="rId12" Type="http://schemas.openxmlformats.org/officeDocument/2006/relationships/hyperlink" Target="https://www.youtube.com/watch?v=z-QfND08FB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FAUMobileWeb/Juvenile-Diabetes-Management" TargetMode="External"/><Relationship Id="rId4" Type="http://schemas.openxmlformats.org/officeDocument/2006/relationships/hyperlink" Target="http://lamp.cse.fau.edu/~mdelcampo2013/SHD/PA3/landing.html" TargetMode="External"/><Relationship Id="rId9" Type="http://schemas.openxmlformats.org/officeDocument/2006/relationships/hyperlink" Target="http://seiyria.com/bootstrap-slider/" TargetMode="External"/><Relationship Id="rId5" Type="http://schemas.openxmlformats.org/officeDocument/2006/relationships/hyperlink" Target="https://www.nutritionix.com/business/api" TargetMode="External"/><Relationship Id="rId6" Type="http://schemas.openxmlformats.org/officeDocument/2006/relationships/hyperlink" Target="http://www.chartjs.org/" TargetMode="External"/><Relationship Id="rId7" Type="http://schemas.openxmlformats.org/officeDocument/2006/relationships/hyperlink" Target="https://twitter.github.io/typeahead.js/" TargetMode="External"/><Relationship Id="rId8" Type="http://schemas.openxmlformats.org/officeDocument/2006/relationships/hyperlink" Target="https://eonasdan.github.io/bootstrap-datetimepick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Juvenile Diabetes Mobile APP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524000" y="35100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Del Campo &amp; Mar’Kenly Alusma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Measurement Page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Enter current weight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date and time of current weight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Continue to the next logging page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Keeping track of weight is imperative because the more weight a person carries, the more difficult it is to take in insulin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 Pressure Measurement Page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blood pressure readings: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Systolic reading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Diastolic reading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2400"/>
              <a:t>Overseeing blood pressure is vital as it helps avoid heart failure and other complications. This should be checked regularly.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There are graph set for each logging page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Users are able to see the progress and habits of their diabetes over a period of time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Being consistent with tracking Diabetic habits is a functional way of controlling the disease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Resources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JQuery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BootStrap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BootStrap-datetimepicker.js (moment.js)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BootStrap-slider.js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Twitter’s Typeahead.js (bloodhound.js)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Nutritionix API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Chart.js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85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38200" y="1072025"/>
            <a:ext cx="10515600" cy="5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Michael Del Campo</a:t>
            </a:r>
          </a:p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Mar’Kenly R. Alusma</a:t>
            </a:r>
          </a:p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en-U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https://github.com/FAUMobileWeb/Juvenile-Diabetes-Management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	Lamp : </a:t>
            </a:r>
            <a:r>
              <a:rPr lang="en-U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http://lamp.cse.fau.edu/~mdelcampo2013/SHD/PA3/landing.html</a:t>
            </a:r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Nutritionix: </a:t>
            </a:r>
            <a:r>
              <a:rPr lang="en-U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https://www.nutritionix.com/business/api</a:t>
            </a:r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Chart.js: </a:t>
            </a:r>
            <a:r>
              <a:rPr lang="en-U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http://www.chartjs.org/</a:t>
            </a:r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Typeahead.js: </a:t>
            </a:r>
            <a:r>
              <a:rPr lang="en-U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https://twitter.github.io/typeahead.js/</a:t>
            </a:r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Bootstrap-datatimepicker:</a:t>
            </a:r>
            <a:r>
              <a:rPr lang="en-U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https://eonasdan.github.io/bootstrap-datetimepicker/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Bootstrap-slider: </a:t>
            </a:r>
            <a:r>
              <a:rPr lang="en-U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http://seiyria.com/bootstrap-slider/</a:t>
            </a:r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Bootstrap: </a:t>
            </a:r>
            <a:r>
              <a:rPr lang="en-U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https://getbootstrap.com/</a:t>
            </a:r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JQuery: </a:t>
            </a:r>
            <a:r>
              <a:rPr lang="en-U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https://jquery.com/</a:t>
            </a:r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Demo: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https://www.youtube.com/watch?v=z-QfND08FBE</a:t>
            </a:r>
          </a:p>
          <a:p>
            <a:pPr indent="387350" lvl="0" marL="0" rtl="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171075"/>
            <a:ext cx="105156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Diabetes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8200" y="1010775"/>
            <a:ext cx="10515600" cy="5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600"/>
              </a:spcBef>
              <a:spcAft>
                <a:spcPts val="750"/>
              </a:spcAft>
              <a:buSzPct val="100000"/>
              <a:buFont typeface="Times New Roman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Diabetes disease which currently affects about 29 million people. </a:t>
            </a:r>
          </a:p>
          <a:p>
            <a:pPr indent="-330200" lvl="0" marL="457200" rtl="0">
              <a:lnSpc>
                <a:spcPct val="200000"/>
              </a:lnSpc>
              <a:spcBef>
                <a:spcPts val="600"/>
              </a:spcBef>
              <a:spcAft>
                <a:spcPts val="750"/>
              </a:spcAft>
              <a:buSzPct val="100000"/>
              <a:buFont typeface="Times New Roman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Diabetes is labeled the seventh leading cause of death in the United States.  </a:t>
            </a:r>
          </a:p>
          <a:p>
            <a:pPr indent="-330200" lvl="0" marL="457200" rtl="0">
              <a:lnSpc>
                <a:spcPct val="200000"/>
              </a:lnSpc>
              <a:spcBef>
                <a:spcPts val="600"/>
              </a:spcBef>
              <a:spcAft>
                <a:spcPts val="750"/>
              </a:spcAft>
              <a:buSzPct val="100000"/>
              <a:buFont typeface="Times New Roman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Diabetes is a disease where one’s blood sugar levels are above the normal level. </a:t>
            </a:r>
          </a:p>
          <a:p>
            <a:pPr indent="-330200" lvl="0" marL="457200" rtl="0">
              <a:lnSpc>
                <a:spcPct val="200000"/>
              </a:lnSpc>
              <a:spcBef>
                <a:spcPts val="600"/>
              </a:spcBef>
              <a:spcAft>
                <a:spcPts val="750"/>
              </a:spcAft>
              <a:buSzPct val="100000"/>
              <a:buFont typeface="Times New Roman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The pancreas, an organ that lies near the stomach, makes a hormone called insulin to help this sugar get into the cells of a human as necessary. </a:t>
            </a:r>
          </a:p>
          <a:p>
            <a:pPr indent="-330200" lvl="0" marL="457200" rtl="0">
              <a:lnSpc>
                <a:spcPct val="200000"/>
              </a:lnSpc>
              <a:spcBef>
                <a:spcPts val="600"/>
              </a:spcBef>
              <a:spcAft>
                <a:spcPts val="750"/>
              </a:spcAft>
              <a:buSzPct val="100000"/>
              <a:buFont typeface="Times New Roman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Having the diabetes disease causes your body to either not make enough insulin or the body can't properly use its own insulin as needed . Because of this, sugar begins to build up in an individual’s blood. </a:t>
            </a:r>
          </a:p>
          <a:p>
            <a:pPr indent="-330200" lvl="0" marL="457200" rtl="0">
              <a:lnSpc>
                <a:spcPct val="200000"/>
              </a:lnSpc>
              <a:spcBef>
                <a:spcPts val="600"/>
              </a:spcBef>
              <a:spcAft>
                <a:spcPts val="750"/>
              </a:spcAft>
              <a:buSzPct val="100000"/>
              <a:buFont typeface="Times New Roman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Diabetes causes severe health problems that include, blindness, possible lower-extremity amputations, kidney failure, and heart disease.</a:t>
            </a:r>
          </a:p>
          <a:p>
            <a:pPr indent="-330200" lvl="0" marL="457200" rtl="0">
              <a:lnSpc>
                <a:spcPct val="200000"/>
              </a:lnSpc>
              <a:spcBef>
                <a:spcPts val="600"/>
              </a:spcBef>
              <a:spcAft>
                <a:spcPts val="750"/>
              </a:spcAft>
              <a:buSzPct val="100000"/>
              <a:buFont typeface="Times New Roman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There is currently no cure for diabetes, but there are ways to prevent an individual from getting it, also (if already diagnosed), ways to manage it.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of the App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Our application is a Diabetic based website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Users with Diabetes of both Type 1 &amp; 2 have the ability to monitor daily life activities involving their specific diabetic situation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A user can monitor: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Health and Exercise Habits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Blood Pressure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Blood Sugar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Insulin Shots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and Signup Page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</a:t>
            </a:r>
            <a:r>
              <a:rPr lang="en-US"/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ign-up and Login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Sign Up: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desired login name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desired password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Re-enter password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Choose Diabetes Type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Continue to login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Diabetic Log Categories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Meal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Blood Sugar Measurement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Insulin Shot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Exercise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Weight Measurement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</a:pPr>
            <a:r>
              <a:rPr b="0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Blood Pressure Measurement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Meal Page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Use search engine included on this page (if needed) to nutrition facts about specific foods eaten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The search engine is connected to the Nutritionix API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It has a myriad of nutrition facts on numerous foods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Input portion number of food consumed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Input time and date of when a meal is consumed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Continue to next logging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 Sugar Measurement Page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Allows user to input their sugar levels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Check and enter current blood sugar lever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time and date of when level was checked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Continue to the next logging page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Self-testing your blood sugar (blood glucose) is an important part of managing diabetes treatment and avoiding risks of complications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Insulin shot Page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Enter insulin dosage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the date and time of insulin shot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Continue to the next logging page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Insulin shots are important because insulin is needed to regulate blood sugar in the body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Page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Enter type of exercise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Enter amount of weight lifted or Time spent running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the  number of sets done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number of repetitions between each set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Enter date and time exercised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Continue to the next logging page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Exercise helps control diabetes. It reduces the risks of diabetes complications. It will lower the risks of developing: heart attacks, strokes, kidney disease and nerve issues.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