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43" autoAdjust="0"/>
  </p:normalViewPr>
  <p:slideViewPr>
    <p:cSldViewPr>
      <p:cViewPr varScale="1">
        <p:scale>
          <a:sx n="53" d="100"/>
          <a:sy n="53" d="100"/>
        </p:scale>
        <p:origin x="-18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4A8365-883A-40FF-A356-D34F60D82EC2}" type="datetimeFigureOut">
              <a:rPr lang="en-US" smtClean="0"/>
              <a:t>12/2/2016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9EB7B-00A8-4C1F-8827-1C2000681E15}" type="slidenum">
              <a:rPr lang="en-US" smtClean="0"/>
              <a:t>‹#›</a:t>
            </a:fld>
            <a:endParaRPr lang="en-US"/>
          </a:p>
        </p:txBody>
      </p:sp>
    </p:spTree>
    <p:extLst>
      <p:ext uri="{BB962C8B-B14F-4D97-AF65-F5344CB8AC3E}">
        <p14:creationId xmlns:p14="http://schemas.microsoft.com/office/powerpoint/2010/main" val="3819176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few screen shots of the Prostate Cancer Management App </a:t>
            </a:r>
            <a:r>
              <a:rPr lang="en-US" baseline="0" smtClean="0"/>
              <a:t>in action.</a:t>
            </a:r>
            <a:endParaRPr lang="en-US"/>
          </a:p>
        </p:txBody>
      </p:sp>
      <p:sp>
        <p:nvSpPr>
          <p:cNvPr id="4" name="Slide Number Placeholder 3"/>
          <p:cNvSpPr>
            <a:spLocks noGrp="1"/>
          </p:cNvSpPr>
          <p:nvPr>
            <p:ph type="sldNum" sz="quarter" idx="10"/>
          </p:nvPr>
        </p:nvSpPr>
        <p:spPr/>
        <p:txBody>
          <a:bodyPr/>
          <a:lstStyle/>
          <a:p>
            <a:fld id="{AA79EB7B-00A8-4C1F-8827-1C2000681E15}" type="slidenum">
              <a:rPr lang="en-US" smtClean="0"/>
              <a:t>5</a:t>
            </a:fld>
            <a:endParaRPr lang="en-US"/>
          </a:p>
        </p:txBody>
      </p:sp>
    </p:spTree>
    <p:extLst>
      <p:ext uri="{BB962C8B-B14F-4D97-AF65-F5344CB8AC3E}">
        <p14:creationId xmlns:p14="http://schemas.microsoft.com/office/powerpoint/2010/main" val="3962907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a:t>
            </a:r>
            <a:r>
              <a:rPr lang="en-US" baseline="0" dirty="0" smtClean="0"/>
              <a:t> is the home page of the Prostate Cancer Management App, where if they were to click on each individual icons would provide directions</a:t>
            </a:r>
          </a:p>
          <a:p>
            <a:pPr marL="0" indent="0">
              <a:buFont typeface="Arial" panose="020B0604020202020204" pitchFamily="34" charset="0"/>
              <a:buNone/>
            </a:pPr>
            <a:r>
              <a:rPr lang="en-US" baseline="0" dirty="0" smtClean="0"/>
              <a:t>     on how to that section to be carried out.</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r>
              <a:rPr lang="en-US" baseline="0" dirty="0" smtClean="0"/>
              <a:t>At the top, they would find three navigation bar: Home, Dashboard and About.</a:t>
            </a:r>
          </a:p>
          <a:p>
            <a:pPr marL="685800" lvl="1" indent="-228600">
              <a:buFont typeface="+mj-lt"/>
              <a:buAutoNum type="arabicPeriod"/>
            </a:pPr>
            <a:r>
              <a:rPr lang="en-US" baseline="0" dirty="0" smtClean="0"/>
              <a:t>The Home navigation would take them back to the home page.</a:t>
            </a:r>
          </a:p>
          <a:p>
            <a:pPr marL="685800" lvl="1" indent="-228600">
              <a:buFont typeface="+mj-lt"/>
              <a:buAutoNum type="arabicPeriod"/>
            </a:pPr>
            <a:r>
              <a:rPr lang="en-US" baseline="0" dirty="0" smtClean="0"/>
              <a:t>The Dashboard navigation would take them to the page in which they can sign into the app if an account was already created or </a:t>
            </a:r>
          </a:p>
          <a:p>
            <a:pPr marL="0" indent="0">
              <a:buFont typeface="Arial" panose="020B0604020202020204" pitchFamily="34" charset="0"/>
              <a:buNone/>
            </a:pPr>
            <a:r>
              <a:rPr lang="en-US" baseline="0" dirty="0" smtClean="0"/>
              <a:t>               signup in order to use the app.</a:t>
            </a:r>
          </a:p>
          <a:p>
            <a:pPr marL="0" indent="0">
              <a:buFont typeface="Arial" panose="020B0604020202020204" pitchFamily="34" charset="0"/>
              <a:buNone/>
            </a:pPr>
            <a:r>
              <a:rPr lang="en-US" baseline="0" dirty="0" smtClean="0"/>
              <a:t>         4.   The About navigation would give a brief description about the app.</a:t>
            </a:r>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AA79EB7B-00A8-4C1F-8827-1C2000681E15}" type="slidenum">
              <a:rPr lang="en-US" smtClean="0"/>
              <a:t>6</a:t>
            </a:fld>
            <a:endParaRPr lang="en-US"/>
          </a:p>
        </p:txBody>
      </p:sp>
    </p:spTree>
    <p:extLst>
      <p:ext uri="{BB962C8B-B14F-4D97-AF65-F5344CB8AC3E}">
        <p14:creationId xmlns:p14="http://schemas.microsoft.com/office/powerpoint/2010/main" val="3166433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391A5948-2E16-4588-BF79-23203B7FDDF0}" type="datetimeFigureOut">
              <a:rPr lang="en-US" smtClean="0"/>
              <a:t>12/2/2016</a:t>
            </a:fld>
            <a:endParaRPr lang="en-US"/>
          </a:p>
        </p:txBody>
      </p:sp>
      <p:sp>
        <p:nvSpPr>
          <p:cNvPr id="23" name="Slide Number Placeholder 22"/>
          <p:cNvSpPr>
            <a:spLocks noGrp="1"/>
          </p:cNvSpPr>
          <p:nvPr>
            <p:ph type="sldNum" sz="quarter" idx="11"/>
          </p:nvPr>
        </p:nvSpPr>
        <p:spPr/>
        <p:txBody>
          <a:bodyPr/>
          <a:lstStyle/>
          <a:p>
            <a:fld id="{A679AEC0-B5C7-42F8-9BDA-FCA8D6DF7BA7}"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A5948-2E16-4588-BF79-23203B7FDDF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AEC0-B5C7-42F8-9BDA-FCA8D6DF7B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A5948-2E16-4588-BF79-23203B7FDDF0}"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79AEC0-B5C7-42F8-9BDA-FCA8D6DF7B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391A5948-2E16-4588-BF79-23203B7FDDF0}" type="datetimeFigureOut">
              <a:rPr lang="en-US" smtClean="0"/>
              <a:t>12/2/2016</a:t>
            </a:fld>
            <a:endParaRPr lang="en-US"/>
          </a:p>
        </p:txBody>
      </p:sp>
      <p:sp>
        <p:nvSpPr>
          <p:cNvPr id="19" name="Slide Number Placeholder 18"/>
          <p:cNvSpPr>
            <a:spLocks noGrp="1"/>
          </p:cNvSpPr>
          <p:nvPr>
            <p:ph type="sldNum" sz="quarter" idx="15"/>
          </p:nvPr>
        </p:nvSpPr>
        <p:spPr/>
        <p:txBody>
          <a:bodyPr/>
          <a:lstStyle/>
          <a:p>
            <a:fld id="{A679AEC0-B5C7-42F8-9BDA-FCA8D6DF7BA7}"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391A5948-2E16-4588-BF79-23203B7FDDF0}" type="datetimeFigureOut">
              <a:rPr lang="en-US" smtClean="0"/>
              <a:t>12/2/2016</a:t>
            </a:fld>
            <a:endParaRPr lang="en-US"/>
          </a:p>
        </p:txBody>
      </p:sp>
      <p:sp>
        <p:nvSpPr>
          <p:cNvPr id="20" name="Slide Number Placeholder 19"/>
          <p:cNvSpPr>
            <a:spLocks noGrp="1"/>
          </p:cNvSpPr>
          <p:nvPr>
            <p:ph type="sldNum" sz="quarter" idx="11"/>
          </p:nvPr>
        </p:nvSpPr>
        <p:spPr/>
        <p:txBody>
          <a:bodyPr/>
          <a:lstStyle/>
          <a:p>
            <a:fld id="{A679AEC0-B5C7-42F8-9BDA-FCA8D6DF7BA7}"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391A5948-2E16-4588-BF79-23203B7FDDF0}" type="datetimeFigureOut">
              <a:rPr lang="en-US" smtClean="0"/>
              <a:t>12/2/2016</a:t>
            </a:fld>
            <a:endParaRPr lang="en-US"/>
          </a:p>
        </p:txBody>
      </p:sp>
      <p:sp>
        <p:nvSpPr>
          <p:cNvPr id="25" name="Slide Number Placeholder 24"/>
          <p:cNvSpPr>
            <a:spLocks noGrp="1"/>
          </p:cNvSpPr>
          <p:nvPr>
            <p:ph type="sldNum" sz="quarter" idx="16"/>
          </p:nvPr>
        </p:nvSpPr>
        <p:spPr/>
        <p:txBody>
          <a:bodyPr/>
          <a:lstStyle/>
          <a:p>
            <a:fld id="{A679AEC0-B5C7-42F8-9BDA-FCA8D6DF7BA7}"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391A5948-2E16-4588-BF79-23203B7FDDF0}" type="datetimeFigureOut">
              <a:rPr lang="en-US" smtClean="0"/>
              <a:t>12/2/2016</a:t>
            </a:fld>
            <a:endParaRPr lang="en-US"/>
          </a:p>
        </p:txBody>
      </p:sp>
      <p:sp>
        <p:nvSpPr>
          <p:cNvPr id="24" name="Slide Number Placeholder 23"/>
          <p:cNvSpPr>
            <a:spLocks noGrp="1"/>
          </p:cNvSpPr>
          <p:nvPr>
            <p:ph type="sldNum" sz="quarter" idx="17"/>
          </p:nvPr>
        </p:nvSpPr>
        <p:spPr/>
        <p:txBody>
          <a:bodyPr/>
          <a:lstStyle/>
          <a:p>
            <a:fld id="{A679AEC0-B5C7-42F8-9BDA-FCA8D6DF7BA7}"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391A5948-2E16-4588-BF79-23203B7FDDF0}" type="datetimeFigureOut">
              <a:rPr lang="en-US" smtClean="0"/>
              <a:t>12/2/2016</a:t>
            </a:fld>
            <a:endParaRPr lang="en-US"/>
          </a:p>
        </p:txBody>
      </p:sp>
      <p:sp>
        <p:nvSpPr>
          <p:cNvPr id="14" name="Slide Number Placeholder 13"/>
          <p:cNvSpPr>
            <a:spLocks noGrp="1"/>
          </p:cNvSpPr>
          <p:nvPr>
            <p:ph type="sldNum" sz="quarter" idx="11"/>
          </p:nvPr>
        </p:nvSpPr>
        <p:spPr/>
        <p:txBody>
          <a:bodyPr/>
          <a:lstStyle/>
          <a:p>
            <a:fld id="{A679AEC0-B5C7-42F8-9BDA-FCA8D6DF7BA7}"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391A5948-2E16-4588-BF79-23203B7FDDF0}" type="datetimeFigureOut">
              <a:rPr lang="en-US" smtClean="0"/>
              <a:t>12/2/2016</a:t>
            </a:fld>
            <a:endParaRPr lang="en-US"/>
          </a:p>
        </p:txBody>
      </p:sp>
      <p:sp>
        <p:nvSpPr>
          <p:cNvPr id="12" name="Slide Number Placeholder 11"/>
          <p:cNvSpPr>
            <a:spLocks noGrp="1"/>
          </p:cNvSpPr>
          <p:nvPr>
            <p:ph type="sldNum" sz="quarter" idx="11"/>
          </p:nvPr>
        </p:nvSpPr>
        <p:spPr/>
        <p:txBody>
          <a:bodyPr/>
          <a:lstStyle/>
          <a:p>
            <a:fld id="{A679AEC0-B5C7-42F8-9BDA-FCA8D6DF7BA7}"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391A5948-2E16-4588-BF79-23203B7FDDF0}" type="datetimeFigureOut">
              <a:rPr lang="en-US" smtClean="0"/>
              <a:t>12/2/2016</a:t>
            </a:fld>
            <a:endParaRPr lang="en-US"/>
          </a:p>
        </p:txBody>
      </p:sp>
      <p:sp>
        <p:nvSpPr>
          <p:cNvPr id="18" name="Slide Number Placeholder 17"/>
          <p:cNvSpPr>
            <a:spLocks noGrp="1"/>
          </p:cNvSpPr>
          <p:nvPr>
            <p:ph type="sldNum" sz="quarter" idx="16"/>
          </p:nvPr>
        </p:nvSpPr>
        <p:spPr/>
        <p:txBody>
          <a:bodyPr/>
          <a:lstStyle/>
          <a:p>
            <a:fld id="{A679AEC0-B5C7-42F8-9BDA-FCA8D6DF7BA7}"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391A5948-2E16-4588-BF79-23203B7FDDF0}" type="datetimeFigureOut">
              <a:rPr lang="en-US" smtClean="0"/>
              <a:t>12/2/2016</a:t>
            </a:fld>
            <a:endParaRPr lang="en-US"/>
          </a:p>
        </p:txBody>
      </p:sp>
      <p:sp>
        <p:nvSpPr>
          <p:cNvPr id="20" name="Slide Number Placeholder 19"/>
          <p:cNvSpPr>
            <a:spLocks noGrp="1"/>
          </p:cNvSpPr>
          <p:nvPr>
            <p:ph type="sldNum" sz="quarter" idx="15"/>
          </p:nvPr>
        </p:nvSpPr>
        <p:spPr/>
        <p:txBody>
          <a:bodyPr/>
          <a:lstStyle/>
          <a:p>
            <a:fld id="{A679AEC0-B5C7-42F8-9BDA-FCA8D6DF7BA7}"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391A5948-2E16-4588-BF79-23203B7FDDF0}" type="datetimeFigureOut">
              <a:rPr lang="en-US" smtClean="0"/>
              <a:t>12/2/2016</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A679AEC0-B5C7-42F8-9BDA-FCA8D6DF7BA7}"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4953000"/>
            <a:ext cx="4572000" cy="1066800"/>
          </a:xfrm>
        </p:spPr>
        <p:txBody>
          <a:bodyPr/>
          <a:lstStyle/>
          <a:p>
            <a:r>
              <a:rPr lang="en-US" b="1" dirty="0" smtClean="0">
                <a:latin typeface="Bell MT" panose="02020503060305020303" pitchFamily="18" charset="0"/>
              </a:rPr>
              <a:t>Ericky Dos santos</a:t>
            </a:r>
          </a:p>
          <a:p>
            <a:r>
              <a:rPr lang="en-US" b="1" dirty="0" smtClean="0">
                <a:latin typeface="Bell MT" panose="02020503060305020303" pitchFamily="18" charset="0"/>
              </a:rPr>
              <a:t>Damoy Hyman</a:t>
            </a:r>
            <a:endParaRPr lang="en-US" b="1" dirty="0">
              <a:latin typeface="Bell MT" panose="02020503060305020303" pitchFamily="18" charset="0"/>
            </a:endParaRPr>
          </a:p>
        </p:txBody>
      </p:sp>
      <p:sp>
        <p:nvSpPr>
          <p:cNvPr id="2" name="Title 1"/>
          <p:cNvSpPr>
            <a:spLocks noGrp="1"/>
          </p:cNvSpPr>
          <p:nvPr>
            <p:ph type="title"/>
          </p:nvPr>
        </p:nvSpPr>
        <p:spPr>
          <a:xfrm>
            <a:off x="381000" y="609600"/>
            <a:ext cx="5943600" cy="3146425"/>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pc="50" dirty="0" smtClean="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askerville Old Face" panose="02020602080505020303" pitchFamily="18" charset="0"/>
              </a:rPr>
              <a:t>PROSTATE CANCER MANAGEMENT APP</a:t>
            </a:r>
            <a:endParaRPr lang="en-US" spc="50" dirty="0">
              <a:ln w="11430"/>
              <a:gradFill>
                <a:gsLst>
                  <a:gs pos="25000">
                    <a:schemeClr val="accent2">
                      <a:satMod val="155000"/>
                    </a:schemeClr>
                  </a:gs>
                  <a:gs pos="100000">
                    <a:schemeClr val="accent2">
                      <a:shade val="45000"/>
                      <a:satMod val="165000"/>
                    </a:schemeClr>
                  </a:gs>
                </a:gsLst>
                <a:lin ang="5400000"/>
              </a:gradFill>
              <a:effectLst>
                <a:outerShdw blurRad="38100" dist="38100" dir="2700000" algn="tl">
                  <a:srgbClr val="000000">
                    <a:alpha val="43137"/>
                  </a:srgbClr>
                </a:outerShdw>
              </a:effectLst>
              <a:latin typeface="Baskerville Old Face" panose="02020602080505020303" pitchFamily="18" charset="0"/>
            </a:endParaRPr>
          </a:p>
        </p:txBody>
      </p:sp>
    </p:spTree>
    <p:extLst>
      <p:ext uri="{BB962C8B-B14F-4D97-AF65-F5344CB8AC3E}">
        <p14:creationId xmlns:p14="http://schemas.microsoft.com/office/powerpoint/2010/main" val="2488845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81000" y="1447800"/>
            <a:ext cx="7680960" cy="4587240"/>
          </a:xfrm>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Cancer </a:t>
            </a:r>
            <a:r>
              <a:rPr lang="en-US" sz="2800" dirty="0">
                <a:latin typeface="Arial" panose="020B0604020202020204" pitchFamily="34" charset="0"/>
                <a:cs typeface="Arial" panose="020B0604020202020204" pitchFamily="34" charset="0"/>
              </a:rPr>
              <a:t>is the growth of abnormal cells. </a:t>
            </a:r>
            <a:endParaRPr lang="en-US" sz="2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Cancer </a:t>
            </a:r>
            <a:r>
              <a:rPr lang="en-US" sz="2800" dirty="0">
                <a:latin typeface="Arial" panose="020B0604020202020204" pitchFamily="34" charset="0"/>
                <a:cs typeface="Arial" panose="020B0604020202020204" pitchFamily="34" charset="0"/>
              </a:rPr>
              <a:t>cells can invade and damage normal tissue. </a:t>
            </a:r>
            <a:endParaRPr lang="en-US" sz="2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Prostate </a:t>
            </a:r>
            <a:r>
              <a:rPr lang="en-US" sz="2800" dirty="0">
                <a:latin typeface="Arial" panose="020B0604020202020204" pitchFamily="34" charset="0"/>
                <a:cs typeface="Arial" panose="020B0604020202020204" pitchFamily="34" charset="0"/>
              </a:rPr>
              <a:t>cancer starts in the cells of the prostate. </a:t>
            </a:r>
            <a:endParaRPr lang="en-US" sz="2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dirty="0" smtClean="0">
                <a:latin typeface="Arial" panose="020B0604020202020204" pitchFamily="34" charset="0"/>
                <a:cs typeface="Arial" panose="020B0604020202020204" pitchFamily="34" charset="0"/>
              </a:rPr>
              <a:t>Some </a:t>
            </a:r>
            <a:r>
              <a:rPr lang="en-US" sz="2800" dirty="0">
                <a:latin typeface="Arial" panose="020B0604020202020204" pitchFamily="34" charset="0"/>
                <a:cs typeface="Arial" panose="020B0604020202020204" pitchFamily="34" charset="0"/>
              </a:rPr>
              <a:t>prostate cancers can grow and spread quickly. But most of them grow slowly.</a:t>
            </a:r>
          </a:p>
        </p:txBody>
      </p:sp>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What is prostate cancer?</a:t>
            </a:r>
          </a:p>
        </p:txBody>
      </p:sp>
    </p:spTree>
    <p:extLst>
      <p:ext uri="{BB962C8B-B14F-4D97-AF65-F5344CB8AC3E}">
        <p14:creationId xmlns:p14="http://schemas.microsoft.com/office/powerpoint/2010/main" val="1731414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fontScale="70000" lnSpcReduction="20000"/>
          </a:bodyPr>
          <a:lstStyle/>
          <a:p>
            <a:r>
              <a:rPr lang="en-US" sz="4500" dirty="0">
                <a:latin typeface="Arial" panose="020B0604020202020204" pitchFamily="34" charset="0"/>
                <a:cs typeface="Arial" panose="020B0604020202020204" pitchFamily="34" charset="0"/>
              </a:rPr>
              <a:t>The Prostate Cancer Management App is about making it easy for medical patients which are in care for Prostate Cancer to manage their medical data. It is very useful because the patients can, from their smartphones, access the app, upload new data as requested by their doctor, and then view the data they uploaded or view the results which would be automatically generated by parameters created by the doctors.</a:t>
            </a:r>
          </a:p>
          <a:p>
            <a:endParaRPr lang="en-US" dirty="0"/>
          </a:p>
        </p:txBody>
      </p:sp>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About the App</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endParaRPr>
          </a:p>
        </p:txBody>
      </p:sp>
    </p:spTree>
    <p:extLst>
      <p:ext uri="{BB962C8B-B14F-4D97-AF65-F5344CB8AC3E}">
        <p14:creationId xmlns:p14="http://schemas.microsoft.com/office/powerpoint/2010/main" val="263569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2800" dirty="0">
                <a:latin typeface="Arial" panose="020B0604020202020204" pitchFamily="34" charset="0"/>
                <a:cs typeface="Arial" panose="020B0604020202020204" pitchFamily="34" charset="0"/>
              </a:rPr>
              <a:t>In comparison to the current system where patients have to schedule consults, drive up to their doctor’s office, and let the doctor do the measurements, the patients could do whatever measurements is necessary with the right steps provided and then upload that data to the app. That way, the doctor can look at the specific patient if necessary or simply not do anything and let the automatically generated results take care of the patient.</a:t>
            </a:r>
          </a:p>
          <a:p>
            <a:endParaRPr lang="en-US" dirty="0"/>
          </a:p>
        </p:txBody>
      </p:sp>
      <p:sp>
        <p:nvSpPr>
          <p:cNvPr id="3" name="Title 2"/>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About the </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App Cont. </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284007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1676400"/>
            <a:ext cx="7680960" cy="3609109"/>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80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rPr>
              <a:t>Illustration of the Prostate Cancer Management App</a:t>
            </a:r>
            <a:endParaRPr lang="en-US" sz="80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Baskerville Old Face" panose="02020602080505020303" pitchFamily="18" charset="0"/>
            </a:endParaRPr>
          </a:p>
        </p:txBody>
      </p:sp>
    </p:spTree>
    <p:extLst>
      <p:ext uri="{BB962C8B-B14F-4D97-AF65-F5344CB8AC3E}">
        <p14:creationId xmlns:p14="http://schemas.microsoft.com/office/powerpoint/2010/main" val="355279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Home Page</a:t>
            </a:r>
            <a:endPar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8229600" cy="462689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74020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34" y="238463"/>
            <a:ext cx="6104965" cy="317468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647" y="3511757"/>
            <a:ext cx="6234953" cy="31878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6248400" y="1219200"/>
            <a:ext cx="27432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solidFill>
                  <a:schemeClr val="bg1"/>
                </a:solidFill>
              </a:rPr>
              <a:t>Dashboard Navigation Bar</a:t>
            </a:r>
            <a:endParaRPr lang="en-US" dirty="0">
              <a:solidFill>
                <a:schemeClr val="bg1"/>
              </a:solidFill>
            </a:endParaRPr>
          </a:p>
        </p:txBody>
      </p:sp>
      <p:sp>
        <p:nvSpPr>
          <p:cNvPr id="8" name="TextBox 7"/>
          <p:cNvSpPr txBox="1"/>
          <p:nvPr/>
        </p:nvSpPr>
        <p:spPr>
          <a:xfrm>
            <a:off x="13447" y="4903695"/>
            <a:ext cx="27432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solidFill>
                  <a:schemeClr val="bg1"/>
                </a:solidFill>
              </a:rPr>
              <a:t>The About Navigation Bar</a:t>
            </a:r>
            <a:endParaRPr lang="en-US" dirty="0">
              <a:solidFill>
                <a:schemeClr val="bg1"/>
              </a:solidFill>
            </a:endParaRPr>
          </a:p>
        </p:txBody>
      </p:sp>
    </p:spTree>
    <p:extLst>
      <p:ext uri="{BB962C8B-B14F-4D97-AF65-F5344CB8AC3E}">
        <p14:creationId xmlns:p14="http://schemas.microsoft.com/office/powerpoint/2010/main" val="6253763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Mylar</Template>
  <TotalTime>42</TotalTime>
  <Words>365</Words>
  <Application>Microsoft Office PowerPoint</Application>
  <PresentationFormat>On-screen Show (4:3)</PresentationFormat>
  <Paragraphs>28</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Mylar</vt:lpstr>
      <vt:lpstr>PROSTATE CANCER MANAGEMENT APP</vt:lpstr>
      <vt:lpstr>What is prostate cancer?</vt:lpstr>
      <vt:lpstr>About the App</vt:lpstr>
      <vt:lpstr>About the App Cont. </vt:lpstr>
      <vt:lpstr>Illustration of the Prostate Cancer Management App</vt:lpstr>
      <vt:lpstr>The Home Page</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PROSTATE CANCER MANAGEMENT APP</dc:title>
  <dc:creator>Damoy H</dc:creator>
  <cp:lastModifiedBy>Damoy H</cp:lastModifiedBy>
  <cp:revision>8</cp:revision>
  <dcterms:created xsi:type="dcterms:W3CDTF">2016-12-02T14:59:36Z</dcterms:created>
  <dcterms:modified xsi:type="dcterms:W3CDTF">2016-12-02T15:42:14Z</dcterms:modified>
</cp:coreProperties>
</file>