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FAFFB-5A34-4B85-BF7B-A8993DDEB7E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1176-DEE8-4A9B-8E28-C7BBDE2B1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6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61176-DEE8-4A9B-8E28-C7BBDE2B1C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4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9CB3-BDBF-81E2-F409-E2BCBB26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AA776-75B1-8CA2-F486-0760EAC5D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31F0F-537B-7CF0-BC31-103CD91A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BA0E-17A6-E327-4693-0DF6F455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0BCDB-E598-2406-90E3-7B82AD9C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FE7A-D52F-2343-EB40-FD53BC0D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3BCA5-29C4-088E-51AB-FDB07A81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EAD6-802F-8063-EB3B-AA1B5789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6E1B-EFB8-0EF2-B1EF-402562A5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28BF-1CF7-CCE3-0738-6DFAE465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61860-DA15-8D2B-69A9-B7E43C845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BD77-5CE3-5729-7077-88610A55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5C5B-8A25-93CE-825E-B474F359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CD5B-0627-B4C0-2078-681A8D22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1CA24-E7B6-3F25-2CFF-6723630D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E728-3186-4155-5714-2CD012B6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EB09-BD54-DCC1-40C0-431BDBA1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1123-E7C3-2928-E88D-B304445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15AA-C1FC-5B23-DDC7-4023CA28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92FF-172A-03ED-C9B3-F37C38B2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6F43-025F-E6BB-5DB3-ECE7E1E8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5501-FD7A-FAB4-77D2-FADCE7D7B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C0A7-9EBA-C52F-67D6-A65460C2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6B94-4AF8-35CE-ED5A-4790A53C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65257-C788-60E8-4C6F-3C07E22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562B-C528-EDAF-8316-070DF126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4EBA-9675-8D57-8B9E-68DA801C4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57A4B-BB25-0560-0E63-D7946D490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61E7-C8A0-121B-89A0-11423FA1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F3E45-7C1A-E0AC-0E37-D823123E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95FB6-A238-7095-7E63-CDDBAE16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7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1258-4FE1-6FC1-EFA9-EA6AF514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D6B9F-2E1F-705D-0C65-E7644614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D227A-9ECF-BA54-EA75-73AD685A7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B56A6-F0C5-246A-C144-5BE7806CE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501F-DAA9-EFEC-FCC7-72E4936EB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E88FB-294F-C790-669E-B6905685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AA794-C883-2E3E-F492-C4CD2E2D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7A2B8-535E-6939-1EFD-B2B59E76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0830-BF47-76C9-2CEC-265DAB95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206C8-D5A7-F7DD-4FD1-13032472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B5211-7A20-1CA7-ABD9-52BED0D9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1F5F7-4A09-E1B8-BA21-40CA8D33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5B1CB-C840-C3AD-8572-8FC00DC8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15FFD-B130-C25C-CF80-5DBE68D7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CDFF0-718E-E827-EDAE-33B4E46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1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7661-82F4-6952-6EDC-CE3FA235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8BC2-94FB-26E3-FA12-47FE7106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C7FD-1369-B15B-C827-5A513E770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2520-23D0-F7CE-662D-3FE70665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4A5F1-B236-2571-B296-62514714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B71BF-B8CB-6D8B-670C-BBB92510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7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1713-2A04-4304-280D-D8DB893F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E226A-AD2A-B768-A683-751A63751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C4E2-04B4-0DB6-EEDD-9FF89629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A939B-FDAF-5622-7DE1-A70D621F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0583-B381-7287-E840-F7A07BB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66077-7E07-09CE-B9EB-42E9CBC4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0B997-63A2-AF39-17D6-AD0C46DD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85F99-3513-7F84-71AF-66EA883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E5F9-0E87-48FE-4515-3CF6E316F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A376-15FD-4D97-B53A-5F49BE3C9B9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BE2E-907C-6A48-627E-3D5E88F01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F4B55-CB35-CE37-687A-3437609F5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F0C7-0186-45CA-A79B-E2FCA12FE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7C22F-4DDE-8CEC-4C42-F45BF116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064" y="365125"/>
            <a:ext cx="173736" cy="2200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wa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5A5E37-4695-D96D-08D6-E896A3CFFE83}"/>
              </a:ext>
            </a:extLst>
          </p:cNvPr>
          <p:cNvSpPr/>
          <p:nvPr/>
        </p:nvSpPr>
        <p:spPr>
          <a:xfrm>
            <a:off x="1133856" y="17970"/>
            <a:ext cx="1377696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Wake up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63AA280-7BC5-B002-4AA5-7898E2833669}"/>
              </a:ext>
            </a:extLst>
          </p:cNvPr>
          <p:cNvSpPr/>
          <p:nvPr/>
        </p:nvSpPr>
        <p:spPr>
          <a:xfrm flipH="1">
            <a:off x="1621533" y="987234"/>
            <a:ext cx="414531" cy="3721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B2081-024F-F4AF-FEE4-6D13FD4420F9}"/>
              </a:ext>
            </a:extLst>
          </p:cNvPr>
          <p:cNvSpPr/>
          <p:nvPr/>
        </p:nvSpPr>
        <p:spPr>
          <a:xfrm>
            <a:off x="1054608" y="1414272"/>
            <a:ext cx="1536192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Morning hygiene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14A344-C689-B83C-8ECE-6A26D3163092}"/>
              </a:ext>
            </a:extLst>
          </p:cNvPr>
          <p:cNvSpPr/>
          <p:nvPr/>
        </p:nvSpPr>
        <p:spPr>
          <a:xfrm>
            <a:off x="1618488" y="2139696"/>
            <a:ext cx="408432" cy="4446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2BFC0-4BE1-2266-B6E3-B0FF310F4D55}"/>
              </a:ext>
            </a:extLst>
          </p:cNvPr>
          <p:cNvSpPr/>
          <p:nvPr/>
        </p:nvSpPr>
        <p:spPr>
          <a:xfrm>
            <a:off x="1054608" y="2639250"/>
            <a:ext cx="1536192" cy="661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breakfast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267D8A8-EC03-392C-1B18-9BD064DB417C}"/>
              </a:ext>
            </a:extLst>
          </p:cNvPr>
          <p:cNvSpPr/>
          <p:nvPr/>
        </p:nvSpPr>
        <p:spPr>
          <a:xfrm>
            <a:off x="870204" y="3898710"/>
            <a:ext cx="2014728" cy="17705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it a school day</a:t>
            </a:r>
          </a:p>
          <a:p>
            <a:pPr algn="ctr"/>
            <a:r>
              <a:rPr lang="en-US" dirty="0"/>
              <a:t>Or holiday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D288D3D-5E58-F846-7906-6C886C72E4A6}"/>
              </a:ext>
            </a:extLst>
          </p:cNvPr>
          <p:cNvSpPr/>
          <p:nvPr/>
        </p:nvSpPr>
        <p:spPr>
          <a:xfrm>
            <a:off x="1627632" y="3386646"/>
            <a:ext cx="499872" cy="426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2BD98AA-95F6-5DA7-75E8-65F8D88B295E}"/>
              </a:ext>
            </a:extLst>
          </p:cNvPr>
          <p:cNvCxnSpPr>
            <a:cxnSpLocks/>
          </p:cNvCxnSpPr>
          <p:nvPr/>
        </p:nvCxnSpPr>
        <p:spPr>
          <a:xfrm flipV="1">
            <a:off x="4389120" y="3072384"/>
            <a:ext cx="2145792" cy="10613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D7BA360-2C93-CDBD-A2A7-BC606A651926}"/>
              </a:ext>
            </a:extLst>
          </p:cNvPr>
          <p:cNvSpPr/>
          <p:nvPr/>
        </p:nvSpPr>
        <p:spPr>
          <a:xfrm>
            <a:off x="2884932" y="4011168"/>
            <a:ext cx="1382268" cy="280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workday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8BB382-7328-A16B-6A4D-1CCEB3313043}"/>
              </a:ext>
            </a:extLst>
          </p:cNvPr>
          <p:cNvSpPr/>
          <p:nvPr/>
        </p:nvSpPr>
        <p:spPr>
          <a:xfrm>
            <a:off x="6644640" y="2915253"/>
            <a:ext cx="2645664" cy="3142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Drive to work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762EE0-92F8-0B5F-5335-9D3D493E46F9}"/>
              </a:ext>
            </a:extLst>
          </p:cNvPr>
          <p:cNvSpPr/>
          <p:nvPr/>
        </p:nvSpPr>
        <p:spPr>
          <a:xfrm>
            <a:off x="3474720" y="4596384"/>
            <a:ext cx="597408" cy="451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88119-1158-6D5E-5C4F-814462BF572B}"/>
              </a:ext>
            </a:extLst>
          </p:cNvPr>
          <p:cNvSpPr/>
          <p:nvPr/>
        </p:nvSpPr>
        <p:spPr>
          <a:xfrm>
            <a:off x="3279648" y="5327904"/>
            <a:ext cx="1382268" cy="4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at home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F43E68-746F-8D9D-DC9F-9969922D0846}"/>
              </a:ext>
            </a:extLst>
          </p:cNvPr>
          <p:cNvCxnSpPr/>
          <p:nvPr/>
        </p:nvCxnSpPr>
        <p:spPr>
          <a:xfrm>
            <a:off x="7985760" y="3386646"/>
            <a:ext cx="0" cy="624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6C1B9-1B35-3EC6-A1E3-3DE319EA7C30}"/>
              </a:ext>
            </a:extLst>
          </p:cNvPr>
          <p:cNvSpPr/>
          <p:nvPr/>
        </p:nvSpPr>
        <p:spPr>
          <a:xfrm>
            <a:off x="7132320" y="4111434"/>
            <a:ext cx="1889750" cy="314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till closing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AD8BF5-3DB2-D821-29FF-20178CB6D1B5}"/>
              </a:ext>
            </a:extLst>
          </p:cNvPr>
          <p:cNvCxnSpPr/>
          <p:nvPr/>
        </p:nvCxnSpPr>
        <p:spPr>
          <a:xfrm>
            <a:off x="7985760" y="4596384"/>
            <a:ext cx="0" cy="45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58C68AC-46C9-1371-4397-04A403B66EAA}"/>
              </a:ext>
            </a:extLst>
          </p:cNvPr>
          <p:cNvSpPr/>
          <p:nvPr/>
        </p:nvSpPr>
        <p:spPr>
          <a:xfrm>
            <a:off x="7521677" y="5176684"/>
            <a:ext cx="1500391" cy="492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 back home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6DD7C1-F3AD-6CED-0122-76B932F5BD06}"/>
              </a:ext>
            </a:extLst>
          </p:cNvPr>
          <p:cNvCxnSpPr>
            <a:cxnSpLocks/>
          </p:cNvCxnSpPr>
          <p:nvPr/>
        </p:nvCxnSpPr>
        <p:spPr>
          <a:xfrm>
            <a:off x="1873045" y="5669280"/>
            <a:ext cx="1946787" cy="6725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EDA188-F9AB-D9E9-2D0D-A76BB4B4FCCC}"/>
              </a:ext>
            </a:extLst>
          </p:cNvPr>
          <p:cNvSpPr/>
          <p:nvPr/>
        </p:nvSpPr>
        <p:spPr>
          <a:xfrm>
            <a:off x="4661916" y="6120581"/>
            <a:ext cx="2145792" cy="451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lunch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0E3A19-5E6B-B885-0E4A-174EB839BEC2}"/>
              </a:ext>
            </a:extLst>
          </p:cNvPr>
          <p:cNvCxnSpPr/>
          <p:nvPr/>
        </p:nvCxnSpPr>
        <p:spPr>
          <a:xfrm>
            <a:off x="7020232" y="6341806"/>
            <a:ext cx="96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02C8E12-9D19-B06E-762C-DDDB32C8D28C}"/>
              </a:ext>
            </a:extLst>
          </p:cNvPr>
          <p:cNvCxnSpPr/>
          <p:nvPr/>
        </p:nvCxnSpPr>
        <p:spPr>
          <a:xfrm>
            <a:off x="3819832" y="5779008"/>
            <a:ext cx="0" cy="5627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Extract 39">
            <a:extLst>
              <a:ext uri="{FF2B5EF4-FFF2-40B4-BE49-F238E27FC236}">
                <a16:creationId xmlns:a16="http://schemas.microsoft.com/office/drawing/2014/main" id="{2533DD71-9500-2BBE-8244-D78EAB169045}"/>
              </a:ext>
            </a:extLst>
          </p:cNvPr>
          <p:cNvSpPr/>
          <p:nvPr/>
        </p:nvSpPr>
        <p:spPr>
          <a:xfrm rot="5400000">
            <a:off x="3747834" y="6232029"/>
            <a:ext cx="526320" cy="229879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0167D8-6643-AD85-0BB2-ED5DECBB32A5}"/>
              </a:ext>
            </a:extLst>
          </p:cNvPr>
          <p:cNvSpPr/>
          <p:nvPr/>
        </p:nvSpPr>
        <p:spPr>
          <a:xfrm>
            <a:off x="7985760" y="6120581"/>
            <a:ext cx="2645664" cy="4895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 movies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D30C09-E934-962D-4B1E-AC279FF91A19}"/>
              </a:ext>
            </a:extLst>
          </p:cNvPr>
          <p:cNvCxnSpPr>
            <a:cxnSpLocks/>
          </p:cNvCxnSpPr>
          <p:nvPr/>
        </p:nvCxnSpPr>
        <p:spPr>
          <a:xfrm>
            <a:off x="9792929" y="57790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E77B137-A213-B147-88A8-02C356646DBF}"/>
              </a:ext>
            </a:extLst>
          </p:cNvPr>
          <p:cNvSpPr/>
          <p:nvPr/>
        </p:nvSpPr>
        <p:spPr>
          <a:xfrm>
            <a:off x="8967204" y="4459542"/>
            <a:ext cx="2299728" cy="451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Eat supper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7D0B7A-DA0A-21D7-593B-861815E0FD15}"/>
              </a:ext>
            </a:extLst>
          </p:cNvPr>
          <p:cNvCxnSpPr>
            <a:cxnSpLocks/>
          </p:cNvCxnSpPr>
          <p:nvPr/>
        </p:nvCxnSpPr>
        <p:spPr>
          <a:xfrm>
            <a:off x="10117068" y="433971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654CDFE-13CD-3C61-6CE4-C9D87C729B80}"/>
              </a:ext>
            </a:extLst>
          </p:cNvPr>
          <p:cNvSpPr/>
          <p:nvPr/>
        </p:nvSpPr>
        <p:spPr>
          <a:xfrm>
            <a:off x="9453716" y="2915253"/>
            <a:ext cx="2299728" cy="220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Watch news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55DCAF-144C-3EB4-45D5-E1AFE5DF7DE6}"/>
              </a:ext>
            </a:extLst>
          </p:cNvPr>
          <p:cNvCxnSpPr/>
          <p:nvPr/>
        </p:nvCxnSpPr>
        <p:spPr>
          <a:xfrm flipV="1">
            <a:off x="10235381" y="2139696"/>
            <a:ext cx="0" cy="775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EEFEE4D-98E2-3F8F-0C5E-2119D6ED9046}"/>
              </a:ext>
            </a:extLst>
          </p:cNvPr>
          <p:cNvSpPr/>
          <p:nvPr/>
        </p:nvSpPr>
        <p:spPr>
          <a:xfrm>
            <a:off x="9453716" y="1414272"/>
            <a:ext cx="2138509" cy="47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</a:t>
            </a:r>
            <a:r>
              <a:rPr lang="en-US" dirty="0" err="1"/>
              <a:t>elevenses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A317A0-337A-E84B-C185-99A3577C07F6}"/>
              </a:ext>
            </a:extLst>
          </p:cNvPr>
          <p:cNvCxnSpPr/>
          <p:nvPr/>
        </p:nvCxnSpPr>
        <p:spPr>
          <a:xfrm flipH="1">
            <a:off x="7801897" y="1607574"/>
            <a:ext cx="1488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328D1D-D6A3-1AB2-B935-79ECA7528668}"/>
              </a:ext>
            </a:extLst>
          </p:cNvPr>
          <p:cNvCxnSpPr/>
          <p:nvPr/>
        </p:nvCxnSpPr>
        <p:spPr>
          <a:xfrm flipV="1">
            <a:off x="10235381" y="3386646"/>
            <a:ext cx="0" cy="74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F2D3E1-7DB6-5DAC-1446-DC6C852D6C38}"/>
              </a:ext>
            </a:extLst>
          </p:cNvPr>
          <p:cNvCxnSpPr/>
          <p:nvPr/>
        </p:nvCxnSpPr>
        <p:spPr>
          <a:xfrm flipV="1">
            <a:off x="10058400" y="5176684"/>
            <a:ext cx="0" cy="60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47DF37D-723C-EA0B-BCF5-EF24D0E508E0}"/>
              </a:ext>
            </a:extLst>
          </p:cNvPr>
          <p:cNvSpPr/>
          <p:nvPr/>
        </p:nvSpPr>
        <p:spPr>
          <a:xfrm>
            <a:off x="6204401" y="1291574"/>
            <a:ext cx="1434084" cy="6705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392884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2025-08-29T16:42:26Z</dcterms:created>
  <dcterms:modified xsi:type="dcterms:W3CDTF">2025-08-29T16:43:02Z</dcterms:modified>
</cp:coreProperties>
</file>