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5"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4" autoAdjust="0"/>
    <p:restoredTop sz="94660"/>
  </p:normalViewPr>
  <p:slideViewPr>
    <p:cSldViewPr snapToGrid="0">
      <p:cViewPr varScale="1">
        <p:scale>
          <a:sx n="88" d="100"/>
          <a:sy n="88" d="100"/>
        </p:scale>
        <p:origin x="3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PRINT PREVIEW DIALOG  &amp; NAMESPACE </a:t>
            </a:r>
            <a:endParaRPr lang="en-US" dirty="0"/>
          </a:p>
        </p:txBody>
      </p:sp>
      <p:sp>
        <p:nvSpPr>
          <p:cNvPr id="3" name="Subtitle 2"/>
          <p:cNvSpPr>
            <a:spLocks noGrp="1"/>
          </p:cNvSpPr>
          <p:nvPr>
            <p:ph type="subTitle" idx="1"/>
          </p:nvPr>
        </p:nvSpPr>
        <p:spPr>
          <a:xfrm>
            <a:off x="1507067" y="6248400"/>
            <a:ext cx="7766936" cy="446313"/>
          </a:xfrm>
        </p:spPr>
        <p:txBody>
          <a:bodyPr/>
          <a:lstStyle/>
          <a:p>
            <a:pPr algn="l"/>
            <a:r>
              <a:rPr lang="en-US" dirty="0" err="1" smtClean="0"/>
              <a:t>Khair</a:t>
            </a:r>
            <a:r>
              <a:rPr lang="en-US" dirty="0" smtClean="0"/>
              <a:t> </a:t>
            </a:r>
            <a:r>
              <a:rPr lang="en-US" dirty="0" err="1" smtClean="0"/>
              <a:t>mohammad</a:t>
            </a:r>
            <a:r>
              <a:rPr lang="en-US" dirty="0" smtClean="0"/>
              <a:t> </a:t>
            </a:r>
            <a:r>
              <a:rPr lang="en-US" dirty="0" err="1" smtClean="0"/>
              <a:t>jebran</a:t>
            </a:r>
            <a:r>
              <a:rPr lang="en-US" dirty="0" smtClean="0"/>
              <a:t> ID RB-200-114</a:t>
            </a:r>
            <a:endParaRPr lang="en-US" dirty="0"/>
          </a:p>
        </p:txBody>
      </p:sp>
    </p:spTree>
    <p:extLst>
      <p:ext uri="{BB962C8B-B14F-4D97-AF65-F5344CB8AC3E}">
        <p14:creationId xmlns:p14="http://schemas.microsoft.com/office/powerpoint/2010/main" val="2512988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space </a:t>
            </a:r>
          </a:p>
        </p:txBody>
      </p:sp>
      <p:sp>
        <p:nvSpPr>
          <p:cNvPr id="3" name="Content Placeholder 2"/>
          <p:cNvSpPr>
            <a:spLocks noGrp="1"/>
          </p:cNvSpPr>
          <p:nvPr>
            <p:ph idx="1"/>
          </p:nvPr>
        </p:nvSpPr>
        <p:spPr/>
        <p:txBody>
          <a:bodyPr>
            <a:normAutofit fontScale="55000" lnSpcReduction="20000"/>
          </a:bodyPr>
          <a:lstStyle/>
          <a:p>
            <a:r>
              <a:rPr lang="en-US" dirty="0"/>
              <a:t>namespace </a:t>
            </a:r>
            <a:r>
              <a:rPr lang="en-US" dirty="0" err="1"/>
              <a:t>second_space</a:t>
            </a:r>
            <a:r>
              <a:rPr lang="en-US" dirty="0"/>
              <a:t> {</a:t>
            </a:r>
          </a:p>
          <a:p>
            <a:r>
              <a:rPr lang="en-US" dirty="0"/>
              <a:t>   void </a:t>
            </a:r>
            <a:r>
              <a:rPr lang="en-US" dirty="0" err="1"/>
              <a:t>func</a:t>
            </a:r>
            <a:r>
              <a:rPr lang="en-US" dirty="0"/>
              <a:t>() {</a:t>
            </a:r>
          </a:p>
          <a:p>
            <a:r>
              <a:rPr lang="en-US" dirty="0"/>
              <a:t>      </a:t>
            </a:r>
            <a:r>
              <a:rPr lang="en-US" dirty="0" err="1"/>
              <a:t>cout</a:t>
            </a:r>
            <a:r>
              <a:rPr lang="en-US" dirty="0"/>
              <a:t> &lt;&lt; "Inside </a:t>
            </a:r>
            <a:r>
              <a:rPr lang="en-US" dirty="0" err="1"/>
              <a:t>second_space</a:t>
            </a:r>
            <a:r>
              <a:rPr lang="en-US" dirty="0"/>
              <a:t>" &lt;&lt; </a:t>
            </a:r>
            <a:r>
              <a:rPr lang="en-US" dirty="0" err="1"/>
              <a:t>endl</a:t>
            </a:r>
            <a:r>
              <a:rPr lang="en-US" dirty="0"/>
              <a:t>;</a:t>
            </a:r>
          </a:p>
          <a:p>
            <a:r>
              <a:rPr lang="en-US" dirty="0"/>
              <a:t>   }</a:t>
            </a:r>
          </a:p>
          <a:p>
            <a:r>
              <a:rPr lang="en-US" dirty="0"/>
              <a:t>}</a:t>
            </a:r>
          </a:p>
          <a:p>
            <a:endParaRPr lang="en-US" dirty="0"/>
          </a:p>
          <a:p>
            <a:r>
              <a:rPr lang="en-US" dirty="0" err="1"/>
              <a:t>int</a:t>
            </a:r>
            <a:r>
              <a:rPr lang="en-US" dirty="0"/>
              <a:t> main () {</a:t>
            </a:r>
          </a:p>
          <a:p>
            <a:r>
              <a:rPr lang="en-US" dirty="0"/>
              <a:t>   // Calls function from first name space.</a:t>
            </a:r>
          </a:p>
          <a:p>
            <a:r>
              <a:rPr lang="en-US" dirty="0"/>
              <a:t>   </a:t>
            </a:r>
            <a:r>
              <a:rPr lang="en-US" dirty="0" err="1"/>
              <a:t>first_space</a:t>
            </a:r>
            <a:r>
              <a:rPr lang="en-US" dirty="0"/>
              <a:t>::</a:t>
            </a:r>
            <a:r>
              <a:rPr lang="en-US" dirty="0" err="1"/>
              <a:t>func</a:t>
            </a:r>
            <a:r>
              <a:rPr lang="en-US" dirty="0"/>
              <a:t>();</a:t>
            </a:r>
          </a:p>
          <a:p>
            <a:r>
              <a:rPr lang="en-US" dirty="0"/>
              <a:t>   </a:t>
            </a:r>
          </a:p>
          <a:p>
            <a:r>
              <a:rPr lang="en-US" dirty="0"/>
              <a:t>   // Calls function from second name space.</a:t>
            </a:r>
          </a:p>
          <a:p>
            <a:r>
              <a:rPr lang="en-US" dirty="0"/>
              <a:t>   </a:t>
            </a:r>
            <a:r>
              <a:rPr lang="en-US" dirty="0" err="1"/>
              <a:t>second_space</a:t>
            </a:r>
            <a:r>
              <a:rPr lang="en-US" dirty="0"/>
              <a:t>::</a:t>
            </a:r>
            <a:r>
              <a:rPr lang="en-US" dirty="0" err="1"/>
              <a:t>func</a:t>
            </a:r>
            <a:r>
              <a:rPr lang="en-US" dirty="0"/>
              <a:t>(); </a:t>
            </a:r>
          </a:p>
          <a:p>
            <a:endParaRPr lang="en-US" dirty="0"/>
          </a:p>
          <a:p>
            <a:r>
              <a:rPr lang="en-US" dirty="0"/>
              <a:t>   return 0;</a:t>
            </a:r>
          </a:p>
          <a:p>
            <a:r>
              <a:rPr lang="en-US" dirty="0"/>
              <a:t>}</a:t>
            </a:r>
          </a:p>
          <a:p>
            <a:endParaRPr lang="en-US" dirty="0"/>
          </a:p>
        </p:txBody>
      </p:sp>
    </p:spTree>
    <p:extLst>
      <p:ext uri="{BB962C8B-B14F-4D97-AF65-F5344CB8AC3E}">
        <p14:creationId xmlns:p14="http://schemas.microsoft.com/office/powerpoint/2010/main" val="161220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preview dialog </a:t>
            </a:r>
            <a:endParaRPr lang="en-US" dirty="0"/>
          </a:p>
        </p:txBody>
      </p:sp>
      <p:sp>
        <p:nvSpPr>
          <p:cNvPr id="3" name="Content Placeholder 2"/>
          <p:cNvSpPr>
            <a:spLocks noGrp="1"/>
          </p:cNvSpPr>
          <p:nvPr>
            <p:ph idx="1"/>
          </p:nvPr>
        </p:nvSpPr>
        <p:spPr/>
        <p:txBody>
          <a:bodyPr/>
          <a:lstStyle/>
          <a:p>
            <a:r>
              <a:rPr lang="en-US" dirty="0" smtClean="0"/>
              <a:t>Print preview is system windows that displays on the screen what a hard copy</a:t>
            </a:r>
          </a:p>
          <a:p>
            <a:r>
              <a:rPr lang="en-US" dirty="0" smtClean="0"/>
              <a:t>Would look like and print preview dialog the document properties to accessed by the machine to document folders </a:t>
            </a:r>
          </a:p>
          <a:p>
            <a:r>
              <a:rPr lang="en-US" dirty="0" smtClean="0"/>
              <a:t>Print preview dialog is used to make a button an the screen to used to initialize</a:t>
            </a:r>
          </a:p>
          <a:p>
            <a:r>
              <a:rPr lang="en-US" dirty="0" smtClean="0"/>
              <a:t>Print preview dialog class </a:t>
            </a:r>
          </a:p>
          <a:p>
            <a:r>
              <a:rPr lang="en-US" dirty="0" smtClean="0"/>
              <a:t>To control to the displays print preview dialog make a class on the </a:t>
            </a:r>
            <a:r>
              <a:rPr lang="en-US" dirty="0" err="1" smtClean="0"/>
              <a:t>c#</a:t>
            </a:r>
            <a:r>
              <a:rPr lang="en-US" dirty="0" smtClean="0"/>
              <a:t> the </a:t>
            </a:r>
          </a:p>
          <a:p>
            <a:r>
              <a:rPr lang="en-US" dirty="0" smtClean="0"/>
              <a:t>Displays interface on the screen  </a:t>
            </a:r>
          </a:p>
          <a:p>
            <a:r>
              <a:rPr lang="en-US" dirty="0" smtClean="0"/>
              <a:t>    </a:t>
            </a:r>
            <a:endParaRPr lang="en-US" dirty="0"/>
          </a:p>
        </p:txBody>
      </p:sp>
    </p:spTree>
    <p:extLst>
      <p:ext uri="{BB962C8B-B14F-4D97-AF65-F5344CB8AC3E}">
        <p14:creationId xmlns:p14="http://schemas.microsoft.com/office/powerpoint/2010/main" val="416527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preview dialog </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We can display print preview dialog document in windows forms application </a:t>
            </a:r>
          </a:p>
          <a:p>
            <a:r>
              <a:rPr lang="en-US" sz="2800" dirty="0" smtClean="0"/>
              <a:t>Creating a pint preview dialog control </a:t>
            </a:r>
          </a:p>
          <a:p>
            <a:r>
              <a:rPr lang="en-US" sz="2800" dirty="0" smtClean="0"/>
              <a:t>To defined system in the printing namespace must </a:t>
            </a:r>
            <a:endParaRPr lang="en-US" sz="2800" dirty="0"/>
          </a:p>
          <a:p>
            <a:r>
              <a:rPr lang="en-US" sz="2800" dirty="0" smtClean="0"/>
              <a:t>Import this namespace before using the print preview dialog control class </a:t>
            </a:r>
          </a:p>
          <a:p>
            <a:r>
              <a:rPr lang="en-US" sz="2800" dirty="0" smtClean="0"/>
              <a:t> control by tool on to form we can use the</a:t>
            </a:r>
          </a:p>
          <a:p>
            <a:r>
              <a:rPr lang="en-US" sz="2800" dirty="0" smtClean="0"/>
              <a:t>Print preview class </a:t>
            </a:r>
          </a:p>
          <a:p>
            <a:endParaRPr lang="en-US" sz="2800" dirty="0"/>
          </a:p>
        </p:txBody>
      </p:sp>
    </p:spTree>
    <p:extLst>
      <p:ext uri="{BB962C8B-B14F-4D97-AF65-F5344CB8AC3E}">
        <p14:creationId xmlns:p14="http://schemas.microsoft.com/office/powerpoint/2010/main" val="19258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preview dialog </a:t>
            </a:r>
            <a:endParaRPr lang="en-US" dirty="0"/>
          </a:p>
        </p:txBody>
      </p:sp>
      <p:sp>
        <p:nvSpPr>
          <p:cNvPr id="3" name="Content Placeholder 2"/>
          <p:cNvSpPr>
            <a:spLocks noGrp="1"/>
          </p:cNvSpPr>
          <p:nvPr>
            <p:ph idx="1"/>
          </p:nvPr>
        </p:nvSpPr>
        <p:spPr/>
        <p:txBody>
          <a:bodyPr>
            <a:normAutofit/>
          </a:bodyPr>
          <a:lstStyle/>
          <a:p>
            <a:r>
              <a:rPr lang="en-US" sz="2400" dirty="0" smtClean="0"/>
              <a:t>Display print previews of document in windows forma application creation a print preview control </a:t>
            </a:r>
          </a:p>
          <a:p>
            <a:r>
              <a:rPr lang="en-US" sz="2400" dirty="0" smtClean="0"/>
              <a:t>We can create a print by the tool box use </a:t>
            </a:r>
          </a:p>
          <a:p>
            <a:r>
              <a:rPr lang="en-US" sz="2400" dirty="0" smtClean="0"/>
              <a:t>Buttons and option and show only the preview this is can be used </a:t>
            </a:r>
          </a:p>
          <a:p>
            <a:r>
              <a:rPr lang="en-US" sz="2400" dirty="0" smtClean="0"/>
              <a:t>Change how the document or diagram print select file </a:t>
            </a:r>
          </a:p>
          <a:p>
            <a:r>
              <a:rPr lang="en-US" sz="2400" dirty="0" smtClean="0"/>
              <a:t>Is a allows you to preview a document </a:t>
            </a:r>
          </a:p>
          <a:p>
            <a:r>
              <a:rPr lang="en-US" sz="2400" dirty="0" smtClean="0"/>
              <a:t>To icons allow you to </a:t>
            </a:r>
            <a:endParaRPr lang="en-US" sz="2400" dirty="0"/>
          </a:p>
        </p:txBody>
      </p:sp>
    </p:spTree>
    <p:extLst>
      <p:ext uri="{BB962C8B-B14F-4D97-AF65-F5344CB8AC3E}">
        <p14:creationId xmlns:p14="http://schemas.microsoft.com/office/powerpoint/2010/main" val="232595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preview dialog </a:t>
            </a:r>
          </a:p>
        </p:txBody>
      </p:sp>
      <p:sp>
        <p:nvSpPr>
          <p:cNvPr id="3" name="Content Placeholder 2"/>
          <p:cNvSpPr>
            <a:spLocks noGrp="1"/>
          </p:cNvSpPr>
          <p:nvPr>
            <p:ph idx="1"/>
          </p:nvPr>
        </p:nvSpPr>
        <p:spPr/>
        <p:txBody>
          <a:bodyPr/>
          <a:lstStyle/>
          <a:p>
            <a:r>
              <a:rPr lang="en-US" dirty="0"/>
              <a:t>// Declare the dialog. internal </a:t>
            </a:r>
            <a:r>
              <a:rPr lang="en-US" dirty="0" err="1"/>
              <a:t>PrintPreviewDialog</a:t>
            </a:r>
            <a:r>
              <a:rPr lang="en-US" dirty="0"/>
              <a:t> PrintPreviewDialog1; // Declare a </a:t>
            </a:r>
            <a:r>
              <a:rPr lang="en-US" dirty="0" err="1"/>
              <a:t>PrintDocument</a:t>
            </a:r>
            <a:r>
              <a:rPr lang="en-US" dirty="0"/>
              <a:t> object named document. private </a:t>
            </a:r>
            <a:r>
              <a:rPr lang="en-US" dirty="0" err="1"/>
              <a:t>System.Drawing.Printing.PrintDocument</a:t>
            </a:r>
            <a:r>
              <a:rPr lang="en-US" dirty="0"/>
              <a:t> document = new </a:t>
            </a:r>
            <a:r>
              <a:rPr lang="en-US" dirty="0" err="1"/>
              <a:t>System.Drawing.Printing.PrintDocument</a:t>
            </a:r>
            <a:r>
              <a:rPr lang="en-US" dirty="0"/>
              <a:t>(); // Initialize the dialog. private void </a:t>
            </a:r>
            <a:r>
              <a:rPr lang="en-US" dirty="0" err="1"/>
              <a:t>InitializePrintPreviewDialog</a:t>
            </a:r>
            <a:r>
              <a:rPr lang="en-US" dirty="0"/>
              <a:t>() </a:t>
            </a:r>
            <a:r>
              <a:rPr lang="en-US" dirty="0" smtClean="0"/>
              <a:t>{</a:t>
            </a:r>
          </a:p>
          <a:p>
            <a:r>
              <a:rPr lang="en-US" dirty="0"/>
              <a:t>// Create a new </a:t>
            </a:r>
            <a:r>
              <a:rPr lang="en-US" dirty="0" err="1"/>
              <a:t>PrintPreviewDialog</a:t>
            </a:r>
            <a:r>
              <a:rPr lang="en-US" dirty="0"/>
              <a:t> using constructor. this.PrintPreviewDialog1 = new </a:t>
            </a:r>
            <a:r>
              <a:rPr lang="en-US" dirty="0" err="1"/>
              <a:t>PrintPreviewDialog</a:t>
            </a:r>
            <a:r>
              <a:rPr lang="en-US" dirty="0"/>
              <a:t>(); //Set the size, location, and name. this.PrintPreviewDialog1.ClientSize = new </a:t>
            </a:r>
            <a:r>
              <a:rPr lang="en-US" dirty="0" err="1"/>
              <a:t>System.Drawing.Size</a:t>
            </a:r>
            <a:r>
              <a:rPr lang="en-US" dirty="0"/>
              <a:t>(400, 300); this.PrintPreviewDialog1.Location = new </a:t>
            </a:r>
            <a:r>
              <a:rPr lang="en-US" dirty="0" err="1"/>
              <a:t>System.Drawing.Point</a:t>
            </a:r>
            <a:r>
              <a:rPr lang="en-US" dirty="0"/>
              <a:t>(29, 29); this.PrintPreviewDialog1.Name = "PrintPreviewDialog1"; </a:t>
            </a:r>
            <a:endParaRPr lang="en-US" dirty="0"/>
          </a:p>
        </p:txBody>
      </p:sp>
    </p:spTree>
    <p:extLst>
      <p:ext uri="{BB962C8B-B14F-4D97-AF65-F5344CB8AC3E}">
        <p14:creationId xmlns:p14="http://schemas.microsoft.com/office/powerpoint/2010/main" val="196588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preview dialog </a:t>
            </a:r>
          </a:p>
        </p:txBody>
      </p:sp>
      <p:sp>
        <p:nvSpPr>
          <p:cNvPr id="3" name="Content Placeholder 2"/>
          <p:cNvSpPr>
            <a:spLocks noGrp="1"/>
          </p:cNvSpPr>
          <p:nvPr>
            <p:ph idx="1"/>
          </p:nvPr>
        </p:nvSpPr>
        <p:spPr/>
        <p:txBody>
          <a:bodyPr/>
          <a:lstStyle/>
          <a:p>
            <a:r>
              <a:rPr lang="en-US" dirty="0"/>
              <a:t>// Associate the event-handling method with the // document's </a:t>
            </a:r>
            <a:r>
              <a:rPr lang="en-US" dirty="0" err="1"/>
              <a:t>PrintPage</a:t>
            </a:r>
            <a:r>
              <a:rPr lang="en-US" dirty="0"/>
              <a:t> event. </a:t>
            </a:r>
            <a:r>
              <a:rPr lang="en-US" dirty="0" err="1"/>
              <a:t>this.document.PrintPage</a:t>
            </a:r>
            <a:r>
              <a:rPr lang="en-US" dirty="0"/>
              <a:t> += new </a:t>
            </a:r>
            <a:r>
              <a:rPr lang="en-US" dirty="0" err="1"/>
              <a:t>System.Drawing.Printing.PrintPageEventHandler</a:t>
            </a:r>
            <a:r>
              <a:rPr lang="en-US" dirty="0"/>
              <a:t> (</a:t>
            </a:r>
            <a:r>
              <a:rPr lang="en-US" dirty="0" err="1"/>
              <a:t>document_PrintPage</a:t>
            </a:r>
            <a:r>
              <a:rPr lang="en-US" dirty="0"/>
              <a:t>); // Set the minimum size the dialog can be resized to. this.PrintPreviewDialog1.MinimumSize = new </a:t>
            </a:r>
            <a:r>
              <a:rPr lang="en-US" dirty="0" err="1"/>
              <a:t>System.Drawing.Size</a:t>
            </a:r>
            <a:r>
              <a:rPr lang="en-US" dirty="0"/>
              <a:t>(375, 250</a:t>
            </a:r>
            <a:r>
              <a:rPr lang="en-US" dirty="0" smtClean="0"/>
              <a:t>);</a:t>
            </a:r>
          </a:p>
          <a:p>
            <a:r>
              <a:rPr lang="en-US" dirty="0"/>
              <a:t>// Set the </a:t>
            </a:r>
            <a:r>
              <a:rPr lang="en-US" dirty="0" err="1"/>
              <a:t>UseAntiAlias</a:t>
            </a:r>
            <a:r>
              <a:rPr lang="en-US" dirty="0"/>
              <a:t> property to true, which will allow the // operating system to smooth fonts. this.PrintPreviewDialog1.UseAntiAlias = true; } private void Button1_Click(object sender, </a:t>
            </a:r>
            <a:r>
              <a:rPr lang="en-US" dirty="0" err="1"/>
              <a:t>System.EventArgs</a:t>
            </a:r>
            <a:r>
              <a:rPr lang="en-US" dirty="0"/>
              <a:t> e) { if (TreeView1.SelectedNode != null) // Set the </a:t>
            </a:r>
            <a:r>
              <a:rPr lang="en-US" dirty="0" err="1"/>
              <a:t>PrintDocument</a:t>
            </a:r>
            <a:r>
              <a:rPr lang="en-US" dirty="0"/>
              <a:t> object's name to the </a:t>
            </a:r>
            <a:r>
              <a:rPr lang="en-US" dirty="0" err="1"/>
              <a:t>selectedNode</a:t>
            </a:r>
            <a:r>
              <a:rPr lang="en-US" dirty="0"/>
              <a:t> // object's tag, which in this case contains the // fully-qualified name of the document. This value will // show when the dialog reports progress. { </a:t>
            </a:r>
            <a:r>
              <a:rPr lang="en-US" dirty="0" err="1"/>
              <a:t>document.DocumentName</a:t>
            </a:r>
            <a:r>
              <a:rPr lang="en-US" dirty="0"/>
              <a:t> = TreeView1.SelectedNode.Tag.ToString();</a:t>
            </a:r>
            <a:endParaRPr lang="en-US" dirty="0"/>
          </a:p>
        </p:txBody>
      </p:sp>
    </p:spTree>
    <p:extLst>
      <p:ext uri="{BB962C8B-B14F-4D97-AF65-F5344CB8AC3E}">
        <p14:creationId xmlns:p14="http://schemas.microsoft.com/office/powerpoint/2010/main" val="145187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space </a:t>
            </a:r>
            <a:endParaRPr lang="en-US" dirty="0"/>
          </a:p>
        </p:txBody>
      </p:sp>
      <p:sp>
        <p:nvSpPr>
          <p:cNvPr id="3" name="Content Placeholder 2"/>
          <p:cNvSpPr>
            <a:spLocks noGrp="1"/>
          </p:cNvSpPr>
          <p:nvPr>
            <p:ph idx="1"/>
          </p:nvPr>
        </p:nvSpPr>
        <p:spPr/>
        <p:txBody>
          <a:bodyPr/>
          <a:lstStyle/>
          <a:p>
            <a:r>
              <a:rPr lang="en-US" dirty="0"/>
              <a:t>A </a:t>
            </a:r>
            <a:r>
              <a:rPr lang="en-US" b="1" dirty="0"/>
              <a:t>namespace</a:t>
            </a:r>
            <a:r>
              <a:rPr lang="en-US" dirty="0"/>
              <a:t> is designed for providing a way to keep one set of names separate from another. The class names declared in one namespace does not conflict with the same class names declared in another.</a:t>
            </a:r>
            <a:endParaRPr lang="en-US" sz="2000" dirty="0"/>
          </a:p>
          <a:p>
            <a:r>
              <a:rPr lang="en-US" dirty="0"/>
              <a:t>A namespace is a declarative region that provides a scope to the identifiers (the names of types, functions, variables, </a:t>
            </a:r>
            <a:r>
              <a:rPr lang="en-US" dirty="0" err="1"/>
              <a:t>etc</a:t>
            </a:r>
            <a:r>
              <a:rPr lang="en-US" dirty="0"/>
              <a:t>) inside it. </a:t>
            </a:r>
            <a:endParaRPr lang="en-US" dirty="0" smtClean="0"/>
          </a:p>
          <a:p>
            <a:r>
              <a:rPr lang="en-US" dirty="0" smtClean="0"/>
              <a:t>Namespaces are used to organize code into logical</a:t>
            </a:r>
          </a:p>
          <a:p>
            <a:r>
              <a:rPr lang="en-US" dirty="0"/>
              <a:t> What is name space and </a:t>
            </a:r>
            <a:r>
              <a:rPr lang="en-US" dirty="0" smtClean="0"/>
              <a:t>types</a:t>
            </a:r>
          </a:p>
          <a:p>
            <a:r>
              <a:rPr lang="en-US" dirty="0"/>
              <a:t>a logical design-time naming convenience, used mainly to define scope in an application and organize classes and other types in a single hierarchical structure. From the viewpoint of the runtime, there are no namespaces.</a:t>
            </a:r>
            <a:endParaRPr lang="en-US" dirty="0" smtClean="0"/>
          </a:p>
          <a:p>
            <a:endParaRPr lang="en-US" dirty="0"/>
          </a:p>
        </p:txBody>
      </p:sp>
    </p:spTree>
    <p:extLst>
      <p:ext uri="{BB962C8B-B14F-4D97-AF65-F5344CB8AC3E}">
        <p14:creationId xmlns:p14="http://schemas.microsoft.com/office/powerpoint/2010/main" val="311238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space </a:t>
            </a:r>
          </a:p>
        </p:txBody>
      </p:sp>
      <p:sp>
        <p:nvSpPr>
          <p:cNvPr id="3" name="Content Placeholder 2"/>
          <p:cNvSpPr>
            <a:spLocks noGrp="1"/>
          </p:cNvSpPr>
          <p:nvPr>
            <p:ph idx="1"/>
          </p:nvPr>
        </p:nvSpPr>
        <p:spPr/>
        <p:txBody>
          <a:bodyPr/>
          <a:lstStyle/>
          <a:p>
            <a:r>
              <a:rPr lang="en-US" dirty="0"/>
              <a:t>What does a name space </a:t>
            </a:r>
            <a:r>
              <a:rPr lang="en-US" dirty="0" smtClean="0"/>
              <a:t>contain </a:t>
            </a:r>
          </a:p>
          <a:p>
            <a:r>
              <a:rPr lang="en-US" dirty="0"/>
              <a:t>elated classes. A namespace is a container for classes and namespaces. The namespace also gives unique names to its classes thereby you can have the same class name in different namespaces. In C#, a namespace can be defined using the namespace keyword</a:t>
            </a:r>
            <a:r>
              <a:rPr lang="en-US" dirty="0" smtClean="0"/>
              <a:t>.</a:t>
            </a:r>
          </a:p>
          <a:p>
            <a:r>
              <a:rPr lang="en-US" dirty="0"/>
              <a:t>The namespace and classes are two different concepts. Classes are datatypes. Classes are basically extended version of structures. Classes can contain data members and functions as members, but namespaces can contain variables and functions by grouping them </a:t>
            </a:r>
            <a:r>
              <a:rPr lang="en-US" dirty="0" smtClean="0"/>
              <a:t>into</a:t>
            </a:r>
          </a:p>
          <a:p>
            <a:r>
              <a:rPr lang="en-US" dirty="0"/>
              <a:t>one. The namespaces cannot be created as objects</a:t>
            </a:r>
            <a:endParaRPr lang="en-US" dirty="0"/>
          </a:p>
        </p:txBody>
      </p:sp>
    </p:spTree>
    <p:extLst>
      <p:ext uri="{BB962C8B-B14F-4D97-AF65-F5344CB8AC3E}">
        <p14:creationId xmlns:p14="http://schemas.microsoft.com/office/powerpoint/2010/main" val="156777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space </a:t>
            </a:r>
          </a:p>
        </p:txBody>
      </p:sp>
      <p:sp>
        <p:nvSpPr>
          <p:cNvPr id="3" name="Content Placeholder 2"/>
          <p:cNvSpPr>
            <a:spLocks noGrp="1"/>
          </p:cNvSpPr>
          <p:nvPr>
            <p:ph idx="1"/>
          </p:nvPr>
        </p:nvSpPr>
        <p:spPr>
          <a:xfrm>
            <a:off x="677334" y="2160589"/>
            <a:ext cx="8596668" cy="4632097"/>
          </a:xfrm>
        </p:spPr>
        <p:txBody>
          <a:bodyPr>
            <a:noAutofit/>
          </a:bodyPr>
          <a:lstStyle/>
          <a:p>
            <a:r>
              <a:rPr lang="en-US" sz="2000" dirty="0"/>
              <a:t>#include &lt;</a:t>
            </a:r>
            <a:r>
              <a:rPr lang="en-US" sz="2000" dirty="0" err="1"/>
              <a:t>iostream</a:t>
            </a:r>
            <a:r>
              <a:rPr lang="en-US" sz="2000" dirty="0"/>
              <a:t>&gt;</a:t>
            </a:r>
          </a:p>
          <a:p>
            <a:r>
              <a:rPr lang="en-US" sz="2000" dirty="0"/>
              <a:t>using namespace </a:t>
            </a:r>
            <a:r>
              <a:rPr lang="en-US" sz="2000" dirty="0" err="1"/>
              <a:t>std</a:t>
            </a:r>
            <a:r>
              <a:rPr lang="en-US" sz="2000" dirty="0"/>
              <a:t>;</a:t>
            </a:r>
          </a:p>
          <a:p>
            <a:endParaRPr lang="en-US" sz="2000" dirty="0"/>
          </a:p>
          <a:p>
            <a:r>
              <a:rPr lang="en-US" sz="2000" dirty="0"/>
              <a:t>// first name space</a:t>
            </a:r>
          </a:p>
          <a:p>
            <a:r>
              <a:rPr lang="en-US" sz="2000" dirty="0"/>
              <a:t>namespace </a:t>
            </a:r>
            <a:r>
              <a:rPr lang="en-US" sz="2000" dirty="0" err="1"/>
              <a:t>first_space</a:t>
            </a:r>
            <a:r>
              <a:rPr lang="en-US" sz="2000" dirty="0"/>
              <a:t> {</a:t>
            </a:r>
          </a:p>
          <a:p>
            <a:r>
              <a:rPr lang="en-US" sz="2000" dirty="0"/>
              <a:t>   void </a:t>
            </a:r>
            <a:r>
              <a:rPr lang="en-US" sz="2000" dirty="0" err="1"/>
              <a:t>func</a:t>
            </a:r>
            <a:r>
              <a:rPr lang="en-US" sz="2000" dirty="0"/>
              <a:t>() {</a:t>
            </a:r>
          </a:p>
          <a:p>
            <a:r>
              <a:rPr lang="en-US" sz="2000" dirty="0"/>
              <a:t>      </a:t>
            </a:r>
            <a:r>
              <a:rPr lang="en-US" sz="2000" dirty="0" err="1"/>
              <a:t>cout</a:t>
            </a:r>
            <a:r>
              <a:rPr lang="en-US" sz="2000" dirty="0"/>
              <a:t> &lt;&lt; "Inside </a:t>
            </a:r>
            <a:r>
              <a:rPr lang="en-US" sz="2000" dirty="0" err="1"/>
              <a:t>first_space</a:t>
            </a:r>
            <a:r>
              <a:rPr lang="en-US" sz="2000" dirty="0"/>
              <a:t>" &lt;&lt; </a:t>
            </a:r>
            <a:r>
              <a:rPr lang="en-US" sz="2000" dirty="0" err="1"/>
              <a:t>endl</a:t>
            </a:r>
            <a:r>
              <a:rPr lang="en-US" sz="2000" dirty="0"/>
              <a:t>;</a:t>
            </a:r>
          </a:p>
          <a:p>
            <a:r>
              <a:rPr lang="en-US" sz="2000" dirty="0"/>
              <a:t>   }</a:t>
            </a:r>
          </a:p>
          <a:p>
            <a:r>
              <a:rPr lang="en-US" sz="2000" dirty="0"/>
              <a:t>}</a:t>
            </a:r>
          </a:p>
          <a:p>
            <a:endParaRPr lang="en-US" sz="2000" dirty="0"/>
          </a:p>
          <a:p>
            <a:r>
              <a:rPr lang="en-US" sz="2000" dirty="0"/>
              <a:t>// second name space</a:t>
            </a:r>
          </a:p>
          <a:p>
            <a:r>
              <a:rPr lang="en-US" sz="2000" dirty="0"/>
              <a:t>namespace </a:t>
            </a:r>
            <a:r>
              <a:rPr lang="en-US" sz="2000" dirty="0" err="1"/>
              <a:t>second_space</a:t>
            </a:r>
            <a:r>
              <a:rPr lang="en-US" sz="2000" dirty="0"/>
              <a:t> {</a:t>
            </a:r>
          </a:p>
          <a:p>
            <a:r>
              <a:rPr lang="en-US" sz="2000" dirty="0"/>
              <a:t>   void </a:t>
            </a:r>
            <a:r>
              <a:rPr lang="en-US" sz="2000" dirty="0" err="1"/>
              <a:t>func</a:t>
            </a:r>
            <a:r>
              <a:rPr lang="en-US" sz="2000" dirty="0"/>
              <a:t>() {</a:t>
            </a:r>
          </a:p>
          <a:p>
            <a:r>
              <a:rPr lang="en-US" sz="2000" dirty="0"/>
              <a:t>      </a:t>
            </a:r>
            <a:r>
              <a:rPr lang="en-US" sz="2000" dirty="0" err="1"/>
              <a:t>cout</a:t>
            </a:r>
            <a:r>
              <a:rPr lang="en-US" sz="2000" dirty="0"/>
              <a:t> &lt;&lt; "Inside </a:t>
            </a:r>
            <a:r>
              <a:rPr lang="en-US" sz="2000" dirty="0" err="1"/>
              <a:t>second_space</a:t>
            </a:r>
            <a:r>
              <a:rPr lang="en-US" sz="2000" dirty="0"/>
              <a:t>" &lt;&lt; </a:t>
            </a:r>
            <a:r>
              <a:rPr lang="en-US" sz="2000" dirty="0" err="1"/>
              <a:t>endl</a:t>
            </a:r>
            <a:r>
              <a:rPr lang="en-US" sz="2000" dirty="0"/>
              <a:t>;</a:t>
            </a:r>
          </a:p>
          <a:p>
            <a:r>
              <a:rPr lang="en-US" sz="2000" dirty="0"/>
              <a:t>   }</a:t>
            </a:r>
          </a:p>
          <a:p>
            <a:r>
              <a:rPr lang="en-US" sz="2000" dirty="0"/>
              <a:t>}</a:t>
            </a:r>
          </a:p>
          <a:p>
            <a:endParaRPr lang="en-US" sz="2000" dirty="0"/>
          </a:p>
          <a:p>
            <a:r>
              <a:rPr lang="en-US" sz="2000" dirty="0" err="1"/>
              <a:t>int</a:t>
            </a:r>
            <a:r>
              <a:rPr lang="en-US" sz="2000" dirty="0"/>
              <a:t> main () {</a:t>
            </a:r>
          </a:p>
          <a:p>
            <a:r>
              <a:rPr lang="en-US" sz="2000" dirty="0"/>
              <a:t>   // Calls function from first name space.</a:t>
            </a:r>
          </a:p>
          <a:p>
            <a:r>
              <a:rPr lang="en-US" sz="2000" dirty="0"/>
              <a:t>   </a:t>
            </a:r>
            <a:r>
              <a:rPr lang="en-US" sz="2000" dirty="0" err="1"/>
              <a:t>first_space</a:t>
            </a:r>
            <a:r>
              <a:rPr lang="en-US" sz="2000" dirty="0"/>
              <a:t>::</a:t>
            </a:r>
            <a:r>
              <a:rPr lang="en-US" sz="2000" dirty="0" err="1"/>
              <a:t>func</a:t>
            </a:r>
            <a:r>
              <a:rPr lang="en-US" sz="2000" dirty="0"/>
              <a:t>();</a:t>
            </a:r>
          </a:p>
          <a:p>
            <a:r>
              <a:rPr lang="en-US" sz="2000" dirty="0"/>
              <a:t>   </a:t>
            </a:r>
          </a:p>
          <a:p>
            <a:r>
              <a:rPr lang="en-US" sz="2000" dirty="0"/>
              <a:t>   // Calls function from second name space.</a:t>
            </a:r>
          </a:p>
          <a:p>
            <a:r>
              <a:rPr lang="en-US" sz="2000" dirty="0"/>
              <a:t>   </a:t>
            </a:r>
            <a:r>
              <a:rPr lang="en-US" sz="2000" dirty="0" err="1"/>
              <a:t>second_space</a:t>
            </a:r>
            <a:r>
              <a:rPr lang="en-US" sz="2000" dirty="0"/>
              <a:t>::</a:t>
            </a:r>
            <a:r>
              <a:rPr lang="en-US" sz="2000" dirty="0" err="1"/>
              <a:t>func</a:t>
            </a:r>
            <a:r>
              <a:rPr lang="en-US" sz="2000" dirty="0"/>
              <a:t>(); </a:t>
            </a:r>
          </a:p>
          <a:p>
            <a:endParaRPr lang="en-US" sz="2000" dirty="0"/>
          </a:p>
          <a:p>
            <a:r>
              <a:rPr lang="en-US" sz="2000" dirty="0"/>
              <a:t>   return 0;</a:t>
            </a:r>
          </a:p>
          <a:p>
            <a:r>
              <a:rPr lang="en-US" sz="2000" dirty="0"/>
              <a:t>}</a:t>
            </a:r>
          </a:p>
        </p:txBody>
      </p:sp>
    </p:spTree>
    <p:extLst>
      <p:ext uri="{BB962C8B-B14F-4D97-AF65-F5344CB8AC3E}">
        <p14:creationId xmlns:p14="http://schemas.microsoft.com/office/powerpoint/2010/main" val="23714491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634</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PRINT PREVIEW DIALOG  &amp; NAMESPACE </vt:lpstr>
      <vt:lpstr>Print preview dialog </vt:lpstr>
      <vt:lpstr>Print preview dialog </vt:lpstr>
      <vt:lpstr>Print preview dialog </vt:lpstr>
      <vt:lpstr>Print preview dialog </vt:lpstr>
      <vt:lpstr>Print preview dialog </vt:lpstr>
      <vt:lpstr>Name space </vt:lpstr>
      <vt:lpstr>Name space </vt:lpstr>
      <vt:lpstr>Name space </vt:lpstr>
      <vt:lpstr>Name space </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 PREVIEW DIALOG  &amp; NAMESPACE</dc:title>
  <dc:creator>Moorche</dc:creator>
  <cp:lastModifiedBy>Moorche</cp:lastModifiedBy>
  <cp:revision>10</cp:revision>
  <dcterms:created xsi:type="dcterms:W3CDTF">2023-05-23T04:11:14Z</dcterms:created>
  <dcterms:modified xsi:type="dcterms:W3CDTF">2023-05-26T04:01:12Z</dcterms:modified>
</cp:coreProperties>
</file>